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7" r:id="rId30"/>
    <p:sldId id="288" r:id="rId31"/>
    <p:sldId id="289" r:id="rId32"/>
    <p:sldId id="283" r:id="rId33"/>
    <p:sldId id="284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224: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LAB-4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0" y="592428"/>
            <a:ext cx="9994006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4" y="347729"/>
            <a:ext cx="10193029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425003"/>
            <a:ext cx="10362597" cy="53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42" y="656824"/>
            <a:ext cx="10659884" cy="54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850006"/>
            <a:ext cx="9491730" cy="47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193184"/>
            <a:ext cx="9401578" cy="61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41" y="255883"/>
            <a:ext cx="9813700" cy="6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267303"/>
            <a:ext cx="9762186" cy="59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7" y="631065"/>
            <a:ext cx="10380372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759854"/>
            <a:ext cx="9684913" cy="48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4" y="450760"/>
            <a:ext cx="10639483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373488"/>
            <a:ext cx="10431888" cy="57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0" y="307562"/>
            <a:ext cx="9337183" cy="61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244699"/>
            <a:ext cx="9478850" cy="60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43" y="616845"/>
            <a:ext cx="9363009" cy="35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476518"/>
            <a:ext cx="9556123" cy="51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463639"/>
            <a:ext cx="10148552" cy="55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86467"/>
            <a:ext cx="9234151" cy="66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2" y="270455"/>
            <a:ext cx="9401577" cy="6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4" y="502276"/>
            <a:ext cx="9040968" cy="57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97128"/>
            <a:ext cx="994249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25" y="4399343"/>
            <a:ext cx="994249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64" y="373487"/>
            <a:ext cx="10128543" cy="52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3" y="1043190"/>
            <a:ext cx="6767646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244699"/>
            <a:ext cx="9092485" cy="62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260378"/>
            <a:ext cx="10362992" cy="61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4" y="0"/>
            <a:ext cx="10243931" cy="3816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86" y="3816626"/>
            <a:ext cx="10334109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579549"/>
            <a:ext cx="9710670" cy="55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29" y="412124"/>
            <a:ext cx="102853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7" y="502276"/>
            <a:ext cx="9700933" cy="57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5" y="566671"/>
            <a:ext cx="10379653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95" y="391531"/>
            <a:ext cx="9320347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412124"/>
            <a:ext cx="10607811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7" y="334852"/>
            <a:ext cx="10432453" cy="5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592</TotalTime>
  <Words>6</Words>
  <Application>Microsoft Office PowerPoint</Application>
  <PresentationFormat>Widescreen</PresentationFormat>
  <Paragraphs>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Franklin Gothic Book</vt:lpstr>
      <vt:lpstr>Crop</vt:lpstr>
      <vt:lpstr>Cse 224: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User</cp:lastModifiedBy>
  <cp:revision>53</cp:revision>
  <dcterms:created xsi:type="dcterms:W3CDTF">2016-11-12T14:51:57Z</dcterms:created>
  <dcterms:modified xsi:type="dcterms:W3CDTF">2019-10-07T18:09:57Z</dcterms:modified>
</cp:coreProperties>
</file>