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6" r:id="rId4"/>
    <p:sldId id="258" r:id="rId5"/>
    <p:sldId id="260" r:id="rId6"/>
    <p:sldId id="261" r:id="rId7"/>
    <p:sldId id="265" r:id="rId8"/>
    <p:sldId id="268" r:id="rId9"/>
    <p:sldId id="262" r:id="rId10"/>
    <p:sldId id="266" r:id="rId11"/>
    <p:sldId id="267" r:id="rId12"/>
    <p:sldId id="263" r:id="rId13"/>
    <p:sldId id="264" r:id="rId14"/>
    <p:sldId id="273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4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smtClean="0"/>
              <a:t>CsI </a:t>
            </a:r>
            <a:r>
              <a:rPr lang="en-US" sz="6000" dirty="0"/>
              <a:t>224: Database Sessional</a:t>
            </a:r>
            <a:endParaRPr lang="en-SG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LAB-5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203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30" y="334852"/>
            <a:ext cx="10148552" cy="550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31" y="283335"/>
            <a:ext cx="10779617" cy="548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56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8" y="140676"/>
            <a:ext cx="4572000" cy="6372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198" y="140676"/>
            <a:ext cx="6747802" cy="637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2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41" y="1408234"/>
            <a:ext cx="9558435" cy="46889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76995" y="601786"/>
            <a:ext cx="10541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0000"/>
                </a:solidFill>
              </a:rPr>
              <a:t>INSERT INTO </a:t>
            </a:r>
            <a:r>
              <a:rPr lang="en-SG" sz="2400" dirty="0" err="1">
                <a:solidFill>
                  <a:srgbClr val="FF0000"/>
                </a:solidFill>
              </a:rPr>
              <a:t>Account_table</a:t>
            </a:r>
            <a:r>
              <a:rPr lang="en-SG" sz="2400" dirty="0">
                <a:solidFill>
                  <a:srgbClr val="FF0000"/>
                </a:solidFill>
              </a:rPr>
              <a:t>  VALUES  ('A-101',  '</a:t>
            </a:r>
            <a:r>
              <a:rPr lang="en-SG" sz="2400" dirty="0" err="1">
                <a:solidFill>
                  <a:srgbClr val="FF0000"/>
                </a:solidFill>
              </a:rPr>
              <a:t>Dhanmondi</a:t>
            </a:r>
            <a:r>
              <a:rPr lang="en-SG" sz="2400" dirty="0">
                <a:solidFill>
                  <a:srgbClr val="FF0000"/>
                </a:solidFill>
              </a:rPr>
              <a:t>',  10000);</a:t>
            </a:r>
          </a:p>
        </p:txBody>
      </p:sp>
    </p:spTree>
    <p:extLst>
      <p:ext uri="{BB962C8B-B14F-4D97-AF65-F5344CB8AC3E}">
        <p14:creationId xmlns:p14="http://schemas.microsoft.com/office/powerpoint/2010/main" val="81903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3" y="176232"/>
            <a:ext cx="11352627" cy="630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56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17" y="1772530"/>
            <a:ext cx="10156875" cy="34747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55297" y="742463"/>
            <a:ext cx="95285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SG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SG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SG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SG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branch_table</a:t>
            </a:r>
            <a:endParaRPr lang="en-SG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SG" sz="24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SG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SG" sz="2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SG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Badda</a:t>
            </a:r>
            <a:r>
              <a:rPr lang="en-SG" sz="2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SG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SG" sz="2400" dirty="0">
                <a:solidFill>
                  <a:srgbClr val="FF0000"/>
                </a:solidFill>
                <a:latin typeface="Consolas" panose="020B0609020204030204" pitchFamily="49" charset="0"/>
              </a:rPr>
              <a:t>'Dhaka'</a:t>
            </a:r>
            <a:r>
              <a:rPr lang="en-SG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SG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SG" sz="2400" dirty="0">
                <a:solidFill>
                  <a:srgbClr val="FF0000"/>
                </a:solidFill>
                <a:latin typeface="Consolas" panose="020B0609020204030204" pitchFamily="49" charset="0"/>
              </a:rPr>
              <a:t>'54b'</a:t>
            </a:r>
            <a:r>
              <a:rPr lang="en-SG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SG" sz="2400" dirty="0">
                <a:solidFill>
                  <a:prstClr val="black"/>
                </a:solidFill>
                <a:latin typeface="Consolas" panose="020B0609020204030204" pitchFamily="49" charset="0"/>
              </a:rPr>
              <a:t> 45000</a:t>
            </a:r>
            <a:r>
              <a:rPr lang="en-SG" sz="2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76396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853" y="1693545"/>
            <a:ext cx="7991036" cy="46087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20249" y="362635"/>
            <a:ext cx="100449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/>
              <a:t>insert into </a:t>
            </a:r>
            <a:r>
              <a:rPr lang="en-SG" sz="2800" dirty="0" err="1"/>
              <a:t>customer_table</a:t>
            </a:r>
            <a:r>
              <a:rPr lang="en-SG" sz="2800" dirty="0"/>
              <a:t>  values ('C-301','Mizan','51a','Dhaka');</a:t>
            </a:r>
          </a:p>
        </p:txBody>
      </p:sp>
    </p:spTree>
    <p:extLst>
      <p:ext uri="{BB962C8B-B14F-4D97-AF65-F5344CB8AC3E}">
        <p14:creationId xmlns:p14="http://schemas.microsoft.com/office/powerpoint/2010/main" val="718197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65" y="1721899"/>
            <a:ext cx="10202228" cy="43412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22264" y="428454"/>
            <a:ext cx="95832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INSERT INTO </a:t>
            </a:r>
            <a:r>
              <a:rPr lang="en-SG" sz="2400" dirty="0" err="1"/>
              <a:t>Depositor_table</a:t>
            </a:r>
            <a:r>
              <a:rPr lang="en-SG" sz="2400" dirty="0"/>
              <a:t>   VALUES('C-301', 'A-105', '01/01/2006');</a:t>
            </a:r>
          </a:p>
        </p:txBody>
      </p:sp>
    </p:spTree>
    <p:extLst>
      <p:ext uri="{BB962C8B-B14F-4D97-AF65-F5344CB8AC3E}">
        <p14:creationId xmlns:p14="http://schemas.microsoft.com/office/powerpoint/2010/main" val="885033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8834" y="290118"/>
            <a:ext cx="10022779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1. Find the total sum of assets of street no. 51a.</a:t>
            </a:r>
            <a:br>
              <a:rPr lang="en-SG" sz="2400" dirty="0"/>
            </a:br>
            <a:endParaRPr lang="en-SG" sz="2400" dirty="0"/>
          </a:p>
          <a:p>
            <a:r>
              <a:rPr lang="en-SG" sz="2400" dirty="0"/>
              <a:t>2. Find the total balance of branches whose street is 51a.</a:t>
            </a:r>
            <a:br>
              <a:rPr lang="en-SG" sz="2400" dirty="0"/>
            </a:br>
            <a:endParaRPr lang="en-SG" sz="2400" dirty="0"/>
          </a:p>
          <a:p>
            <a:r>
              <a:rPr lang="en-SG" sz="2400" dirty="0"/>
              <a:t>3. Find the number of customers whose balance is greater than 10000.</a:t>
            </a:r>
            <a:br>
              <a:rPr lang="en-SG" sz="2400" dirty="0"/>
            </a:br>
            <a:endParaRPr lang="en-SG" sz="2400" dirty="0"/>
          </a:p>
          <a:p>
            <a:r>
              <a:rPr lang="en-SG" sz="2400" dirty="0"/>
              <a:t>4. Find the Customer id, name and city of the customer whose </a:t>
            </a:r>
            <a:r>
              <a:rPr lang="en-SG" sz="2400" dirty="0" err="1"/>
              <a:t>opening_date</a:t>
            </a:r>
            <a:r>
              <a:rPr lang="en-SG" sz="2400" dirty="0"/>
              <a:t> is '15/02/2004‘</a:t>
            </a:r>
            <a:br>
              <a:rPr lang="en-SG" sz="2400" dirty="0"/>
            </a:br>
            <a:endParaRPr lang="en-SG" sz="2400" dirty="0"/>
          </a:p>
          <a:p>
            <a:r>
              <a:rPr lang="en-SG" sz="2400" dirty="0"/>
              <a:t>5. Find the </a:t>
            </a:r>
            <a:r>
              <a:rPr lang="en-SG" sz="2400" dirty="0" err="1"/>
              <a:t>avg</a:t>
            </a:r>
            <a:r>
              <a:rPr lang="en-SG" sz="2400" dirty="0"/>
              <a:t> balance of each branch having total balance greater than 29000. </a:t>
            </a:r>
            <a:br>
              <a:rPr lang="en-SG" sz="2400" dirty="0"/>
            </a:br>
            <a:endParaRPr lang="en-SG" sz="2400" dirty="0"/>
          </a:p>
          <a:p>
            <a:r>
              <a:rPr lang="en-SG" sz="2400" dirty="0"/>
              <a:t> 6. Find the </a:t>
            </a:r>
            <a:r>
              <a:rPr lang="en-SG" sz="2400" dirty="0" err="1"/>
              <a:t>customer_id</a:t>
            </a:r>
            <a:r>
              <a:rPr lang="en-SG" sz="2400" dirty="0"/>
              <a:t>, </a:t>
            </a:r>
            <a:r>
              <a:rPr lang="en-SG" sz="2400" dirty="0" err="1"/>
              <a:t>account_number,balance</a:t>
            </a:r>
            <a:r>
              <a:rPr lang="en-SG" sz="2400" dirty="0"/>
              <a:t> for all the customers who has an account at '</a:t>
            </a:r>
            <a:r>
              <a:rPr lang="en-SG" sz="2400" dirty="0" err="1"/>
              <a:t>Dhanmondi</a:t>
            </a:r>
            <a:r>
              <a:rPr lang="en-SG" sz="2400" dirty="0"/>
              <a:t>' branch. </a:t>
            </a:r>
            <a:br>
              <a:rPr lang="en-SG" sz="2400" dirty="0"/>
            </a:br>
            <a:endParaRPr lang="en-SG" sz="2400" dirty="0"/>
          </a:p>
          <a:p>
            <a:r>
              <a:rPr lang="en-SG" sz="2400" dirty="0"/>
              <a:t>7. Find the name of the customer who has an account at '</a:t>
            </a:r>
            <a:r>
              <a:rPr lang="en-SG" sz="2400" dirty="0" err="1"/>
              <a:t>Dhanmondi</a:t>
            </a:r>
            <a:r>
              <a:rPr lang="en-SG" sz="2400" dirty="0"/>
              <a:t>' branch.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188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41" y="0"/>
            <a:ext cx="1080398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1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3" y="176232"/>
            <a:ext cx="11352627" cy="630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8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36" y="373486"/>
            <a:ext cx="9665727" cy="561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2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51" y="669701"/>
            <a:ext cx="10401837" cy="503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4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859" y="360609"/>
            <a:ext cx="9195516" cy="584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7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44" y="502277"/>
            <a:ext cx="8809149" cy="54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0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278" y="700288"/>
            <a:ext cx="9951747" cy="521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0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983" y="772732"/>
            <a:ext cx="10014062" cy="15101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370" y="3658605"/>
            <a:ext cx="10019676" cy="142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4541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733</TotalTime>
  <Words>68</Words>
  <Application>Microsoft Office PowerPoint</Application>
  <PresentationFormat>Custom</PresentationFormat>
  <Paragraphs>14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Crop</vt:lpstr>
      <vt:lpstr>CsI 224: Database Sessional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3104 : Database Sessional</dc:title>
  <dc:creator>Towhidul Islam</dc:creator>
  <cp:lastModifiedBy>Administrator</cp:lastModifiedBy>
  <cp:revision>63</cp:revision>
  <dcterms:created xsi:type="dcterms:W3CDTF">2016-11-12T14:51:57Z</dcterms:created>
  <dcterms:modified xsi:type="dcterms:W3CDTF">2017-10-14T07:15:09Z</dcterms:modified>
</cp:coreProperties>
</file>