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embeddedFontLst>
    <p:embeddedFont>
      <p:font typeface="Source Sans Pro Black" panose="020B0604020202020204" charset="0"/>
      <p:bold r:id="rId12"/>
      <p:boldItalic r:id="rId13"/>
    </p:embeddedFont>
    <p:embeddedFont>
      <p:font typeface="Roboto Slab" panose="020B0604020202020204" charset="0"/>
      <p:regular r:id="rId14"/>
      <p:bold r:id="rId15"/>
    </p:embeddedFont>
    <p:embeddedFont>
      <p:font typeface="Source Sans Pro" panose="020B0604020202020204" charset="0"/>
      <p:regular r:id="rId16"/>
      <p:bold r:id="rId17"/>
      <p:italic r:id="rId18"/>
      <p:boldItalic r:id="rId19"/>
    </p:embeddedFont>
    <p:embeddedFont>
      <p:font typeface="Source Sans Pro SemiBold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050" y="1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8877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680986" y="988564"/>
            <a:ext cx="1192383" cy="1653452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7207242" y="4913222"/>
            <a:ext cx="1192383" cy="1653452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806158" y="4140976"/>
            <a:ext cx="4683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852416" y="1747426"/>
            <a:ext cx="6375900" cy="21420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852416" y="4481939"/>
            <a:ext cx="6375900" cy="1335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 Slab"/>
              <a:buNone/>
              <a:defRPr sz="29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 Slab"/>
              <a:buNone/>
              <a:defRPr sz="29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 Slab"/>
              <a:buNone/>
              <a:defRPr sz="29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 Slab"/>
              <a:buNone/>
              <a:defRPr sz="29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 Slab"/>
              <a:buNone/>
              <a:defRPr sz="29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 Slab"/>
              <a:buNone/>
              <a:defRPr sz="29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 Slab"/>
              <a:buNone/>
              <a:defRPr sz="29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 Slab"/>
              <a:buNone/>
              <a:defRPr sz="29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 Slab"/>
              <a:buNone/>
              <a:defRPr sz="29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65" y="7461679"/>
            <a:ext cx="10080300" cy="9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427633" y="1693817"/>
            <a:ext cx="9225300" cy="22611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900"/>
              <a:buNone/>
              <a:defRPr sz="159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900"/>
              <a:buNone/>
              <a:defRPr sz="159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900"/>
              <a:buNone/>
              <a:defRPr sz="159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900"/>
              <a:buNone/>
              <a:defRPr sz="159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900"/>
              <a:buNone/>
              <a:defRPr sz="159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900"/>
              <a:buNone/>
              <a:defRPr sz="159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900"/>
              <a:buNone/>
              <a:defRPr sz="159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900"/>
              <a:buNone/>
              <a:defRPr sz="159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900"/>
              <a:buNone/>
              <a:defRPr sz="159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27633" y="4290871"/>
            <a:ext cx="9225300" cy="157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2pPr>
            <a:lvl3pPr lvl="2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3pPr>
            <a:lvl4pPr lvl="3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4pPr>
            <a:lvl5pPr lvl="4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5pPr>
            <a:lvl6pPr lvl="5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6pPr>
            <a:lvl7pPr lvl="6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7pPr>
            <a:lvl8pPr lvl="7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8pPr>
            <a:lvl9pPr lvl="8" algn="l" rtl="0">
              <a:spcBef>
                <a:spcPts val="2000"/>
              </a:spcBef>
              <a:spcAft>
                <a:spcPts val="200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22860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3pPr>
            <a:lvl4pPr marL="1828800" lvl="3" indent="-22860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4pPr>
            <a:lvl5pPr marL="2286000" lvl="4" indent="-22860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5pPr>
            <a:lvl6pPr marL="2743200" lvl="5" indent="-22860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22860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7pPr>
            <a:lvl8pPr marL="3657600" lvl="7" indent="-228600" algn="l" rtl="0">
              <a:spcBef>
                <a:spcPts val="2000"/>
              </a:spcBef>
              <a:spcAft>
                <a:spcPts val="0"/>
              </a:spcAft>
              <a:buSzPts val="1700"/>
              <a:buNone/>
              <a:defRPr/>
            </a:lvl8pPr>
            <a:lvl9pPr marL="4114800" lvl="8" indent="-228600" algn="l" rtl="0">
              <a:spcBef>
                <a:spcPts val="2000"/>
              </a:spcBef>
              <a:spcAft>
                <a:spcPts val="200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806158" y="4140976"/>
            <a:ext cx="4683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29993" y="2594041"/>
            <a:ext cx="9064200" cy="13338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543016" y="1852306"/>
            <a:ext cx="4683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27633" y="673184"/>
            <a:ext cx="9225300" cy="10083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27633" y="2189673"/>
            <a:ext cx="9225300" cy="45252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543016" y="1852306"/>
            <a:ext cx="4683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27633" y="673184"/>
            <a:ext cx="9225300" cy="10083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27633" y="2189675"/>
            <a:ext cx="4409700" cy="45252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5243380" y="2189675"/>
            <a:ext cx="4409700" cy="45252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27633" y="673184"/>
            <a:ext cx="9225300" cy="10083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539329" y="2075698"/>
            <a:ext cx="365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27633" y="816595"/>
            <a:ext cx="3095700" cy="11106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27633" y="2342823"/>
            <a:ext cx="3095700" cy="394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540467" y="773605"/>
            <a:ext cx="6194100" cy="60126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5040313" y="-110"/>
            <a:ext cx="5040300" cy="755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544867" y="6607280"/>
            <a:ext cx="5964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92695" y="1777042"/>
            <a:ext cx="4459500" cy="22140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2695" y="4069748"/>
            <a:ext cx="4459500" cy="1977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5445456" y="1064395"/>
            <a:ext cx="4230000" cy="54309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52227" y="6222530"/>
            <a:ext cx="6613200" cy="8802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27633" y="673184"/>
            <a:ext cx="92253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7633" y="2189673"/>
            <a:ext cx="92253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■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■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655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700"/>
              <a:buFont typeface="Roboto"/>
              <a:buChar char="■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805550" y="3378675"/>
            <a:ext cx="89145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LifeQuest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SHAMIM RASHID</a:t>
            </a:r>
            <a:endParaRPr sz="2200" b="1" i="1" strike="noStrike">
              <a:solidFill>
                <a:srgbClr val="1C1C1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Background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Blood and blood products are critical inputs into a wide range of medical procedures.</a:t>
            </a:r>
            <a:endParaRPr sz="2600" b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Over the years the need for blood in hospitals has increased.This is because in the increase of numbers of medical challenges facing Kenyans. ls</a:t>
            </a:r>
            <a:endParaRPr sz="2600" b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LifeQuestHow? Solution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Blood management system for android is developed so that users can view nearest hospitals available and amount of blood available for transfusion.</a:t>
            </a:r>
            <a:endParaRPr sz="2600" b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 sign up, you are required to fill in your personal details.To sign in you are required to use your username and email address.</a:t>
            </a:r>
            <a:endParaRPr sz="2600" b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Donors can register themselves specifying their weight,height,age and blood type.</a:t>
            </a:r>
            <a:endParaRPr sz="2600" b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Users can check the stock of different blood types in the database.</a:t>
            </a:r>
            <a:endParaRPr sz="2600" b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spcBef>
                <a:spcPts val="1142"/>
              </a:spcBef>
              <a:spcAft>
                <a:spcPts val="0"/>
              </a:spcAft>
              <a:buNone/>
            </a:pPr>
            <a:endParaRPr sz="260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App Flow - Screenshots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250" y="1260000"/>
            <a:ext cx="3330486" cy="59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636" y="1260000"/>
            <a:ext cx="3353065" cy="59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App Flow - Screenshots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2400"/>
            <a:ext cx="3364566" cy="59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416" y="1412400"/>
            <a:ext cx="3467100" cy="5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App Flow - Screenshots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150" y="1260000"/>
            <a:ext cx="3359357" cy="59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282" y="1371100"/>
            <a:ext cx="3381484" cy="59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Marketing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Char char="❏"/>
            </a:pPr>
            <a:r>
              <a:rPr lang="en-US" sz="260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Social media</a:t>
            </a:r>
            <a:endParaRPr sz="260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Char char="❏"/>
            </a:pPr>
            <a:r>
              <a:rPr lang="en-US" sz="260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Ads</a:t>
            </a:r>
            <a:endParaRPr sz="260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Char char="❏"/>
            </a:pPr>
            <a:r>
              <a:rPr lang="en-US" sz="260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Location-based marketing</a:t>
            </a:r>
            <a:endParaRPr sz="260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Revenue Model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 will make the app free but allow medical related ads by google.</a:t>
            </a:r>
            <a:endParaRPr sz="2600" b="1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spcBef>
                <a:spcPts val="1142"/>
              </a:spcBef>
              <a:spcAft>
                <a:spcPts val="0"/>
              </a:spcAft>
              <a:buNone/>
            </a:pPr>
            <a:r>
              <a:rPr lang="en-US" sz="2600" b="0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sz="2600" b="1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Future Updates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1142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Add an appointment calendar where users can book appointments for blood screening in hospitals of their choice.</a:t>
            </a:r>
            <a:endParaRPr sz="260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spcBef>
                <a:spcPts val="1142"/>
              </a:spcBef>
              <a:spcAft>
                <a:spcPts val="0"/>
              </a:spcAft>
              <a:buNone/>
            </a:pPr>
            <a:endParaRPr sz="260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175</Words>
  <Application>Microsoft Office PowerPoint</Application>
  <PresentationFormat>Custom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Source Sans Pro Black</vt:lpstr>
      <vt:lpstr>Roboto Slab</vt:lpstr>
      <vt:lpstr>Source Sans Pro</vt:lpstr>
      <vt:lpstr>Source Sans Pro SemiBold</vt:lpstr>
      <vt:lpstr>Roboto</vt:lpstr>
      <vt:lpstr>Marina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 Rashid</dc:creator>
  <cp:lastModifiedBy>ADMIN</cp:lastModifiedBy>
  <cp:revision>2</cp:revision>
  <dcterms:modified xsi:type="dcterms:W3CDTF">2020-11-16T19:21:17Z</dcterms:modified>
</cp:coreProperties>
</file>