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108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A4AB653-5F5C-4169-A7B3-52ACF2D037D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C780C7-9BB8-48F7-A3DE-271F464D3F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79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B653-5F5C-4169-A7B3-52ACF2D037D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80C7-9BB8-48F7-A3DE-271F464D3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3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B653-5F5C-4169-A7B3-52ACF2D037D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80C7-9BB8-48F7-A3DE-271F464D3F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747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B653-5F5C-4169-A7B3-52ACF2D037D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80C7-9BB8-48F7-A3DE-271F464D3F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02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B653-5F5C-4169-A7B3-52ACF2D037D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80C7-9BB8-48F7-A3DE-271F464D3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92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B653-5F5C-4169-A7B3-52ACF2D037D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80C7-9BB8-48F7-A3DE-271F464D3F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119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B653-5F5C-4169-A7B3-52ACF2D037D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80C7-9BB8-48F7-A3DE-271F464D3F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8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B653-5F5C-4169-A7B3-52ACF2D037D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80C7-9BB8-48F7-A3DE-271F464D3F5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21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B653-5F5C-4169-A7B3-52ACF2D037D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80C7-9BB8-48F7-A3DE-271F464D3F5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2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B653-5F5C-4169-A7B3-52ACF2D037D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80C7-9BB8-48F7-A3DE-271F464D3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5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B653-5F5C-4169-A7B3-52ACF2D037D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80C7-9BB8-48F7-A3DE-271F464D3F5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11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B653-5F5C-4169-A7B3-52ACF2D037D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80C7-9BB8-48F7-A3DE-271F464D3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B653-5F5C-4169-A7B3-52ACF2D037D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80C7-9BB8-48F7-A3DE-271F464D3F5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5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B653-5F5C-4169-A7B3-52ACF2D037D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80C7-9BB8-48F7-A3DE-271F464D3F5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96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B653-5F5C-4169-A7B3-52ACF2D037D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80C7-9BB8-48F7-A3DE-271F464D3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1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B653-5F5C-4169-A7B3-52ACF2D037D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80C7-9BB8-48F7-A3DE-271F464D3F5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5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AB653-5F5C-4169-A7B3-52ACF2D037D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780C7-9BB8-48F7-A3DE-271F464D3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4AB653-5F5C-4169-A7B3-52ACF2D037D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C780C7-9BB8-48F7-A3DE-271F464D3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0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538" y="352698"/>
            <a:ext cx="9849394" cy="87521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002060"/>
                </a:solidFill>
              </a:rPr>
              <a:t>Welcome to my presentation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3626" y="1384663"/>
            <a:ext cx="7654957" cy="4075611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70000"/>
              </a:lnSpc>
            </a:pPr>
            <a:r>
              <a:rPr lang="en-US" sz="12800" b="1" dirty="0" smtClean="0">
                <a:solidFill>
                  <a:srgbClr val="C00000"/>
                </a:solidFill>
              </a:rPr>
              <a:t>Sales Report-December, 2024</a:t>
            </a:r>
          </a:p>
          <a:p>
            <a:pPr algn="ctr">
              <a:lnSpc>
                <a:spcPct val="170000"/>
              </a:lnSpc>
            </a:pPr>
            <a:r>
              <a:rPr lang="en-US" sz="11200" b="1" dirty="0" smtClean="0">
                <a:solidFill>
                  <a:srgbClr val="0066FF"/>
                </a:solidFill>
              </a:rPr>
              <a:t>Analysis of Sales, Balance Sheet, and Profitability</a:t>
            </a:r>
          </a:p>
          <a:p>
            <a:endParaRPr lang="en-US" sz="6200" b="1" dirty="0"/>
          </a:p>
          <a:p>
            <a:pPr algn="ctr"/>
            <a:endParaRPr lang="en-US" sz="9600" b="1" dirty="0">
              <a:solidFill>
                <a:srgbClr val="C00000"/>
              </a:solidFill>
            </a:endParaRPr>
          </a:p>
          <a:p>
            <a:pPr algn="ctr"/>
            <a:r>
              <a:rPr lang="en-US" sz="9600" b="1" dirty="0" smtClean="0">
                <a:solidFill>
                  <a:srgbClr val="C00000"/>
                </a:solidFill>
              </a:rPr>
              <a:t>Presented by:</a:t>
            </a:r>
          </a:p>
          <a:p>
            <a:pPr algn="ctr"/>
            <a:r>
              <a:rPr lang="en-US" sz="8000" b="1" dirty="0" err="1" smtClean="0">
                <a:solidFill>
                  <a:schemeClr val="tx1"/>
                </a:solidFill>
              </a:rPr>
              <a:t>Shamima</a:t>
            </a:r>
            <a:r>
              <a:rPr lang="en-US" sz="8000" b="1" dirty="0" smtClean="0">
                <a:solidFill>
                  <a:schemeClr val="tx1"/>
                </a:solidFill>
              </a:rPr>
              <a:t> </a:t>
            </a:r>
            <a:r>
              <a:rPr lang="en-US" sz="8000" b="1" dirty="0" err="1" smtClean="0">
                <a:solidFill>
                  <a:schemeClr val="tx1"/>
                </a:solidFill>
              </a:rPr>
              <a:t>Akter</a:t>
            </a:r>
            <a:r>
              <a:rPr lang="en-US" sz="8000" b="1" dirty="0" smtClean="0">
                <a:solidFill>
                  <a:schemeClr val="tx1"/>
                </a:solidFill>
              </a:rPr>
              <a:t> </a:t>
            </a:r>
            <a:r>
              <a:rPr lang="en-US" sz="8000" b="1" dirty="0" err="1" smtClean="0">
                <a:solidFill>
                  <a:schemeClr val="tx1"/>
                </a:solidFill>
              </a:rPr>
              <a:t>Meem</a:t>
            </a:r>
            <a:endParaRPr lang="en-US" sz="8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8000" b="1" dirty="0" smtClean="0">
                <a:solidFill>
                  <a:schemeClr val="tx1"/>
                </a:solidFill>
              </a:rPr>
              <a:t>Batch No: </a:t>
            </a:r>
            <a:r>
              <a:rPr lang="en-US" sz="8000" b="1" dirty="0" smtClean="0">
                <a:solidFill>
                  <a:schemeClr val="tx1"/>
                </a:solidFill>
              </a:rPr>
              <a:t>68</a:t>
            </a:r>
          </a:p>
          <a:p>
            <a:pPr algn="ctr"/>
            <a:r>
              <a:rPr lang="en-US" sz="8000" b="1" dirty="0" smtClean="0">
                <a:solidFill>
                  <a:schemeClr val="tx1"/>
                </a:solidFill>
              </a:rPr>
              <a:t>SL No.-10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7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Objectives of the Sales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sz="2800" b="1" dirty="0">
                <a:solidFill>
                  <a:schemeClr val="tx1"/>
                </a:solidFill>
              </a:rPr>
              <a:t>Evaluate total sales, income, and expenses</a:t>
            </a:r>
            <a:r>
              <a:rPr lang="en-US" sz="28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Identify top-performing products.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Analyze trends using graphs and charts.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tx1"/>
                </a:solidFill>
              </a:rPr>
              <a:t>Assist </a:t>
            </a:r>
            <a:r>
              <a:rPr lang="en-US" sz="2800" b="1" dirty="0">
                <a:solidFill>
                  <a:schemeClr val="tx1"/>
                </a:solidFill>
              </a:rPr>
              <a:t>in decision-making for future sales strategies</a:t>
            </a:r>
            <a:r>
              <a:rPr lang="en-US" sz="2800" dirty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28342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Sales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tx1"/>
                </a:solidFill>
              </a:rPr>
              <a:t>Sales </a:t>
            </a:r>
            <a:r>
              <a:rPr lang="en-US" sz="2800" b="1" dirty="0" smtClean="0">
                <a:solidFill>
                  <a:schemeClr val="tx1"/>
                </a:solidFill>
              </a:rPr>
              <a:t>calculated </a:t>
            </a:r>
            <a:r>
              <a:rPr lang="en-US" sz="2800" b="1" dirty="0">
                <a:solidFill>
                  <a:schemeClr val="tx1"/>
                </a:solidFill>
              </a:rPr>
              <a:t>using SUM, Multiplication, and Subtraction functions</a:t>
            </a:r>
            <a:r>
              <a:rPr lang="en-US" sz="2800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Graphs created to visualize </a:t>
            </a:r>
            <a:r>
              <a:rPr lang="en-US" sz="2800" b="1" dirty="0" smtClean="0">
                <a:solidFill>
                  <a:schemeClr val="tx1"/>
                </a:solidFill>
              </a:rPr>
              <a:t>trends </a:t>
            </a:r>
            <a:r>
              <a:rPr lang="en-US" sz="2800" b="1" dirty="0">
                <a:solidFill>
                  <a:schemeClr val="tx1"/>
                </a:solidFill>
              </a:rPr>
              <a:t>and product performance.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Major sales trends observed throughout the month.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Product-wise Sales Analysis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332" y="2605536"/>
            <a:ext cx="7343336" cy="35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253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Income </a:t>
            </a:r>
            <a:r>
              <a:rPr lang="en-US" b="1" dirty="0" smtClean="0">
                <a:solidFill>
                  <a:srgbClr val="002060"/>
                </a:solidFill>
              </a:rPr>
              <a:t>Breakdown (</a:t>
            </a:r>
            <a:r>
              <a:rPr lang="en-US" b="1" dirty="0">
                <a:solidFill>
                  <a:srgbClr val="002060"/>
                </a:solidFill>
              </a:rPr>
              <a:t>Balance Sheet)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017" y="2468880"/>
            <a:ext cx="6714309" cy="356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99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Expense Breakdown for </a:t>
            </a:r>
            <a:r>
              <a:rPr lang="en-US" b="1" dirty="0" smtClean="0">
                <a:solidFill>
                  <a:srgbClr val="002060"/>
                </a:solidFill>
              </a:rPr>
              <a:t>December, </a:t>
            </a:r>
            <a:r>
              <a:rPr lang="en-US" b="1" dirty="0">
                <a:solidFill>
                  <a:srgbClr val="002060"/>
                </a:solidFill>
              </a:rPr>
              <a:t>2024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327" y="2508510"/>
            <a:ext cx="6792684" cy="36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9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Key Findings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</a:rPr>
              <a:t>High demand for vegetables, fruits, and meat.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Seasonal trends affecting sales.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Need for better marketing in low-performing categories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Opportunities for cost optimization and increased revenue.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59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Recommendations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</a:rPr>
              <a:t>Focus on high-performing products for inventory management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Improve marketing strategies for low-selling categories.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/>
                </a:solidFill>
              </a:rPr>
              <a:t>Monitor </a:t>
            </a:r>
            <a:r>
              <a:rPr lang="en-US" b="1" dirty="0">
                <a:solidFill>
                  <a:schemeClr val="tx1"/>
                </a:solidFill>
              </a:rPr>
              <a:t>seasonal trends to optimize sales.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Use data insights for better decision-making.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984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886404" cy="5131285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863" y="1580606"/>
            <a:ext cx="9054735" cy="42952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0" indent="0" algn="ctr">
              <a:buNone/>
            </a:pPr>
            <a:r>
              <a:rPr lang="en-US" sz="800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800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1881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</TotalTime>
  <Words>189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Wingdings</vt:lpstr>
      <vt:lpstr>Organic</vt:lpstr>
      <vt:lpstr>Welcome to my presentation</vt:lpstr>
      <vt:lpstr>Objectives of the Sales Report</vt:lpstr>
      <vt:lpstr>Sales Data Analysis</vt:lpstr>
      <vt:lpstr>Product-wise Sales Analysis</vt:lpstr>
      <vt:lpstr>Income Breakdown (Balance Sheet)</vt:lpstr>
      <vt:lpstr>Expense Breakdown for December, 2024</vt:lpstr>
      <vt:lpstr>Key Findings &amp; Insights</vt:lpstr>
      <vt:lpstr>Recommendations &amp; Conclusion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Apple</dc:creator>
  <cp:lastModifiedBy>Apple</cp:lastModifiedBy>
  <cp:revision>8</cp:revision>
  <dcterms:created xsi:type="dcterms:W3CDTF">2025-01-30T13:21:37Z</dcterms:created>
  <dcterms:modified xsi:type="dcterms:W3CDTF">2025-02-15T13:50:04Z</dcterms:modified>
</cp:coreProperties>
</file>