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1"/>
  </p:notesMasterIdLst>
  <p:sldIdLst>
    <p:sldId id="256" r:id="rId5"/>
    <p:sldId id="259" r:id="rId6"/>
    <p:sldId id="260" r:id="rId7"/>
    <p:sldId id="261" r:id="rId8"/>
    <p:sldId id="263" r:id="rId9"/>
    <p:sldId id="264" r:id="rId10"/>
    <p:sldId id="265" r:id="rId11"/>
    <p:sldId id="266" r:id="rId12"/>
    <p:sldId id="267" r:id="rId13"/>
    <p:sldId id="268" r:id="rId14"/>
    <p:sldId id="269" r:id="rId15"/>
    <p:sldId id="280" r:id="rId16"/>
    <p:sldId id="282" r:id="rId17"/>
    <p:sldId id="283" r:id="rId18"/>
    <p:sldId id="284" r:id="rId19"/>
    <p:sldId id="281" r:id="rId20"/>
    <p:sldId id="279" r:id="rId21"/>
    <p:sldId id="270" r:id="rId22"/>
    <p:sldId id="271" r:id="rId23"/>
    <p:sldId id="272" r:id="rId24"/>
    <p:sldId id="273" r:id="rId25"/>
    <p:sldId id="274" r:id="rId26"/>
    <p:sldId id="275" r:id="rId27"/>
    <p:sldId id="276" r:id="rId28"/>
    <p:sldId id="277" r:id="rId29"/>
    <p:sldId id="278" r:id="rId30"/>
  </p:sldIdLst>
  <p:sldSz cx="7772400" cy="10058400"/>
  <p:notesSz cx="6858000" cy="9144000"/>
  <p:embeddedFontLst>
    <p:embeddedFont>
      <p:font typeface="Helvetica Neue" panose="020B0604020202020204" charset="0"/>
      <p:regular r:id="rId32"/>
      <p:bold r:id="rId33"/>
      <p:italic r:id="rId34"/>
      <p:boldItalic r:id="rId35"/>
    </p:embeddedFont>
    <p:embeddedFont>
      <p:font typeface="Open Sans" panose="020B0604020202020204" charset="0"/>
      <p:regular r:id="rId36"/>
      <p:bold r:id="rId37"/>
      <p:italic r:id="rId38"/>
      <p:boldItalic r:id="rId39"/>
    </p:embeddedFont>
    <p:embeddedFont>
      <p:font typeface="Open Sans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20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ima rita" userId="8a3041df4738d062" providerId="LiveId" clId="{092B6402-CEA7-493D-8B47-AF3C043B9692}"/>
    <pc:docChg chg="undo custSel addSld delSld modSld">
      <pc:chgData name="shamima rita" userId="8a3041df4738d062" providerId="LiveId" clId="{092B6402-CEA7-493D-8B47-AF3C043B9692}" dt="2020-12-23T08:28:45.984" v="1865" actId="255"/>
      <pc:docMkLst>
        <pc:docMk/>
      </pc:docMkLst>
      <pc:sldChg chg="del">
        <pc:chgData name="shamima rita" userId="8a3041df4738d062" providerId="LiveId" clId="{092B6402-CEA7-493D-8B47-AF3C043B9692}" dt="2020-12-23T08:19:16.817" v="1703" actId="47"/>
        <pc:sldMkLst>
          <pc:docMk/>
          <pc:sldMk cId="0" sldId="257"/>
        </pc:sldMkLst>
      </pc:sldChg>
      <pc:sldChg chg="del">
        <pc:chgData name="shamima rita" userId="8a3041df4738d062" providerId="LiveId" clId="{092B6402-CEA7-493D-8B47-AF3C043B9692}" dt="2020-12-23T08:19:18.864" v="1704" actId="47"/>
        <pc:sldMkLst>
          <pc:docMk/>
          <pc:sldMk cId="0" sldId="258"/>
        </pc:sldMkLst>
      </pc:sldChg>
      <pc:sldChg chg="del">
        <pc:chgData name="shamima rita" userId="8a3041df4738d062" providerId="LiveId" clId="{092B6402-CEA7-493D-8B47-AF3C043B9692}" dt="2020-12-23T08:19:32.016" v="1705" actId="47"/>
        <pc:sldMkLst>
          <pc:docMk/>
          <pc:sldMk cId="0" sldId="262"/>
        </pc:sldMkLst>
      </pc:sldChg>
      <pc:sldChg chg="addSp delSp modSp mod modNotes">
        <pc:chgData name="shamima rita" userId="8a3041df4738d062" providerId="LiveId" clId="{092B6402-CEA7-493D-8B47-AF3C043B9692}" dt="2020-12-23T08:20:03.340" v="1709" actId="255"/>
        <pc:sldMkLst>
          <pc:docMk/>
          <pc:sldMk cId="0" sldId="263"/>
        </pc:sldMkLst>
        <pc:spChg chg="mod">
          <ac:chgData name="shamima rita" userId="8a3041df4738d062" providerId="LiveId" clId="{092B6402-CEA7-493D-8B47-AF3C043B9692}" dt="2020-12-23T08:20:03.340" v="1709" actId="255"/>
          <ac:spMkLst>
            <pc:docMk/>
            <pc:sldMk cId="0" sldId="263"/>
            <ac:spMk id="229" creationId="{00000000-0000-0000-0000-000000000000}"/>
          </ac:spMkLst>
        </pc:spChg>
        <pc:picChg chg="add mod">
          <ac:chgData name="shamima rita" userId="8a3041df4738d062" providerId="LiveId" clId="{092B6402-CEA7-493D-8B47-AF3C043B9692}" dt="2020-12-23T04:51:03.348" v="31" actId="14100"/>
          <ac:picMkLst>
            <pc:docMk/>
            <pc:sldMk cId="0" sldId="263"/>
            <ac:picMk id="3" creationId="{D37A2E50-E806-48D3-A51B-2A92F27EB75E}"/>
          </ac:picMkLst>
        </pc:picChg>
        <pc:picChg chg="del">
          <ac:chgData name="shamima rita" userId="8a3041df4738d062" providerId="LiveId" clId="{092B6402-CEA7-493D-8B47-AF3C043B9692}" dt="2020-12-23T04:44:00.336" v="2" actId="478"/>
          <ac:picMkLst>
            <pc:docMk/>
            <pc:sldMk cId="0" sldId="263"/>
            <ac:picMk id="230" creationId="{00000000-0000-0000-0000-000000000000}"/>
          </ac:picMkLst>
        </pc:picChg>
      </pc:sldChg>
      <pc:sldChg chg="modSp mod">
        <pc:chgData name="shamima rita" userId="8a3041df4738d062" providerId="LiveId" clId="{092B6402-CEA7-493D-8B47-AF3C043B9692}" dt="2020-12-23T08:26:26.160" v="1825" actId="255"/>
        <pc:sldMkLst>
          <pc:docMk/>
          <pc:sldMk cId="0" sldId="265"/>
        </pc:sldMkLst>
        <pc:spChg chg="mod">
          <ac:chgData name="shamima rita" userId="8a3041df4738d062" providerId="LiveId" clId="{092B6402-CEA7-493D-8B47-AF3C043B9692}" dt="2020-12-23T08:26:26.160" v="1825" actId="255"/>
          <ac:spMkLst>
            <pc:docMk/>
            <pc:sldMk cId="0" sldId="265"/>
            <ac:spMk id="241" creationId="{00000000-0000-0000-0000-000000000000}"/>
          </ac:spMkLst>
        </pc:spChg>
      </pc:sldChg>
      <pc:sldChg chg="addSp delSp modSp mod">
        <pc:chgData name="shamima rita" userId="8a3041df4738d062" providerId="LiveId" clId="{092B6402-CEA7-493D-8B47-AF3C043B9692}" dt="2020-12-23T08:26:13.749" v="1824" actId="255"/>
        <pc:sldMkLst>
          <pc:docMk/>
          <pc:sldMk cId="0" sldId="267"/>
        </pc:sldMkLst>
        <pc:spChg chg="add del mod">
          <ac:chgData name="shamima rita" userId="8a3041df4738d062" providerId="LiveId" clId="{092B6402-CEA7-493D-8B47-AF3C043B9692}" dt="2020-12-23T08:26:13.749" v="1824" actId="255"/>
          <ac:spMkLst>
            <pc:docMk/>
            <pc:sldMk cId="0" sldId="267"/>
            <ac:spMk id="252" creationId="{00000000-0000-0000-0000-000000000000}"/>
          </ac:spMkLst>
        </pc:spChg>
      </pc:sldChg>
      <pc:sldChg chg="addSp delSp modSp mod modNotes">
        <pc:chgData name="shamima rita" userId="8a3041df4738d062" providerId="LiveId" clId="{092B6402-CEA7-493D-8B47-AF3C043B9692}" dt="2020-12-23T08:14:47.354" v="1631" actId="14100"/>
        <pc:sldMkLst>
          <pc:docMk/>
          <pc:sldMk cId="0" sldId="269"/>
        </pc:sldMkLst>
        <pc:spChg chg="mod">
          <ac:chgData name="shamima rita" userId="8a3041df4738d062" providerId="LiveId" clId="{092B6402-CEA7-493D-8B47-AF3C043B9692}" dt="2020-12-23T08:13:22.616" v="1619" actId="14100"/>
          <ac:spMkLst>
            <pc:docMk/>
            <pc:sldMk cId="0" sldId="269"/>
            <ac:spMk id="263" creationId="{00000000-0000-0000-0000-000000000000}"/>
          </ac:spMkLst>
        </pc:spChg>
        <pc:picChg chg="add del mod">
          <ac:chgData name="shamima rita" userId="8a3041df4738d062" providerId="LiveId" clId="{092B6402-CEA7-493D-8B47-AF3C043B9692}" dt="2020-12-23T08:08:51.566" v="1589" actId="21"/>
          <ac:picMkLst>
            <pc:docMk/>
            <pc:sldMk cId="0" sldId="269"/>
            <ac:picMk id="3" creationId="{F802DB96-A668-44C4-B927-E945882B138E}"/>
          </ac:picMkLst>
        </pc:picChg>
        <pc:picChg chg="add del mod">
          <ac:chgData name="shamima rita" userId="8a3041df4738d062" providerId="LiveId" clId="{092B6402-CEA7-493D-8B47-AF3C043B9692}" dt="2020-12-23T08:02:09.277" v="1537" actId="478"/>
          <ac:picMkLst>
            <pc:docMk/>
            <pc:sldMk cId="0" sldId="269"/>
            <ac:picMk id="5" creationId="{0B381A2C-9E86-4F3F-B460-DA96F6DED644}"/>
          </ac:picMkLst>
        </pc:picChg>
        <pc:picChg chg="add del mod">
          <ac:chgData name="shamima rita" userId="8a3041df4738d062" providerId="LiveId" clId="{092B6402-CEA7-493D-8B47-AF3C043B9692}" dt="2020-12-23T07:56:45.220" v="1510" actId="931"/>
          <ac:picMkLst>
            <pc:docMk/>
            <pc:sldMk cId="0" sldId="269"/>
            <ac:picMk id="7" creationId="{A3F3BC4A-4099-433F-AC71-E44949D33381}"/>
          </ac:picMkLst>
        </pc:picChg>
        <pc:picChg chg="add del mod">
          <ac:chgData name="shamima rita" userId="8a3041df4738d062" providerId="LiveId" clId="{092B6402-CEA7-493D-8B47-AF3C043B9692}" dt="2020-12-23T07:56:45.220" v="1510" actId="931"/>
          <ac:picMkLst>
            <pc:docMk/>
            <pc:sldMk cId="0" sldId="269"/>
            <ac:picMk id="9" creationId="{FDA74597-9CA1-404F-8499-ACE9C0ED6E30}"/>
          </ac:picMkLst>
        </pc:picChg>
        <pc:picChg chg="add del mod">
          <ac:chgData name="shamima rita" userId="8a3041df4738d062" providerId="LiveId" clId="{092B6402-CEA7-493D-8B47-AF3C043B9692}" dt="2020-12-23T07:56:45.220" v="1510" actId="931"/>
          <ac:picMkLst>
            <pc:docMk/>
            <pc:sldMk cId="0" sldId="269"/>
            <ac:picMk id="11" creationId="{58521777-91F4-4254-8CB7-AC23ED23C5A8}"/>
          </ac:picMkLst>
        </pc:picChg>
        <pc:picChg chg="add del mod">
          <ac:chgData name="shamima rita" userId="8a3041df4738d062" providerId="LiveId" clId="{092B6402-CEA7-493D-8B47-AF3C043B9692}" dt="2020-12-23T07:56:45.220" v="1510" actId="931"/>
          <ac:picMkLst>
            <pc:docMk/>
            <pc:sldMk cId="0" sldId="269"/>
            <ac:picMk id="13" creationId="{5A9B029D-7669-406D-81D4-90D51D66B4DE}"/>
          </ac:picMkLst>
        </pc:picChg>
        <pc:picChg chg="add del mod">
          <ac:chgData name="shamima rita" userId="8a3041df4738d062" providerId="LiveId" clId="{092B6402-CEA7-493D-8B47-AF3C043B9692}" dt="2020-12-23T07:57:36.528" v="1529" actId="478"/>
          <ac:picMkLst>
            <pc:docMk/>
            <pc:sldMk cId="0" sldId="269"/>
            <ac:picMk id="15" creationId="{3296F861-9BE7-4112-813C-606CA8263D76}"/>
          </ac:picMkLst>
        </pc:picChg>
        <pc:picChg chg="add del mod">
          <ac:chgData name="shamima rita" userId="8a3041df4738d062" providerId="LiveId" clId="{092B6402-CEA7-493D-8B47-AF3C043B9692}" dt="2020-12-23T08:02:11.272" v="1538" actId="478"/>
          <ac:picMkLst>
            <pc:docMk/>
            <pc:sldMk cId="0" sldId="269"/>
            <ac:picMk id="17" creationId="{1D75083F-078A-4A97-BA72-3AE8AAC55FD4}"/>
          </ac:picMkLst>
        </pc:picChg>
        <pc:picChg chg="add del mod">
          <ac:chgData name="shamima rita" userId="8a3041df4738d062" providerId="LiveId" clId="{092B6402-CEA7-493D-8B47-AF3C043B9692}" dt="2020-12-23T08:02:24.290" v="1540" actId="931"/>
          <ac:picMkLst>
            <pc:docMk/>
            <pc:sldMk cId="0" sldId="269"/>
            <ac:picMk id="19" creationId="{FF9966D9-B01F-4A35-B857-6CD21A94084B}"/>
          </ac:picMkLst>
        </pc:picChg>
        <pc:picChg chg="add mod">
          <ac:chgData name="shamima rita" userId="8a3041df4738d062" providerId="LiveId" clId="{092B6402-CEA7-493D-8B47-AF3C043B9692}" dt="2020-12-23T08:13:41.108" v="1621" actId="14100"/>
          <ac:picMkLst>
            <pc:docMk/>
            <pc:sldMk cId="0" sldId="269"/>
            <ac:picMk id="21" creationId="{2968458C-9B96-4631-A082-3843975AF7EF}"/>
          </ac:picMkLst>
        </pc:picChg>
        <pc:picChg chg="add mod">
          <ac:chgData name="shamima rita" userId="8a3041df4738d062" providerId="LiveId" clId="{092B6402-CEA7-493D-8B47-AF3C043B9692}" dt="2020-12-23T08:13:53.846" v="1624" actId="14100"/>
          <ac:picMkLst>
            <pc:docMk/>
            <pc:sldMk cId="0" sldId="269"/>
            <ac:picMk id="23" creationId="{93AD2A45-4780-4AD6-B9A9-7920E0D934A6}"/>
          </ac:picMkLst>
        </pc:picChg>
        <pc:picChg chg="add mod">
          <ac:chgData name="shamima rita" userId="8a3041df4738d062" providerId="LiveId" clId="{092B6402-CEA7-493D-8B47-AF3C043B9692}" dt="2020-12-23T08:14:23.235" v="1628" actId="14100"/>
          <ac:picMkLst>
            <pc:docMk/>
            <pc:sldMk cId="0" sldId="269"/>
            <ac:picMk id="25" creationId="{FEA13B03-D37C-47BF-BF1A-AFBE72C1FFBE}"/>
          </ac:picMkLst>
        </pc:picChg>
        <pc:picChg chg="add del mod">
          <ac:chgData name="shamima rita" userId="8a3041df4738d062" providerId="LiveId" clId="{092B6402-CEA7-493D-8B47-AF3C043B9692}" dt="2020-12-23T08:07:38.331" v="1578" actId="478"/>
          <ac:picMkLst>
            <pc:docMk/>
            <pc:sldMk cId="0" sldId="269"/>
            <ac:picMk id="27" creationId="{5231569D-3AA8-47D7-91D6-4341284F9C30}"/>
          </ac:picMkLst>
        </pc:picChg>
        <pc:picChg chg="add mod">
          <ac:chgData name="shamima rita" userId="8a3041df4738d062" providerId="LiveId" clId="{092B6402-CEA7-493D-8B47-AF3C043B9692}" dt="2020-12-23T08:14:31.430" v="1629" actId="14100"/>
          <ac:picMkLst>
            <pc:docMk/>
            <pc:sldMk cId="0" sldId="269"/>
            <ac:picMk id="29" creationId="{37550040-A91E-470B-8D13-4D571773E23C}"/>
          </ac:picMkLst>
        </pc:picChg>
        <pc:picChg chg="add mod">
          <ac:chgData name="shamima rita" userId="8a3041df4738d062" providerId="LiveId" clId="{092B6402-CEA7-493D-8B47-AF3C043B9692}" dt="2020-12-23T08:14:41.812" v="1630" actId="14100"/>
          <ac:picMkLst>
            <pc:docMk/>
            <pc:sldMk cId="0" sldId="269"/>
            <ac:picMk id="31" creationId="{23F87131-E895-499F-9442-26AB81D61611}"/>
          </ac:picMkLst>
        </pc:picChg>
        <pc:picChg chg="add mod">
          <ac:chgData name="shamima rita" userId="8a3041df4738d062" providerId="LiveId" clId="{092B6402-CEA7-493D-8B47-AF3C043B9692}" dt="2020-12-23T08:14:47.354" v="1631" actId="14100"/>
          <ac:picMkLst>
            <pc:docMk/>
            <pc:sldMk cId="0" sldId="269"/>
            <ac:picMk id="33" creationId="{D23772CF-DAD8-4914-9778-E5771E20F9B4}"/>
          </ac:picMkLst>
        </pc:picChg>
        <pc:picChg chg="del">
          <ac:chgData name="shamima rita" userId="8a3041df4738d062" providerId="LiveId" clId="{092B6402-CEA7-493D-8B47-AF3C043B9692}" dt="2020-12-23T07:53:49.900" v="1489" actId="478"/>
          <ac:picMkLst>
            <pc:docMk/>
            <pc:sldMk cId="0" sldId="269"/>
            <ac:picMk id="264" creationId="{00000000-0000-0000-0000-000000000000}"/>
          </ac:picMkLst>
        </pc:picChg>
      </pc:sldChg>
      <pc:sldChg chg="addSp delSp modSp mod modNotes">
        <pc:chgData name="shamima rita" userId="8a3041df4738d062" providerId="LiveId" clId="{092B6402-CEA7-493D-8B47-AF3C043B9692}" dt="2020-12-23T08:27:40.149" v="1854" actId="14100"/>
        <pc:sldMkLst>
          <pc:docMk/>
          <pc:sldMk cId="0" sldId="271"/>
        </pc:sldMkLst>
        <pc:spChg chg="mod">
          <ac:chgData name="shamima rita" userId="8a3041df4738d062" providerId="LiveId" clId="{092B6402-CEA7-493D-8B47-AF3C043B9692}" dt="2020-12-23T08:27:26.620" v="1851" actId="255"/>
          <ac:spMkLst>
            <pc:docMk/>
            <pc:sldMk cId="0" sldId="271"/>
            <ac:spMk id="275" creationId="{00000000-0000-0000-0000-000000000000}"/>
          </ac:spMkLst>
        </pc:spChg>
        <pc:picChg chg="add mod">
          <ac:chgData name="shamima rita" userId="8a3041df4738d062" providerId="LiveId" clId="{092B6402-CEA7-493D-8B47-AF3C043B9692}" dt="2020-12-23T08:27:40.149" v="1854" actId="14100"/>
          <ac:picMkLst>
            <pc:docMk/>
            <pc:sldMk cId="0" sldId="271"/>
            <ac:picMk id="3" creationId="{0D6F20C4-9064-44F9-920B-44C5A6FADDDA}"/>
          </ac:picMkLst>
        </pc:picChg>
        <pc:picChg chg="del">
          <ac:chgData name="shamima rita" userId="8a3041df4738d062" providerId="LiveId" clId="{092B6402-CEA7-493D-8B47-AF3C043B9692}" dt="2020-12-23T04:55:13.906" v="33" actId="478"/>
          <ac:picMkLst>
            <pc:docMk/>
            <pc:sldMk cId="0" sldId="271"/>
            <ac:picMk id="276" creationId="{00000000-0000-0000-0000-000000000000}"/>
          </ac:picMkLst>
        </pc:picChg>
      </pc:sldChg>
      <pc:sldChg chg="modSp mod">
        <pc:chgData name="shamima rita" userId="8a3041df4738d062" providerId="LiveId" clId="{092B6402-CEA7-493D-8B47-AF3C043B9692}" dt="2020-12-23T06:22:31.253" v="1486" actId="20577"/>
        <pc:sldMkLst>
          <pc:docMk/>
          <pc:sldMk cId="0" sldId="272"/>
        </pc:sldMkLst>
        <pc:spChg chg="mod">
          <ac:chgData name="shamima rita" userId="8a3041df4738d062" providerId="LiveId" clId="{092B6402-CEA7-493D-8B47-AF3C043B9692}" dt="2020-12-23T06:22:31.253" v="1486" actId="20577"/>
          <ac:spMkLst>
            <pc:docMk/>
            <pc:sldMk cId="0" sldId="272"/>
            <ac:spMk id="281" creationId="{00000000-0000-0000-0000-000000000000}"/>
          </ac:spMkLst>
        </pc:spChg>
      </pc:sldChg>
      <pc:sldChg chg="modSp mod">
        <pc:chgData name="shamima rita" userId="8a3041df4738d062" providerId="LiveId" clId="{092B6402-CEA7-493D-8B47-AF3C043B9692}" dt="2020-12-23T08:28:45.984" v="1865" actId="255"/>
        <pc:sldMkLst>
          <pc:docMk/>
          <pc:sldMk cId="0" sldId="274"/>
        </pc:sldMkLst>
        <pc:spChg chg="mod">
          <ac:chgData name="shamima rita" userId="8a3041df4738d062" providerId="LiveId" clId="{092B6402-CEA7-493D-8B47-AF3C043B9692}" dt="2020-12-23T08:28:45.984" v="1865" actId="255"/>
          <ac:spMkLst>
            <pc:docMk/>
            <pc:sldMk cId="0" sldId="274"/>
            <ac:spMk id="292" creationId="{00000000-0000-0000-0000-000000000000}"/>
          </ac:spMkLst>
        </pc:spChg>
      </pc:sldChg>
      <pc:sldChg chg="modSp mod">
        <pc:chgData name="shamima rita" userId="8a3041df4738d062" providerId="LiveId" clId="{092B6402-CEA7-493D-8B47-AF3C043B9692}" dt="2020-12-23T05:55:32.490" v="861" actId="20577"/>
        <pc:sldMkLst>
          <pc:docMk/>
          <pc:sldMk cId="0" sldId="276"/>
        </pc:sldMkLst>
        <pc:spChg chg="mod">
          <ac:chgData name="shamima rita" userId="8a3041df4738d062" providerId="LiveId" clId="{092B6402-CEA7-493D-8B47-AF3C043B9692}" dt="2020-12-23T05:55:32.490" v="861" actId="20577"/>
          <ac:spMkLst>
            <pc:docMk/>
            <pc:sldMk cId="0" sldId="276"/>
            <ac:spMk id="303" creationId="{00000000-0000-0000-0000-000000000000}"/>
          </ac:spMkLst>
        </pc:spChg>
      </pc:sldChg>
      <pc:sldChg chg="addSp delSp modSp new mod">
        <pc:chgData name="shamima rita" userId="8a3041df4738d062" providerId="LiveId" clId="{092B6402-CEA7-493D-8B47-AF3C043B9692}" dt="2020-12-23T08:18:49.874" v="1702" actId="1076"/>
        <pc:sldMkLst>
          <pc:docMk/>
          <pc:sldMk cId="1311510503" sldId="279"/>
        </pc:sldMkLst>
        <pc:spChg chg="del">
          <ac:chgData name="shamima rita" userId="8a3041df4738d062" providerId="LiveId" clId="{092B6402-CEA7-493D-8B47-AF3C043B9692}" dt="2020-12-23T08:15:33.929" v="1634" actId="21"/>
          <ac:spMkLst>
            <pc:docMk/>
            <pc:sldMk cId="1311510503" sldId="279"/>
            <ac:spMk id="2" creationId="{A94D305E-1CB4-4638-96E5-4F6E42433AA9}"/>
          </ac:spMkLst>
        </pc:spChg>
        <pc:spChg chg="mod">
          <ac:chgData name="shamima rita" userId="8a3041df4738d062" providerId="LiveId" clId="{092B6402-CEA7-493D-8B47-AF3C043B9692}" dt="2020-12-23T08:18:43.018" v="1700" actId="20577"/>
          <ac:spMkLst>
            <pc:docMk/>
            <pc:sldMk cId="1311510503" sldId="279"/>
            <ac:spMk id="3" creationId="{63678AD5-3511-417A-A445-98EF6D3A2463}"/>
          </ac:spMkLst>
        </pc:spChg>
        <pc:picChg chg="add mod">
          <ac:chgData name="shamima rita" userId="8a3041df4738d062" providerId="LiveId" clId="{092B6402-CEA7-493D-8B47-AF3C043B9692}" dt="2020-12-23T08:18:49.874" v="1702" actId="1076"/>
          <ac:picMkLst>
            <pc:docMk/>
            <pc:sldMk cId="1311510503" sldId="279"/>
            <ac:picMk id="4" creationId="{1EEF069D-0091-4A62-AE23-DDF7CEB2FB5C}"/>
          </ac:picMkLst>
        </pc:picChg>
        <pc:picChg chg="add mod">
          <ac:chgData name="shamima rita" userId="8a3041df4738d062" providerId="LiveId" clId="{092B6402-CEA7-493D-8B47-AF3C043B9692}" dt="2020-12-23T08:18:46.284" v="1701" actId="1076"/>
          <ac:picMkLst>
            <pc:docMk/>
            <pc:sldMk cId="1311510503" sldId="279"/>
            <ac:picMk id="6" creationId="{9D1049D4-458C-431D-B542-746560D2B515}"/>
          </ac:picMkLst>
        </pc:picChg>
      </pc:sldChg>
    </pc:docChg>
  </pc:docChgLst>
  <pc:docChgLst>
    <pc:chgData name="shamima rita" userId="8a3041df4738d062" providerId="LiveId" clId="{283E6CB6-140E-4F8F-9A3F-953DA6F7E7DC}"/>
    <pc:docChg chg="custSel addSld modSld">
      <pc:chgData name="shamima rita" userId="8a3041df4738d062" providerId="LiveId" clId="{283E6CB6-140E-4F8F-9A3F-953DA6F7E7DC}" dt="2020-12-24T05:52:19.663" v="1225" actId="20577"/>
      <pc:docMkLst>
        <pc:docMk/>
      </pc:docMkLst>
      <pc:sldChg chg="addSp delSp modSp mod">
        <pc:chgData name="shamima rita" userId="8a3041df4738d062" providerId="LiveId" clId="{283E6CB6-140E-4F8F-9A3F-953DA6F7E7DC}" dt="2020-12-23T10:57:14.715" v="7" actId="14100"/>
        <pc:sldMkLst>
          <pc:docMk/>
          <pc:sldMk cId="0" sldId="263"/>
        </pc:sldMkLst>
        <pc:picChg chg="del">
          <ac:chgData name="shamima rita" userId="8a3041df4738d062" providerId="LiveId" clId="{283E6CB6-140E-4F8F-9A3F-953DA6F7E7DC}" dt="2020-12-23T10:56:50.025" v="2" actId="478"/>
          <ac:picMkLst>
            <pc:docMk/>
            <pc:sldMk cId="0" sldId="263"/>
            <ac:picMk id="3" creationId="{D37A2E50-E806-48D3-A51B-2A92F27EB75E}"/>
          </ac:picMkLst>
        </pc:picChg>
        <pc:picChg chg="add mod">
          <ac:chgData name="shamima rita" userId="8a3041df4738d062" providerId="LiveId" clId="{283E6CB6-140E-4F8F-9A3F-953DA6F7E7DC}" dt="2020-12-23T10:57:14.715" v="7" actId="14100"/>
          <ac:picMkLst>
            <pc:docMk/>
            <pc:sldMk cId="0" sldId="263"/>
            <ac:picMk id="4" creationId="{2BE6F14B-F644-44F2-A549-CBBF0B60D1B6}"/>
          </ac:picMkLst>
        </pc:picChg>
      </pc:sldChg>
      <pc:sldChg chg="modSp mod">
        <pc:chgData name="shamima rita" userId="8a3041df4738d062" providerId="LiveId" clId="{283E6CB6-140E-4F8F-9A3F-953DA6F7E7DC}" dt="2020-12-23T12:10:18.592" v="990" actId="20577"/>
        <pc:sldMkLst>
          <pc:docMk/>
          <pc:sldMk cId="0" sldId="267"/>
        </pc:sldMkLst>
        <pc:spChg chg="mod">
          <ac:chgData name="shamima rita" userId="8a3041df4738d062" providerId="LiveId" clId="{283E6CB6-140E-4F8F-9A3F-953DA6F7E7DC}" dt="2020-12-23T12:10:18.592" v="990" actId="20577"/>
          <ac:spMkLst>
            <pc:docMk/>
            <pc:sldMk cId="0" sldId="267"/>
            <ac:spMk id="252" creationId="{00000000-0000-0000-0000-000000000000}"/>
          </ac:spMkLst>
        </pc:spChg>
      </pc:sldChg>
      <pc:sldChg chg="delSp modSp mod">
        <pc:chgData name="shamima rita" userId="8a3041df4738d062" providerId="LiveId" clId="{283E6CB6-140E-4F8F-9A3F-953DA6F7E7DC}" dt="2020-12-24T05:42:17.222" v="1106" actId="14100"/>
        <pc:sldMkLst>
          <pc:docMk/>
          <pc:sldMk cId="0" sldId="269"/>
        </pc:sldMkLst>
        <pc:picChg chg="mod">
          <ac:chgData name="shamima rita" userId="8a3041df4738d062" providerId="LiveId" clId="{283E6CB6-140E-4F8F-9A3F-953DA6F7E7DC}" dt="2020-12-24T05:42:11.874" v="1105" actId="14100"/>
          <ac:picMkLst>
            <pc:docMk/>
            <pc:sldMk cId="0" sldId="269"/>
            <ac:picMk id="21" creationId="{2968458C-9B96-4631-A082-3843975AF7EF}"/>
          </ac:picMkLst>
        </pc:picChg>
        <pc:picChg chg="mod">
          <ac:chgData name="shamima rita" userId="8a3041df4738d062" providerId="LiveId" clId="{283E6CB6-140E-4F8F-9A3F-953DA6F7E7DC}" dt="2020-12-24T05:42:17.222" v="1106" actId="14100"/>
          <ac:picMkLst>
            <pc:docMk/>
            <pc:sldMk cId="0" sldId="269"/>
            <ac:picMk id="23" creationId="{93AD2A45-4780-4AD6-B9A9-7920E0D934A6}"/>
          </ac:picMkLst>
        </pc:picChg>
        <pc:picChg chg="del">
          <ac:chgData name="shamima rita" userId="8a3041df4738d062" providerId="LiveId" clId="{283E6CB6-140E-4F8F-9A3F-953DA6F7E7DC}" dt="2020-12-24T05:07:33.439" v="1036" actId="478"/>
          <ac:picMkLst>
            <pc:docMk/>
            <pc:sldMk cId="0" sldId="269"/>
            <ac:picMk id="25" creationId="{FEA13B03-D37C-47BF-BF1A-AFBE72C1FFBE}"/>
          </ac:picMkLst>
        </pc:picChg>
        <pc:picChg chg="del">
          <ac:chgData name="shamima rita" userId="8a3041df4738d062" providerId="LiveId" clId="{283E6CB6-140E-4F8F-9A3F-953DA6F7E7DC}" dt="2020-12-24T05:07:35.499" v="1037" actId="478"/>
          <ac:picMkLst>
            <pc:docMk/>
            <pc:sldMk cId="0" sldId="269"/>
            <ac:picMk id="29" creationId="{37550040-A91E-470B-8D13-4D571773E23C}"/>
          </ac:picMkLst>
        </pc:picChg>
        <pc:picChg chg="del">
          <ac:chgData name="shamima rita" userId="8a3041df4738d062" providerId="LiveId" clId="{283E6CB6-140E-4F8F-9A3F-953DA6F7E7DC}" dt="2020-12-24T05:07:37.395" v="1038" actId="478"/>
          <ac:picMkLst>
            <pc:docMk/>
            <pc:sldMk cId="0" sldId="269"/>
            <ac:picMk id="31" creationId="{23F87131-E895-499F-9442-26AB81D61611}"/>
          </ac:picMkLst>
        </pc:picChg>
        <pc:picChg chg="del">
          <ac:chgData name="shamima rita" userId="8a3041df4738d062" providerId="LiveId" clId="{283E6CB6-140E-4F8F-9A3F-953DA6F7E7DC}" dt="2020-12-24T05:07:39.248" v="1039" actId="478"/>
          <ac:picMkLst>
            <pc:docMk/>
            <pc:sldMk cId="0" sldId="269"/>
            <ac:picMk id="33" creationId="{D23772CF-DAD8-4914-9778-E5771E20F9B4}"/>
          </ac:picMkLst>
        </pc:picChg>
      </pc:sldChg>
      <pc:sldChg chg="modSp mod">
        <pc:chgData name="shamima rita" userId="8a3041df4738d062" providerId="LiveId" clId="{283E6CB6-140E-4F8F-9A3F-953DA6F7E7DC}" dt="2020-12-23T15:49:11.783" v="1015" actId="20577"/>
        <pc:sldMkLst>
          <pc:docMk/>
          <pc:sldMk cId="0" sldId="272"/>
        </pc:sldMkLst>
        <pc:spChg chg="mod">
          <ac:chgData name="shamima rita" userId="8a3041df4738d062" providerId="LiveId" clId="{283E6CB6-140E-4F8F-9A3F-953DA6F7E7DC}" dt="2020-12-23T15:49:11.783" v="1015" actId="20577"/>
          <ac:spMkLst>
            <pc:docMk/>
            <pc:sldMk cId="0" sldId="272"/>
            <ac:spMk id="281" creationId="{00000000-0000-0000-0000-000000000000}"/>
          </ac:spMkLst>
        </pc:spChg>
      </pc:sldChg>
      <pc:sldChg chg="modSp mod">
        <pc:chgData name="shamima rita" userId="8a3041df4738d062" providerId="LiveId" clId="{283E6CB6-140E-4F8F-9A3F-953DA6F7E7DC}" dt="2020-12-23T11:52:01.107" v="380" actId="20577"/>
        <pc:sldMkLst>
          <pc:docMk/>
          <pc:sldMk cId="0" sldId="274"/>
        </pc:sldMkLst>
        <pc:spChg chg="mod">
          <ac:chgData name="shamima rita" userId="8a3041df4738d062" providerId="LiveId" clId="{283E6CB6-140E-4F8F-9A3F-953DA6F7E7DC}" dt="2020-12-23T11:52:01.107" v="380" actId="20577"/>
          <ac:spMkLst>
            <pc:docMk/>
            <pc:sldMk cId="0" sldId="274"/>
            <ac:spMk id="292" creationId="{00000000-0000-0000-0000-000000000000}"/>
          </ac:spMkLst>
        </pc:spChg>
      </pc:sldChg>
      <pc:sldChg chg="modSp mod">
        <pc:chgData name="shamima rita" userId="8a3041df4738d062" providerId="LiveId" clId="{283E6CB6-140E-4F8F-9A3F-953DA6F7E7DC}" dt="2020-12-24T05:52:19.663" v="1225" actId="20577"/>
        <pc:sldMkLst>
          <pc:docMk/>
          <pc:sldMk cId="0" sldId="276"/>
        </pc:sldMkLst>
        <pc:spChg chg="mod">
          <ac:chgData name="shamima rita" userId="8a3041df4738d062" providerId="LiveId" clId="{283E6CB6-140E-4F8F-9A3F-953DA6F7E7DC}" dt="2020-12-24T05:52:19.663" v="1225" actId="20577"/>
          <ac:spMkLst>
            <pc:docMk/>
            <pc:sldMk cId="0" sldId="276"/>
            <ac:spMk id="303" creationId="{00000000-0000-0000-0000-000000000000}"/>
          </ac:spMkLst>
        </pc:spChg>
      </pc:sldChg>
      <pc:sldChg chg="modSp mod">
        <pc:chgData name="shamima rita" userId="8a3041df4738d062" providerId="LiveId" clId="{283E6CB6-140E-4F8F-9A3F-953DA6F7E7DC}" dt="2020-12-24T05:48:32.302" v="1163" actId="14100"/>
        <pc:sldMkLst>
          <pc:docMk/>
          <pc:sldMk cId="1311510503" sldId="279"/>
        </pc:sldMkLst>
        <pc:picChg chg="mod">
          <ac:chgData name="shamima rita" userId="8a3041df4738d062" providerId="LiveId" clId="{283E6CB6-140E-4F8F-9A3F-953DA6F7E7DC}" dt="2020-12-24T05:48:32.302" v="1163" actId="14100"/>
          <ac:picMkLst>
            <pc:docMk/>
            <pc:sldMk cId="1311510503" sldId="279"/>
            <ac:picMk id="4" creationId="{1EEF069D-0091-4A62-AE23-DDF7CEB2FB5C}"/>
          </ac:picMkLst>
        </pc:picChg>
        <pc:picChg chg="mod">
          <ac:chgData name="shamima rita" userId="8a3041df4738d062" providerId="LiveId" clId="{283E6CB6-140E-4F8F-9A3F-953DA6F7E7DC}" dt="2020-12-24T05:48:25.317" v="1161" actId="14100"/>
          <ac:picMkLst>
            <pc:docMk/>
            <pc:sldMk cId="1311510503" sldId="279"/>
            <ac:picMk id="6" creationId="{9D1049D4-458C-431D-B542-746560D2B515}"/>
          </ac:picMkLst>
        </pc:picChg>
      </pc:sldChg>
      <pc:sldChg chg="addSp delSp modSp add mod">
        <pc:chgData name="shamima rita" userId="8a3041df4738d062" providerId="LiveId" clId="{283E6CB6-140E-4F8F-9A3F-953DA6F7E7DC}" dt="2020-12-24T05:43:49.363" v="1119" actId="1076"/>
        <pc:sldMkLst>
          <pc:docMk/>
          <pc:sldMk cId="3696034241" sldId="280"/>
        </pc:sldMkLst>
        <pc:picChg chg="add mod">
          <ac:chgData name="shamima rita" userId="8a3041df4738d062" providerId="LiveId" clId="{283E6CB6-140E-4F8F-9A3F-953DA6F7E7DC}" dt="2020-12-24T05:43:49.363" v="1119" actId="1076"/>
          <ac:picMkLst>
            <pc:docMk/>
            <pc:sldMk cId="3696034241" sldId="280"/>
            <ac:picMk id="3" creationId="{7B8AAE75-925E-457B-813F-3EBD86206C45}"/>
          </ac:picMkLst>
        </pc:picChg>
        <pc:picChg chg="del">
          <ac:chgData name="shamima rita" userId="8a3041df4738d062" providerId="LiveId" clId="{283E6CB6-140E-4F8F-9A3F-953DA6F7E7DC}" dt="2020-12-24T05:07:21.382" v="1032" actId="478"/>
          <ac:picMkLst>
            <pc:docMk/>
            <pc:sldMk cId="3696034241" sldId="280"/>
            <ac:picMk id="21" creationId="{2968458C-9B96-4631-A082-3843975AF7EF}"/>
          </ac:picMkLst>
        </pc:picChg>
        <pc:picChg chg="del">
          <ac:chgData name="shamima rita" userId="8a3041df4738d062" providerId="LiveId" clId="{283E6CB6-140E-4F8F-9A3F-953DA6F7E7DC}" dt="2020-12-24T05:07:23.215" v="1033" actId="478"/>
          <ac:picMkLst>
            <pc:docMk/>
            <pc:sldMk cId="3696034241" sldId="280"/>
            <ac:picMk id="23" creationId="{93AD2A45-4780-4AD6-B9A9-7920E0D934A6}"/>
          </ac:picMkLst>
        </pc:picChg>
        <pc:picChg chg="mod">
          <ac:chgData name="shamima rita" userId="8a3041df4738d062" providerId="LiveId" clId="{283E6CB6-140E-4F8F-9A3F-953DA6F7E7DC}" dt="2020-12-24T05:43:46.358" v="1118" actId="14100"/>
          <ac:picMkLst>
            <pc:docMk/>
            <pc:sldMk cId="3696034241" sldId="280"/>
            <ac:picMk id="25" creationId="{FEA13B03-D37C-47BF-BF1A-AFBE72C1FFBE}"/>
          </ac:picMkLst>
        </pc:picChg>
        <pc:picChg chg="del mod">
          <ac:chgData name="shamima rita" userId="8a3041df4738d062" providerId="LiveId" clId="{283E6CB6-140E-4F8F-9A3F-953DA6F7E7DC}" dt="2020-12-24T05:43:17.219" v="1113" actId="478"/>
          <ac:picMkLst>
            <pc:docMk/>
            <pc:sldMk cId="3696034241" sldId="280"/>
            <ac:picMk id="29" creationId="{37550040-A91E-470B-8D13-4D571773E23C}"/>
          </ac:picMkLst>
        </pc:picChg>
        <pc:picChg chg="del">
          <ac:chgData name="shamima rita" userId="8a3041df4738d062" providerId="LiveId" clId="{283E6CB6-140E-4F8F-9A3F-953DA6F7E7DC}" dt="2020-12-24T05:07:25.478" v="1034" actId="478"/>
          <ac:picMkLst>
            <pc:docMk/>
            <pc:sldMk cId="3696034241" sldId="280"/>
            <ac:picMk id="31" creationId="{23F87131-E895-499F-9442-26AB81D61611}"/>
          </ac:picMkLst>
        </pc:picChg>
        <pc:picChg chg="del">
          <ac:chgData name="shamima rita" userId="8a3041df4738d062" providerId="LiveId" clId="{283E6CB6-140E-4F8F-9A3F-953DA6F7E7DC}" dt="2020-12-24T05:07:27.311" v="1035" actId="478"/>
          <ac:picMkLst>
            <pc:docMk/>
            <pc:sldMk cId="3696034241" sldId="280"/>
            <ac:picMk id="33" creationId="{D23772CF-DAD8-4914-9778-E5771E20F9B4}"/>
          </ac:picMkLst>
        </pc:picChg>
      </pc:sldChg>
      <pc:sldChg chg="delSp modSp add mod">
        <pc:chgData name="shamima rita" userId="8a3041df4738d062" providerId="LiveId" clId="{283E6CB6-140E-4F8F-9A3F-953DA6F7E7DC}" dt="2020-12-24T05:47:35.262" v="1158" actId="14100"/>
        <pc:sldMkLst>
          <pc:docMk/>
          <pc:sldMk cId="3320604646" sldId="281"/>
        </pc:sldMkLst>
        <pc:picChg chg="del">
          <ac:chgData name="shamima rita" userId="8a3041df4738d062" providerId="LiveId" clId="{283E6CB6-140E-4F8F-9A3F-953DA6F7E7DC}" dt="2020-12-24T05:07:14.715" v="1030" actId="478"/>
          <ac:picMkLst>
            <pc:docMk/>
            <pc:sldMk cId="3320604646" sldId="281"/>
            <ac:picMk id="21" creationId="{2968458C-9B96-4631-A082-3843975AF7EF}"/>
          </ac:picMkLst>
        </pc:picChg>
        <pc:picChg chg="del">
          <ac:chgData name="shamima rita" userId="8a3041df4738d062" providerId="LiveId" clId="{283E6CB6-140E-4F8F-9A3F-953DA6F7E7DC}" dt="2020-12-24T05:07:16.590" v="1031" actId="478"/>
          <ac:picMkLst>
            <pc:docMk/>
            <pc:sldMk cId="3320604646" sldId="281"/>
            <ac:picMk id="23" creationId="{93AD2A45-4780-4AD6-B9A9-7920E0D934A6}"/>
          </ac:picMkLst>
        </pc:picChg>
        <pc:picChg chg="del">
          <ac:chgData name="shamima rita" userId="8a3041df4738d062" providerId="LiveId" clId="{283E6CB6-140E-4F8F-9A3F-953DA6F7E7DC}" dt="2020-12-24T05:07:06.287" v="1028" actId="478"/>
          <ac:picMkLst>
            <pc:docMk/>
            <pc:sldMk cId="3320604646" sldId="281"/>
            <ac:picMk id="25" creationId="{FEA13B03-D37C-47BF-BF1A-AFBE72C1FFBE}"/>
          </ac:picMkLst>
        </pc:picChg>
        <pc:picChg chg="del">
          <ac:chgData name="shamima rita" userId="8a3041df4738d062" providerId="LiveId" clId="{283E6CB6-140E-4F8F-9A3F-953DA6F7E7DC}" dt="2020-12-24T05:07:08.559" v="1029" actId="478"/>
          <ac:picMkLst>
            <pc:docMk/>
            <pc:sldMk cId="3320604646" sldId="281"/>
            <ac:picMk id="29" creationId="{37550040-A91E-470B-8D13-4D571773E23C}"/>
          </ac:picMkLst>
        </pc:picChg>
        <pc:picChg chg="mod">
          <ac:chgData name="shamima rita" userId="8a3041df4738d062" providerId="LiveId" clId="{283E6CB6-140E-4F8F-9A3F-953DA6F7E7DC}" dt="2020-12-24T05:47:25.130" v="1155" actId="14100"/>
          <ac:picMkLst>
            <pc:docMk/>
            <pc:sldMk cId="3320604646" sldId="281"/>
            <ac:picMk id="31" creationId="{23F87131-E895-499F-9442-26AB81D61611}"/>
          </ac:picMkLst>
        </pc:picChg>
        <pc:picChg chg="mod">
          <ac:chgData name="shamima rita" userId="8a3041df4738d062" providerId="LiveId" clId="{283E6CB6-140E-4F8F-9A3F-953DA6F7E7DC}" dt="2020-12-24T05:47:35.262" v="1158" actId="14100"/>
          <ac:picMkLst>
            <pc:docMk/>
            <pc:sldMk cId="3320604646" sldId="281"/>
            <ac:picMk id="33" creationId="{D23772CF-DAD8-4914-9778-E5771E20F9B4}"/>
          </ac:picMkLst>
        </pc:picChg>
      </pc:sldChg>
      <pc:sldChg chg="modSp add mod">
        <pc:chgData name="shamima rita" userId="8a3041df4738d062" providerId="LiveId" clId="{283E6CB6-140E-4F8F-9A3F-953DA6F7E7DC}" dt="2020-12-24T05:44:37.206" v="1126" actId="1076"/>
        <pc:sldMkLst>
          <pc:docMk/>
          <pc:sldMk cId="3593516441" sldId="282"/>
        </pc:sldMkLst>
        <pc:picChg chg="mod">
          <ac:chgData name="shamima rita" userId="8a3041df4738d062" providerId="LiveId" clId="{283E6CB6-140E-4F8F-9A3F-953DA6F7E7DC}" dt="2020-12-24T05:44:37.206" v="1126" actId="1076"/>
          <ac:picMkLst>
            <pc:docMk/>
            <pc:sldMk cId="3593516441" sldId="282"/>
            <ac:picMk id="3" creationId="{7B8AAE75-925E-457B-813F-3EBD86206C45}"/>
          </ac:picMkLst>
        </pc:picChg>
        <pc:picChg chg="mod">
          <ac:chgData name="shamima rita" userId="8a3041df4738d062" providerId="LiveId" clId="{283E6CB6-140E-4F8F-9A3F-953DA6F7E7DC}" dt="2020-12-24T05:44:15.143" v="1123" actId="14100"/>
          <ac:picMkLst>
            <pc:docMk/>
            <pc:sldMk cId="3593516441" sldId="282"/>
            <ac:picMk id="25" creationId="{FEA13B03-D37C-47BF-BF1A-AFBE72C1FFBE}"/>
          </ac:picMkLst>
        </pc:picChg>
      </pc:sldChg>
      <pc:sldChg chg="addSp modSp add mod">
        <pc:chgData name="shamima rita" userId="8a3041df4738d062" providerId="LiveId" clId="{283E6CB6-140E-4F8F-9A3F-953DA6F7E7DC}" dt="2020-12-24T05:50:41.707" v="1177" actId="14100"/>
        <pc:sldMkLst>
          <pc:docMk/>
          <pc:sldMk cId="2918353212" sldId="283"/>
        </pc:sldMkLst>
        <pc:picChg chg="mod">
          <ac:chgData name="shamima rita" userId="8a3041df4738d062" providerId="LiveId" clId="{283E6CB6-140E-4F8F-9A3F-953DA6F7E7DC}" dt="2020-12-24T05:50:36.175" v="1176" actId="14100"/>
          <ac:picMkLst>
            <pc:docMk/>
            <pc:sldMk cId="2918353212" sldId="283"/>
            <ac:picMk id="3" creationId="{7B8AAE75-925E-457B-813F-3EBD86206C45}"/>
          </ac:picMkLst>
        </pc:picChg>
        <pc:picChg chg="add mod">
          <ac:chgData name="shamima rita" userId="8a3041df4738d062" providerId="LiveId" clId="{283E6CB6-140E-4F8F-9A3F-953DA6F7E7DC}" dt="2020-12-24T05:50:41.707" v="1177" actId="14100"/>
          <ac:picMkLst>
            <pc:docMk/>
            <pc:sldMk cId="2918353212" sldId="283"/>
            <ac:picMk id="4" creationId="{3CD35DC6-0CC8-421F-BAD9-0C1CC706F786}"/>
          </ac:picMkLst>
        </pc:picChg>
        <pc:picChg chg="mod">
          <ac:chgData name="shamima rita" userId="8a3041df4738d062" providerId="LiveId" clId="{283E6CB6-140E-4F8F-9A3F-953DA6F7E7DC}" dt="2020-12-24T05:50:07.130" v="1171" actId="1076"/>
          <ac:picMkLst>
            <pc:docMk/>
            <pc:sldMk cId="2918353212" sldId="283"/>
            <ac:picMk id="25" creationId="{FEA13B03-D37C-47BF-BF1A-AFBE72C1FFBE}"/>
          </ac:picMkLst>
        </pc:picChg>
      </pc:sldChg>
      <pc:sldChg chg="modSp add mod">
        <pc:chgData name="shamima rita" userId="8a3041df4738d062" providerId="LiveId" clId="{283E6CB6-140E-4F8F-9A3F-953DA6F7E7DC}" dt="2020-12-24T05:46:18.449" v="1143" actId="14100"/>
        <pc:sldMkLst>
          <pc:docMk/>
          <pc:sldMk cId="990205454" sldId="284"/>
        </pc:sldMkLst>
        <pc:picChg chg="mod">
          <ac:chgData name="shamima rita" userId="8a3041df4738d062" providerId="LiveId" clId="{283E6CB6-140E-4F8F-9A3F-953DA6F7E7DC}" dt="2020-12-24T05:46:18.449" v="1143" actId="14100"/>
          <ac:picMkLst>
            <pc:docMk/>
            <pc:sldMk cId="990205454" sldId="284"/>
            <ac:picMk id="3" creationId="{7B8AAE75-925E-457B-813F-3EBD86206C45}"/>
          </ac:picMkLst>
        </pc:picChg>
        <pc:picChg chg="mod">
          <ac:chgData name="shamima rita" userId="8a3041df4738d062" providerId="LiveId" clId="{283E6CB6-140E-4F8F-9A3F-953DA6F7E7DC}" dt="2020-12-24T05:46:11.953" v="1141" actId="14100"/>
          <ac:picMkLst>
            <pc:docMk/>
            <pc:sldMk cId="990205454" sldId="284"/>
            <ac:picMk id="25" creationId="{FEA13B03-D37C-47BF-BF1A-AFBE72C1FF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677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85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582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720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3762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59972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b="1" dirty="0">
                <a:solidFill>
                  <a:srgbClr val="525C65"/>
                </a:solidFill>
                <a:highlight>
                  <a:srgbClr val="FFFFFF"/>
                </a:highlight>
                <a:latin typeface="Open Sans"/>
                <a:ea typeface="Open Sans"/>
                <a:cs typeface="Open Sans"/>
                <a:sym typeface="Open Sans"/>
              </a:rPr>
              <a:t>Mock-up of a data quality monitoring dashboard</a:t>
            </a:r>
            <a:endParaRPr sz="1600" b="1" dirty="0">
              <a:solidFill>
                <a:srgbClr val="525C65"/>
              </a:solidFill>
              <a:highlight>
                <a:srgbClr val="FFFFFF"/>
              </a:highlight>
              <a:latin typeface="Open Sans"/>
              <a:ea typeface="Open Sans"/>
              <a:cs typeface="Open Sans"/>
              <a:sym typeface="Open Sans"/>
            </a:endParaRPr>
          </a:p>
        </p:txBody>
      </p:sp>
      <p:pic>
        <p:nvPicPr>
          <p:cNvPr id="21" name="Picture 20">
            <a:extLst>
              <a:ext uri="{FF2B5EF4-FFF2-40B4-BE49-F238E27FC236}">
                <a16:creationId xmlns:a16="http://schemas.microsoft.com/office/drawing/2014/main" id="{2968458C-9B96-4631-A082-3843975AF7EF}"/>
              </a:ext>
            </a:extLst>
          </p:cNvPr>
          <p:cNvPicPr>
            <a:picLocks noChangeAspect="1"/>
          </p:cNvPicPr>
          <p:nvPr/>
        </p:nvPicPr>
        <p:blipFill>
          <a:blip r:embed="rId3"/>
          <a:srcRect/>
          <a:stretch/>
        </p:blipFill>
        <p:spPr>
          <a:xfrm>
            <a:off x="172108" y="1529862"/>
            <a:ext cx="7428183" cy="3182814"/>
          </a:xfrm>
          <a:prstGeom prst="rect">
            <a:avLst/>
          </a:prstGeom>
        </p:spPr>
      </p:pic>
      <p:pic>
        <p:nvPicPr>
          <p:cNvPr id="23" name="Picture 22">
            <a:extLst>
              <a:ext uri="{FF2B5EF4-FFF2-40B4-BE49-F238E27FC236}">
                <a16:creationId xmlns:a16="http://schemas.microsoft.com/office/drawing/2014/main" id="{93AD2A45-4780-4AD6-B9A9-7920E0D934A6}"/>
              </a:ext>
            </a:extLst>
          </p:cNvPr>
          <p:cNvPicPr>
            <a:picLocks noChangeAspect="1"/>
          </p:cNvPicPr>
          <p:nvPr/>
        </p:nvPicPr>
        <p:blipFill>
          <a:blip r:embed="rId4"/>
          <a:srcRect/>
          <a:stretch/>
        </p:blipFill>
        <p:spPr>
          <a:xfrm>
            <a:off x="154522" y="5496708"/>
            <a:ext cx="7617878" cy="30318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59972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b="1" dirty="0">
                <a:solidFill>
                  <a:srgbClr val="525C65"/>
                </a:solidFill>
                <a:highlight>
                  <a:srgbClr val="FFFFFF"/>
                </a:highlight>
                <a:latin typeface="Open Sans"/>
                <a:ea typeface="Open Sans"/>
                <a:cs typeface="Open Sans"/>
                <a:sym typeface="Open Sans"/>
              </a:rPr>
              <a:t>Mock-up of a data quality monitoring dashboard</a:t>
            </a:r>
            <a:endParaRPr sz="1600" b="1" dirty="0">
              <a:solidFill>
                <a:srgbClr val="525C65"/>
              </a:solidFill>
              <a:highlight>
                <a:srgbClr val="FFFFFF"/>
              </a:highlight>
              <a:latin typeface="Open Sans"/>
              <a:ea typeface="Open Sans"/>
              <a:cs typeface="Open Sans"/>
              <a:sym typeface="Open Sans"/>
            </a:endParaRPr>
          </a:p>
        </p:txBody>
      </p:sp>
      <p:pic>
        <p:nvPicPr>
          <p:cNvPr id="25" name="Picture 24">
            <a:extLst>
              <a:ext uri="{FF2B5EF4-FFF2-40B4-BE49-F238E27FC236}">
                <a16:creationId xmlns:a16="http://schemas.microsoft.com/office/drawing/2014/main" id="{FEA13B03-D37C-47BF-BF1A-AFBE72C1FFBE}"/>
              </a:ext>
            </a:extLst>
          </p:cNvPr>
          <p:cNvPicPr>
            <a:picLocks noChangeAspect="1"/>
          </p:cNvPicPr>
          <p:nvPr/>
        </p:nvPicPr>
        <p:blipFill>
          <a:blip r:embed="rId3"/>
          <a:srcRect/>
          <a:stretch/>
        </p:blipFill>
        <p:spPr>
          <a:xfrm>
            <a:off x="90928" y="1635368"/>
            <a:ext cx="7590543" cy="3059723"/>
          </a:xfrm>
          <a:prstGeom prst="rect">
            <a:avLst/>
          </a:prstGeom>
        </p:spPr>
      </p:pic>
      <p:pic>
        <p:nvPicPr>
          <p:cNvPr id="3" name="Picture 2">
            <a:extLst>
              <a:ext uri="{FF2B5EF4-FFF2-40B4-BE49-F238E27FC236}">
                <a16:creationId xmlns:a16="http://schemas.microsoft.com/office/drawing/2014/main" id="{7B8AAE75-925E-457B-813F-3EBD86206C45}"/>
              </a:ext>
            </a:extLst>
          </p:cNvPr>
          <p:cNvPicPr>
            <a:picLocks noChangeAspect="1"/>
          </p:cNvPicPr>
          <p:nvPr/>
        </p:nvPicPr>
        <p:blipFill>
          <a:blip r:embed="rId4"/>
          <a:stretch>
            <a:fillRect/>
          </a:stretch>
        </p:blipFill>
        <p:spPr>
          <a:xfrm>
            <a:off x="176211" y="5644660"/>
            <a:ext cx="7419975" cy="3288323"/>
          </a:xfrm>
          <a:prstGeom prst="rect">
            <a:avLst/>
          </a:prstGeom>
        </p:spPr>
      </p:pic>
    </p:spTree>
    <p:extLst>
      <p:ext uri="{BB962C8B-B14F-4D97-AF65-F5344CB8AC3E}">
        <p14:creationId xmlns:p14="http://schemas.microsoft.com/office/powerpoint/2010/main" val="369603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59972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b="1" dirty="0">
                <a:solidFill>
                  <a:srgbClr val="525C65"/>
                </a:solidFill>
                <a:highlight>
                  <a:srgbClr val="FFFFFF"/>
                </a:highlight>
                <a:latin typeface="Open Sans"/>
                <a:ea typeface="Open Sans"/>
                <a:cs typeface="Open Sans"/>
                <a:sym typeface="Open Sans"/>
              </a:rPr>
              <a:t>Mock-up of a data quality monitoring dashboard</a:t>
            </a:r>
            <a:endParaRPr sz="1600" b="1" dirty="0">
              <a:solidFill>
                <a:srgbClr val="525C65"/>
              </a:solidFill>
              <a:highlight>
                <a:srgbClr val="FFFFFF"/>
              </a:highlight>
              <a:latin typeface="Open Sans"/>
              <a:ea typeface="Open Sans"/>
              <a:cs typeface="Open Sans"/>
              <a:sym typeface="Open Sans"/>
            </a:endParaRPr>
          </a:p>
        </p:txBody>
      </p:sp>
      <p:pic>
        <p:nvPicPr>
          <p:cNvPr id="25" name="Picture 24">
            <a:extLst>
              <a:ext uri="{FF2B5EF4-FFF2-40B4-BE49-F238E27FC236}">
                <a16:creationId xmlns:a16="http://schemas.microsoft.com/office/drawing/2014/main" id="{FEA13B03-D37C-47BF-BF1A-AFBE72C1FFBE}"/>
              </a:ext>
            </a:extLst>
          </p:cNvPr>
          <p:cNvPicPr>
            <a:picLocks noChangeAspect="1"/>
          </p:cNvPicPr>
          <p:nvPr/>
        </p:nvPicPr>
        <p:blipFill>
          <a:blip r:embed="rId3"/>
          <a:srcRect/>
          <a:stretch/>
        </p:blipFill>
        <p:spPr>
          <a:xfrm>
            <a:off x="90928" y="2306659"/>
            <a:ext cx="7590543" cy="2933556"/>
          </a:xfrm>
          <a:prstGeom prst="rect">
            <a:avLst/>
          </a:prstGeom>
        </p:spPr>
      </p:pic>
      <p:pic>
        <p:nvPicPr>
          <p:cNvPr id="3" name="Picture 2">
            <a:extLst>
              <a:ext uri="{FF2B5EF4-FFF2-40B4-BE49-F238E27FC236}">
                <a16:creationId xmlns:a16="http://schemas.microsoft.com/office/drawing/2014/main" id="{7B8AAE75-925E-457B-813F-3EBD86206C45}"/>
              </a:ext>
            </a:extLst>
          </p:cNvPr>
          <p:cNvPicPr>
            <a:picLocks noChangeAspect="1"/>
          </p:cNvPicPr>
          <p:nvPr/>
        </p:nvPicPr>
        <p:blipFill>
          <a:blip r:embed="rId4"/>
          <a:srcRect/>
          <a:stretch/>
        </p:blipFill>
        <p:spPr>
          <a:xfrm>
            <a:off x="176212" y="5893861"/>
            <a:ext cx="7419975" cy="3134756"/>
          </a:xfrm>
          <a:prstGeom prst="rect">
            <a:avLst/>
          </a:prstGeom>
        </p:spPr>
      </p:pic>
    </p:spTree>
    <p:extLst>
      <p:ext uri="{BB962C8B-B14F-4D97-AF65-F5344CB8AC3E}">
        <p14:creationId xmlns:p14="http://schemas.microsoft.com/office/powerpoint/2010/main" val="359351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59972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b="1" dirty="0">
                <a:solidFill>
                  <a:srgbClr val="525C65"/>
                </a:solidFill>
                <a:highlight>
                  <a:srgbClr val="FFFFFF"/>
                </a:highlight>
                <a:latin typeface="Open Sans"/>
                <a:ea typeface="Open Sans"/>
                <a:cs typeface="Open Sans"/>
                <a:sym typeface="Open Sans"/>
              </a:rPr>
              <a:t>Mock-up of a data quality monitoring dashboard</a:t>
            </a:r>
            <a:endParaRPr sz="1600" b="1" dirty="0">
              <a:solidFill>
                <a:srgbClr val="525C65"/>
              </a:solidFill>
              <a:highlight>
                <a:srgbClr val="FFFFFF"/>
              </a:highlight>
              <a:latin typeface="Open Sans"/>
              <a:ea typeface="Open Sans"/>
              <a:cs typeface="Open Sans"/>
              <a:sym typeface="Open Sans"/>
            </a:endParaRPr>
          </a:p>
        </p:txBody>
      </p:sp>
      <p:pic>
        <p:nvPicPr>
          <p:cNvPr id="25" name="Picture 24">
            <a:extLst>
              <a:ext uri="{FF2B5EF4-FFF2-40B4-BE49-F238E27FC236}">
                <a16:creationId xmlns:a16="http://schemas.microsoft.com/office/drawing/2014/main" id="{FEA13B03-D37C-47BF-BF1A-AFBE72C1FFBE}"/>
              </a:ext>
            </a:extLst>
          </p:cNvPr>
          <p:cNvPicPr>
            <a:picLocks noChangeAspect="1"/>
          </p:cNvPicPr>
          <p:nvPr/>
        </p:nvPicPr>
        <p:blipFill>
          <a:blip r:embed="rId3"/>
          <a:srcRect/>
          <a:stretch/>
        </p:blipFill>
        <p:spPr>
          <a:xfrm>
            <a:off x="133569" y="1295400"/>
            <a:ext cx="7590543" cy="2737183"/>
          </a:xfrm>
          <a:prstGeom prst="rect">
            <a:avLst/>
          </a:prstGeom>
        </p:spPr>
      </p:pic>
      <p:pic>
        <p:nvPicPr>
          <p:cNvPr id="3" name="Picture 2">
            <a:extLst>
              <a:ext uri="{FF2B5EF4-FFF2-40B4-BE49-F238E27FC236}">
                <a16:creationId xmlns:a16="http://schemas.microsoft.com/office/drawing/2014/main" id="{7B8AAE75-925E-457B-813F-3EBD86206C45}"/>
              </a:ext>
            </a:extLst>
          </p:cNvPr>
          <p:cNvPicPr>
            <a:picLocks noChangeAspect="1"/>
          </p:cNvPicPr>
          <p:nvPr/>
        </p:nvPicPr>
        <p:blipFill>
          <a:blip r:embed="rId4"/>
          <a:srcRect/>
          <a:stretch/>
        </p:blipFill>
        <p:spPr>
          <a:xfrm>
            <a:off x="74095" y="4249772"/>
            <a:ext cx="7650017" cy="2942336"/>
          </a:xfrm>
          <a:prstGeom prst="rect">
            <a:avLst/>
          </a:prstGeom>
        </p:spPr>
      </p:pic>
      <p:pic>
        <p:nvPicPr>
          <p:cNvPr id="4" name="Picture 3">
            <a:extLst>
              <a:ext uri="{FF2B5EF4-FFF2-40B4-BE49-F238E27FC236}">
                <a16:creationId xmlns:a16="http://schemas.microsoft.com/office/drawing/2014/main" id="{3CD35DC6-0CC8-421F-BAD9-0C1CC706F786}"/>
              </a:ext>
            </a:extLst>
          </p:cNvPr>
          <p:cNvPicPr>
            <a:picLocks noChangeAspect="1"/>
          </p:cNvPicPr>
          <p:nvPr/>
        </p:nvPicPr>
        <p:blipFill>
          <a:blip r:embed="rId5"/>
          <a:stretch>
            <a:fillRect/>
          </a:stretch>
        </p:blipFill>
        <p:spPr>
          <a:xfrm>
            <a:off x="122382" y="7423480"/>
            <a:ext cx="7650017" cy="2494243"/>
          </a:xfrm>
          <a:prstGeom prst="rect">
            <a:avLst/>
          </a:prstGeom>
        </p:spPr>
      </p:pic>
    </p:spTree>
    <p:extLst>
      <p:ext uri="{BB962C8B-B14F-4D97-AF65-F5344CB8AC3E}">
        <p14:creationId xmlns:p14="http://schemas.microsoft.com/office/powerpoint/2010/main" val="291835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59972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b="1" dirty="0">
                <a:solidFill>
                  <a:srgbClr val="525C65"/>
                </a:solidFill>
                <a:highlight>
                  <a:srgbClr val="FFFFFF"/>
                </a:highlight>
                <a:latin typeface="Open Sans"/>
                <a:ea typeface="Open Sans"/>
                <a:cs typeface="Open Sans"/>
                <a:sym typeface="Open Sans"/>
              </a:rPr>
              <a:t>Mock-up of a data quality monitoring dashboard</a:t>
            </a:r>
            <a:endParaRPr sz="1600" b="1" dirty="0">
              <a:solidFill>
                <a:srgbClr val="525C65"/>
              </a:solidFill>
              <a:highlight>
                <a:srgbClr val="FFFFFF"/>
              </a:highlight>
              <a:latin typeface="Open Sans"/>
              <a:ea typeface="Open Sans"/>
              <a:cs typeface="Open Sans"/>
              <a:sym typeface="Open Sans"/>
            </a:endParaRPr>
          </a:p>
        </p:txBody>
      </p:sp>
      <p:pic>
        <p:nvPicPr>
          <p:cNvPr id="25" name="Picture 24">
            <a:extLst>
              <a:ext uri="{FF2B5EF4-FFF2-40B4-BE49-F238E27FC236}">
                <a16:creationId xmlns:a16="http://schemas.microsoft.com/office/drawing/2014/main" id="{FEA13B03-D37C-47BF-BF1A-AFBE72C1FFBE}"/>
              </a:ext>
            </a:extLst>
          </p:cNvPr>
          <p:cNvPicPr>
            <a:picLocks noChangeAspect="1"/>
          </p:cNvPicPr>
          <p:nvPr/>
        </p:nvPicPr>
        <p:blipFill>
          <a:blip r:embed="rId3"/>
          <a:srcRect/>
          <a:stretch/>
        </p:blipFill>
        <p:spPr>
          <a:xfrm>
            <a:off x="90928" y="1670538"/>
            <a:ext cx="7590543" cy="3112477"/>
          </a:xfrm>
          <a:prstGeom prst="rect">
            <a:avLst/>
          </a:prstGeom>
        </p:spPr>
      </p:pic>
      <p:pic>
        <p:nvPicPr>
          <p:cNvPr id="3" name="Picture 2">
            <a:extLst>
              <a:ext uri="{FF2B5EF4-FFF2-40B4-BE49-F238E27FC236}">
                <a16:creationId xmlns:a16="http://schemas.microsoft.com/office/drawing/2014/main" id="{7B8AAE75-925E-457B-813F-3EBD86206C45}"/>
              </a:ext>
            </a:extLst>
          </p:cNvPr>
          <p:cNvPicPr>
            <a:picLocks noChangeAspect="1"/>
          </p:cNvPicPr>
          <p:nvPr/>
        </p:nvPicPr>
        <p:blipFill>
          <a:blip r:embed="rId4"/>
          <a:srcRect/>
          <a:stretch/>
        </p:blipFill>
        <p:spPr>
          <a:xfrm>
            <a:off x="178851" y="5486400"/>
            <a:ext cx="7505259" cy="2901462"/>
          </a:xfrm>
          <a:prstGeom prst="rect">
            <a:avLst/>
          </a:prstGeom>
        </p:spPr>
      </p:pic>
    </p:spTree>
    <p:extLst>
      <p:ext uri="{BB962C8B-B14F-4D97-AF65-F5344CB8AC3E}">
        <p14:creationId xmlns:p14="http://schemas.microsoft.com/office/powerpoint/2010/main" val="99020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59972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b="1" dirty="0">
                <a:solidFill>
                  <a:srgbClr val="525C65"/>
                </a:solidFill>
                <a:highlight>
                  <a:srgbClr val="FFFFFF"/>
                </a:highlight>
                <a:latin typeface="Open Sans"/>
                <a:ea typeface="Open Sans"/>
                <a:cs typeface="Open Sans"/>
                <a:sym typeface="Open Sans"/>
              </a:rPr>
              <a:t>Mock-up of a data quality monitoring dashboard</a:t>
            </a:r>
            <a:endParaRPr sz="1600" b="1" dirty="0">
              <a:solidFill>
                <a:srgbClr val="525C65"/>
              </a:solidFill>
              <a:highlight>
                <a:srgbClr val="FFFFFF"/>
              </a:highlight>
              <a:latin typeface="Open Sans"/>
              <a:ea typeface="Open Sans"/>
              <a:cs typeface="Open Sans"/>
              <a:sym typeface="Open Sans"/>
            </a:endParaRPr>
          </a:p>
        </p:txBody>
      </p:sp>
      <p:pic>
        <p:nvPicPr>
          <p:cNvPr id="31" name="Picture 30">
            <a:extLst>
              <a:ext uri="{FF2B5EF4-FFF2-40B4-BE49-F238E27FC236}">
                <a16:creationId xmlns:a16="http://schemas.microsoft.com/office/drawing/2014/main" id="{23F87131-E895-499F-9442-26AB81D61611}"/>
              </a:ext>
            </a:extLst>
          </p:cNvPr>
          <p:cNvPicPr>
            <a:picLocks noChangeAspect="1"/>
          </p:cNvPicPr>
          <p:nvPr/>
        </p:nvPicPr>
        <p:blipFill>
          <a:blip r:embed="rId3"/>
          <a:srcRect/>
          <a:stretch/>
        </p:blipFill>
        <p:spPr>
          <a:xfrm>
            <a:off x="369674" y="1400549"/>
            <a:ext cx="7279633" cy="3231289"/>
          </a:xfrm>
          <a:prstGeom prst="rect">
            <a:avLst/>
          </a:prstGeom>
        </p:spPr>
      </p:pic>
      <p:pic>
        <p:nvPicPr>
          <p:cNvPr id="33" name="Picture 32">
            <a:extLst>
              <a:ext uri="{FF2B5EF4-FFF2-40B4-BE49-F238E27FC236}">
                <a16:creationId xmlns:a16="http://schemas.microsoft.com/office/drawing/2014/main" id="{D23772CF-DAD8-4914-9778-E5771E20F9B4}"/>
              </a:ext>
            </a:extLst>
          </p:cNvPr>
          <p:cNvPicPr>
            <a:picLocks noChangeAspect="1"/>
          </p:cNvPicPr>
          <p:nvPr/>
        </p:nvPicPr>
        <p:blipFill>
          <a:blip r:embed="rId4"/>
          <a:srcRect/>
          <a:stretch/>
        </p:blipFill>
        <p:spPr>
          <a:xfrm>
            <a:off x="369674" y="5209148"/>
            <a:ext cx="7332387" cy="2996322"/>
          </a:xfrm>
          <a:prstGeom prst="rect">
            <a:avLst/>
          </a:prstGeom>
        </p:spPr>
      </p:pic>
    </p:spTree>
    <p:extLst>
      <p:ext uri="{BB962C8B-B14F-4D97-AF65-F5344CB8AC3E}">
        <p14:creationId xmlns:p14="http://schemas.microsoft.com/office/powerpoint/2010/main" val="332060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678AD5-3511-417A-A445-98EF6D3A2463}"/>
              </a:ext>
            </a:extLst>
          </p:cNvPr>
          <p:cNvSpPr>
            <a:spLocks noGrp="1"/>
          </p:cNvSpPr>
          <p:nvPr>
            <p:ph type="body" idx="1"/>
          </p:nvPr>
        </p:nvSpPr>
        <p:spPr>
          <a:xfrm>
            <a:off x="150645" y="638175"/>
            <a:ext cx="7242600" cy="7026579"/>
          </a:xfrm>
        </p:spPr>
        <p:txBody>
          <a:bodyPr/>
          <a:lstStyle/>
          <a:p>
            <a:pPr marL="38100" indent="0">
              <a:buNone/>
            </a:pPr>
            <a:r>
              <a:rPr lang="en-US" sz="1500" dirty="0"/>
              <a:t>Overall Score</a:t>
            </a:r>
          </a:p>
          <a:p>
            <a:pPr marL="38100" indent="0">
              <a:buNone/>
            </a:pPr>
            <a:endParaRPr lang="en-US" dirty="0"/>
          </a:p>
          <a:p>
            <a:pPr marL="38100" indent="0">
              <a:buNone/>
            </a:pPr>
            <a:endParaRPr lang="en-US" dirty="0"/>
          </a:p>
          <a:p>
            <a:pPr marL="38100" indent="0">
              <a:buNone/>
            </a:pPr>
            <a:endParaRPr lang="en-US" dirty="0"/>
          </a:p>
          <a:p>
            <a:pPr marL="38100" indent="0">
              <a:buNone/>
            </a:pPr>
            <a:endParaRPr lang="en-US" dirty="0"/>
          </a:p>
          <a:p>
            <a:pPr marL="38100" indent="0">
              <a:buNone/>
            </a:pPr>
            <a:endParaRPr lang="en-US" dirty="0"/>
          </a:p>
          <a:p>
            <a:pPr marL="38100" indent="0">
              <a:buNone/>
            </a:pPr>
            <a:endParaRPr lang="en-US" sz="1500" b="1" dirty="0"/>
          </a:p>
          <a:p>
            <a:pPr marL="38100" indent="0">
              <a:buNone/>
            </a:pPr>
            <a:endParaRPr lang="en-US" sz="1500" b="1" dirty="0"/>
          </a:p>
          <a:p>
            <a:pPr marL="38100" indent="0">
              <a:buNone/>
            </a:pPr>
            <a:endParaRPr lang="en-US" sz="1500" b="1" dirty="0"/>
          </a:p>
          <a:p>
            <a:pPr marL="38100" indent="0">
              <a:buNone/>
            </a:pPr>
            <a:endParaRPr lang="en-US" sz="1500" b="1" dirty="0"/>
          </a:p>
          <a:p>
            <a:pPr marL="38100" indent="0">
              <a:buNone/>
            </a:pPr>
            <a:endParaRPr lang="en-US" sz="1500" b="1" dirty="0"/>
          </a:p>
          <a:p>
            <a:pPr marL="38100" indent="0">
              <a:buNone/>
            </a:pPr>
            <a:r>
              <a:rPr lang="en-US" sz="1500" b="1" dirty="0"/>
              <a:t>Dashboard</a:t>
            </a:r>
          </a:p>
          <a:p>
            <a:pPr marL="38100" indent="0">
              <a:buNone/>
            </a:pPr>
            <a:endParaRPr lang="en-US" dirty="0"/>
          </a:p>
        </p:txBody>
      </p:sp>
      <p:pic>
        <p:nvPicPr>
          <p:cNvPr id="4" name="Picture 3">
            <a:extLst>
              <a:ext uri="{FF2B5EF4-FFF2-40B4-BE49-F238E27FC236}">
                <a16:creationId xmlns:a16="http://schemas.microsoft.com/office/drawing/2014/main" id="{1EEF069D-0091-4A62-AE23-DDF7CEB2FB5C}"/>
              </a:ext>
            </a:extLst>
          </p:cNvPr>
          <p:cNvPicPr>
            <a:picLocks noChangeAspect="1"/>
          </p:cNvPicPr>
          <p:nvPr/>
        </p:nvPicPr>
        <p:blipFill>
          <a:blip r:embed="rId2"/>
          <a:srcRect/>
          <a:stretch/>
        </p:blipFill>
        <p:spPr>
          <a:xfrm>
            <a:off x="1251720" y="5295902"/>
            <a:ext cx="5659034" cy="3742590"/>
          </a:xfrm>
          <a:prstGeom prst="rect">
            <a:avLst/>
          </a:prstGeom>
        </p:spPr>
      </p:pic>
      <p:pic>
        <p:nvPicPr>
          <p:cNvPr id="6" name="Picture 5">
            <a:extLst>
              <a:ext uri="{FF2B5EF4-FFF2-40B4-BE49-F238E27FC236}">
                <a16:creationId xmlns:a16="http://schemas.microsoft.com/office/drawing/2014/main" id="{9D1049D4-458C-431D-B542-746560D2B515}"/>
              </a:ext>
            </a:extLst>
          </p:cNvPr>
          <p:cNvPicPr>
            <a:picLocks noChangeAspect="1"/>
          </p:cNvPicPr>
          <p:nvPr/>
        </p:nvPicPr>
        <p:blipFill>
          <a:blip r:embed="rId3"/>
          <a:srcRect/>
          <a:stretch/>
        </p:blipFill>
        <p:spPr>
          <a:xfrm>
            <a:off x="1425340" y="1223720"/>
            <a:ext cx="5485414" cy="3486637"/>
          </a:xfrm>
          <a:prstGeom prst="rect">
            <a:avLst/>
          </a:prstGeom>
        </p:spPr>
      </p:pic>
    </p:spTree>
    <p:extLst>
      <p:ext uri="{BB962C8B-B14F-4D97-AF65-F5344CB8AC3E}">
        <p14:creationId xmlns:p14="http://schemas.microsoft.com/office/powerpoint/2010/main" val="131151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2501475"/>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b="1" dirty="0">
                <a:solidFill>
                  <a:srgbClr val="525C65"/>
                </a:solidFill>
                <a:highlight>
                  <a:srgbClr val="FFFFFF"/>
                </a:highlight>
                <a:latin typeface="Open Sans"/>
                <a:ea typeface="Open Sans"/>
                <a:cs typeface="Open Sans"/>
                <a:sym typeface="Open Sans"/>
              </a:rPr>
              <a:t>Proposed MDM Implementation Architecture</a:t>
            </a:r>
            <a:endParaRPr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20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20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20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2000" b="1"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2000" b="1"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2000" b="1"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2000" b="1"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2000" b="1"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2000" b="1"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0D6F20C4-9064-44F9-920B-44C5A6FADDDA}"/>
              </a:ext>
            </a:extLst>
          </p:cNvPr>
          <p:cNvPicPr>
            <a:picLocks noChangeAspect="1"/>
          </p:cNvPicPr>
          <p:nvPr/>
        </p:nvPicPr>
        <p:blipFill>
          <a:blip r:embed="rId3"/>
          <a:stretch>
            <a:fillRect/>
          </a:stretch>
        </p:blipFill>
        <p:spPr>
          <a:xfrm>
            <a:off x="439225" y="3495675"/>
            <a:ext cx="7333175" cy="4857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4"/>
            <a:ext cx="6842100" cy="820176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r>
              <a:rPr lang="en" sz="1600" dirty="0">
                <a:solidFill>
                  <a:srgbClr val="525C65"/>
                </a:solidFill>
                <a:highlight>
                  <a:schemeClr val="lt1"/>
                </a:highlight>
                <a:latin typeface="Open Sans"/>
                <a:ea typeface="Open Sans"/>
                <a:cs typeface="Open Sans"/>
                <a:sym typeface="Open Sans"/>
              </a:rPr>
              <a:t>Problem of </a:t>
            </a:r>
            <a:r>
              <a:rPr lang="en-US" sz="1600" b="0" i="0" dirty="0" err="1">
                <a:solidFill>
                  <a:srgbClr val="4F4F4F"/>
                </a:solidFill>
                <a:effectLst/>
                <a:latin typeface="Open Sans" panose="020B0604020202020204" charset="0"/>
              </a:rPr>
              <a:t>SneakerPark’s</a:t>
            </a:r>
            <a:r>
              <a:rPr lang="en-US" sz="1600" b="0" i="0" dirty="0">
                <a:solidFill>
                  <a:srgbClr val="4F4F4F"/>
                </a:solidFill>
                <a:effectLst/>
                <a:latin typeface="Open Sans" panose="020B0604020202020204" charset="0"/>
              </a:rPr>
              <a:t>  is  for the increased number of sellers, buyers, items, and sales, the company started running into discrepancies between systems which resulted in mischarges, lost revenue, and frustrated customer. As the problem is regarded with mischarge I chose to implement centralized MDM. In centralized MDM master data is created into MDM hub and then the golden record is strapped from MDM hub to source systems for </a:t>
            </a:r>
            <a:r>
              <a:rPr lang="en-US" sz="1600" dirty="0">
                <a:solidFill>
                  <a:srgbClr val="4F4F4F"/>
                </a:solidFill>
                <a:latin typeface="Open Sans" panose="020B0604020202020204" charset="0"/>
              </a:rPr>
              <a:t>use in </a:t>
            </a:r>
            <a:r>
              <a:rPr lang="en-US" sz="1600" b="0" i="0" dirty="0">
                <a:solidFill>
                  <a:srgbClr val="4F4F4F"/>
                </a:solidFill>
                <a:effectLst/>
                <a:latin typeface="Open Sans" panose="020B0604020202020204" charset="0"/>
              </a:rPr>
              <a:t>applications and transactions.</a:t>
            </a:r>
            <a:r>
              <a:rPr lang="en-US" sz="1600" dirty="0">
                <a:solidFill>
                  <a:srgbClr val="4F4F4F"/>
                </a:solidFill>
                <a:latin typeface="Open Sans" panose="020B0604020202020204" charset="0"/>
              </a:rPr>
              <a:t> This MDM architecture make available correct and consistent data at all times. The business rules and governance policies are applied and managed consistently in one place resulting in It maintains strong data governance applying and dealing consistently the business rules and governance policies in one place. Correct and consistent data will remove the problem of </a:t>
            </a:r>
            <a:r>
              <a:rPr lang="en-US" sz="1600" b="0" i="0" dirty="0">
                <a:solidFill>
                  <a:srgbClr val="4F4F4F"/>
                </a:solidFill>
                <a:effectLst/>
                <a:latin typeface="Open Sans" panose="020B0604020202020204" charset="0"/>
              </a:rPr>
              <a:t>discrepancies between systems .  As golden record is a single, unified version of the data, and it is created by consolidating and correcting inaccurate and duplicated data in different systems so using this record in transactions  it will solve the mischarges problem as well as customer frustration. This architecture style increases the system availability. When applied to the sneakerpark system centralized architecture is a non intrusive approach. This non intrusive approach would not affect the availability of the system. </a:t>
            </a:r>
            <a:r>
              <a:rPr lang="en-US" sz="1600" dirty="0">
                <a:solidFill>
                  <a:srgbClr val="4F4F4F"/>
                </a:solidFill>
                <a:latin typeface="Open Sans" panose="020B0604020202020204" charset="0"/>
              </a:rPr>
              <a:t>T</a:t>
            </a:r>
            <a:r>
              <a:rPr lang="en-US" sz="1600" b="0" i="0" dirty="0">
                <a:solidFill>
                  <a:srgbClr val="4F4F4F"/>
                </a:solidFill>
                <a:effectLst/>
                <a:latin typeface="Open Sans" panose="020B0604020202020204" charset="0"/>
              </a:rPr>
              <a:t>here will be minimal disruption of the existing systems and their operations can go on as the data architecture is being build</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375074"/>
            <a:ext cx="6907500" cy="5720925"/>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4 rules - 2 for Items and 2 for Customers </a:t>
            </a:r>
            <a:r>
              <a:rPr lang="en" sz="1600" dirty="0">
                <a:solidFill>
                  <a:srgbClr val="525C65"/>
                </a:solidFill>
                <a:highlight>
                  <a:srgbClr val="FFFFFF"/>
                </a:highlight>
                <a:latin typeface="Open Sans"/>
                <a:ea typeface="Open Sans"/>
                <a:cs typeface="Open Sans"/>
                <a:sym typeface="Open Sans"/>
              </a:rPr>
              <a:t>are listed them below.</a:t>
            </a:r>
          </a:p>
          <a:p>
            <a:pPr marL="0" lvl="0" indent="0" algn="just" rtl="0">
              <a:spcBef>
                <a:spcPts val="1600"/>
              </a:spcBef>
              <a:spcAft>
                <a:spcPts val="0"/>
              </a:spcAft>
              <a:buNone/>
            </a:pPr>
            <a:r>
              <a:rPr lang="en-US" sz="2000" b="1" dirty="0">
                <a:solidFill>
                  <a:srgbClr val="525C65"/>
                </a:solidFill>
                <a:highlight>
                  <a:srgbClr val="FFFFFF"/>
                </a:highlight>
                <a:latin typeface="Open Sans"/>
                <a:ea typeface="Open Sans"/>
                <a:cs typeface="Open Sans"/>
                <a:sym typeface="Open Sans"/>
              </a:rPr>
              <a:t>Items</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1.sellerid from </a:t>
            </a:r>
            <a:r>
              <a:rPr lang="en-US" sz="1600" dirty="0" err="1">
                <a:solidFill>
                  <a:srgbClr val="525C65"/>
                </a:solidFill>
                <a:highlight>
                  <a:srgbClr val="FFFFFF"/>
                </a:highlight>
                <a:latin typeface="Open Sans"/>
                <a:ea typeface="Open Sans"/>
                <a:cs typeface="Open Sans"/>
                <a:sym typeface="Open Sans"/>
              </a:rPr>
              <a:t>im.items</a:t>
            </a:r>
            <a:r>
              <a:rPr lang="en-US" sz="1600" dirty="0">
                <a:solidFill>
                  <a:srgbClr val="525C65"/>
                </a:solidFill>
                <a:highlight>
                  <a:srgbClr val="FFFFFF"/>
                </a:highlight>
                <a:latin typeface="Open Sans"/>
                <a:ea typeface="Open Sans"/>
                <a:cs typeface="Open Sans"/>
                <a:sym typeface="Open Sans"/>
              </a:rPr>
              <a:t> table should match with </a:t>
            </a:r>
            <a:r>
              <a:rPr lang="en-US" sz="1600" dirty="0" err="1">
                <a:solidFill>
                  <a:srgbClr val="525C65"/>
                </a:solidFill>
                <a:highlight>
                  <a:srgbClr val="FFFFFF"/>
                </a:highlight>
                <a:latin typeface="Open Sans"/>
                <a:ea typeface="Open Sans"/>
                <a:cs typeface="Open Sans"/>
                <a:sym typeface="Open Sans"/>
              </a:rPr>
              <a:t>sellerid</a:t>
            </a:r>
            <a:r>
              <a:rPr lang="en-US" sz="1600" dirty="0">
                <a:solidFill>
                  <a:srgbClr val="525C65"/>
                </a:solidFill>
                <a:highlight>
                  <a:srgbClr val="FFFFFF"/>
                </a:highlight>
                <a:latin typeface="Open Sans"/>
                <a:ea typeface="Open Sans"/>
                <a:cs typeface="Open Sans"/>
                <a:sym typeface="Open Sans"/>
              </a:rPr>
              <a:t> from </a:t>
            </a:r>
            <a:r>
              <a:rPr lang="en-US" sz="1600" dirty="0" err="1">
                <a:solidFill>
                  <a:srgbClr val="525C65"/>
                </a:solidFill>
                <a:highlight>
                  <a:srgbClr val="FFFFFF"/>
                </a:highlight>
                <a:latin typeface="Open Sans"/>
                <a:ea typeface="Open Sans"/>
                <a:cs typeface="Open Sans"/>
                <a:sym typeface="Open Sans"/>
              </a:rPr>
              <a:t>li.listings</a:t>
            </a:r>
            <a:r>
              <a:rPr lang="en-US" sz="1600" dirty="0">
                <a:solidFill>
                  <a:srgbClr val="525C65"/>
                </a:solidFill>
                <a:highlight>
                  <a:srgbClr val="FFFFFF"/>
                </a:highlight>
                <a:latin typeface="Open Sans"/>
                <a:ea typeface="Open Sans"/>
                <a:cs typeface="Open Sans"/>
                <a:sym typeface="Open Sans"/>
              </a:rPr>
              <a:t> table.</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2.type,brandname,color,size,sex,condition from </a:t>
            </a:r>
            <a:r>
              <a:rPr lang="en-US" sz="1600" dirty="0" err="1">
                <a:solidFill>
                  <a:srgbClr val="525C65"/>
                </a:solidFill>
                <a:highlight>
                  <a:srgbClr val="FFFFFF"/>
                </a:highlight>
                <a:latin typeface="Open Sans"/>
                <a:ea typeface="Open Sans"/>
                <a:cs typeface="Open Sans"/>
                <a:sym typeface="Open Sans"/>
              </a:rPr>
              <a:t>im.item</a:t>
            </a:r>
            <a:r>
              <a:rPr lang="en-US" sz="1600" dirty="0">
                <a:solidFill>
                  <a:srgbClr val="525C65"/>
                </a:solidFill>
                <a:highlight>
                  <a:srgbClr val="FFFFFF"/>
                </a:highlight>
                <a:latin typeface="Open Sans"/>
                <a:ea typeface="Open Sans"/>
                <a:cs typeface="Open Sans"/>
                <a:sym typeface="Open Sans"/>
              </a:rPr>
              <a:t> table should match with </a:t>
            </a:r>
            <a:r>
              <a:rPr lang="en-US" sz="1600" dirty="0" err="1">
                <a:solidFill>
                  <a:srgbClr val="525C65"/>
                </a:solidFill>
                <a:highlight>
                  <a:srgbClr val="FFFFFF"/>
                </a:highlight>
                <a:latin typeface="Open Sans"/>
                <a:ea typeface="Open Sans"/>
                <a:cs typeface="Open Sans"/>
                <a:sym typeface="Open Sans"/>
              </a:rPr>
              <a:t>shoetype,brand,color,gender,size,condition</a:t>
            </a:r>
            <a:r>
              <a:rPr lang="en-US" sz="1600" dirty="0">
                <a:solidFill>
                  <a:srgbClr val="525C65"/>
                </a:solidFill>
                <a:highlight>
                  <a:srgbClr val="FFFFFF"/>
                </a:highlight>
                <a:latin typeface="Open Sans"/>
                <a:ea typeface="Open Sans"/>
                <a:cs typeface="Open Sans"/>
                <a:sym typeface="Open Sans"/>
              </a:rPr>
              <a:t> from </a:t>
            </a:r>
            <a:r>
              <a:rPr lang="en-US" sz="1600" dirty="0" err="1">
                <a:solidFill>
                  <a:srgbClr val="525C65"/>
                </a:solidFill>
                <a:highlight>
                  <a:srgbClr val="FFFFFF"/>
                </a:highlight>
                <a:latin typeface="Open Sans"/>
                <a:ea typeface="Open Sans"/>
                <a:cs typeface="Open Sans"/>
                <a:sym typeface="Open Sans"/>
              </a:rPr>
              <a:t>li.listings</a:t>
            </a:r>
            <a:r>
              <a:rPr lang="en-US" sz="1600" dirty="0">
                <a:solidFill>
                  <a:srgbClr val="525C65"/>
                </a:solidFill>
                <a:highlight>
                  <a:srgbClr val="FFFFFF"/>
                </a:highlight>
                <a:latin typeface="Open Sans"/>
                <a:ea typeface="Open Sans"/>
                <a:cs typeface="Open Sans"/>
                <a:sym typeface="Open Sans"/>
              </a:rPr>
              <a:t> table respectively.</a:t>
            </a:r>
          </a:p>
          <a:p>
            <a:pPr marL="0" lvl="0" indent="0" algn="just" rtl="0">
              <a:spcBef>
                <a:spcPts val="1600"/>
              </a:spcBef>
              <a:spcAft>
                <a:spcPts val="0"/>
              </a:spcAft>
              <a:buNone/>
            </a:pPr>
            <a:r>
              <a:rPr lang="en-US" sz="2000" b="1" dirty="0">
                <a:solidFill>
                  <a:srgbClr val="525C65"/>
                </a:solidFill>
                <a:highlight>
                  <a:srgbClr val="FFFFFF"/>
                </a:highlight>
                <a:latin typeface="Open Sans"/>
                <a:ea typeface="Open Sans"/>
                <a:cs typeface="Open Sans"/>
                <a:sym typeface="Open Sans"/>
              </a:rPr>
              <a:t>Customer</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1.userid from </a:t>
            </a:r>
            <a:r>
              <a:rPr lang="en-US" sz="1600" dirty="0" err="1">
                <a:solidFill>
                  <a:srgbClr val="525C65"/>
                </a:solidFill>
                <a:highlight>
                  <a:srgbClr val="FFFFFF"/>
                </a:highlight>
                <a:latin typeface="Open Sans"/>
                <a:ea typeface="Open Sans"/>
                <a:cs typeface="Open Sans"/>
                <a:sym typeface="Open Sans"/>
              </a:rPr>
              <a:t>cs.customerservicerequests</a:t>
            </a:r>
            <a:r>
              <a:rPr lang="en-US" sz="1600" dirty="0">
                <a:solidFill>
                  <a:srgbClr val="525C65"/>
                </a:solidFill>
                <a:highlight>
                  <a:srgbClr val="FFFFFF"/>
                </a:highlight>
                <a:latin typeface="Open Sans"/>
                <a:ea typeface="Open Sans"/>
                <a:cs typeface="Open Sans"/>
                <a:sym typeface="Open Sans"/>
              </a:rPr>
              <a:t> table should match with </a:t>
            </a:r>
            <a:r>
              <a:rPr lang="en-US" sz="1600" dirty="0" err="1">
                <a:solidFill>
                  <a:srgbClr val="525C65"/>
                </a:solidFill>
                <a:highlight>
                  <a:srgbClr val="FFFFFF"/>
                </a:highlight>
                <a:latin typeface="Open Sans"/>
                <a:ea typeface="Open Sans"/>
                <a:cs typeface="Open Sans"/>
                <a:sym typeface="Open Sans"/>
              </a:rPr>
              <a:t>userid</a:t>
            </a:r>
            <a:r>
              <a:rPr lang="en-US" sz="1600" dirty="0">
                <a:solidFill>
                  <a:srgbClr val="525C65"/>
                </a:solidFill>
                <a:highlight>
                  <a:srgbClr val="FFFFFF"/>
                </a:highlight>
                <a:latin typeface="Open Sans"/>
                <a:ea typeface="Open Sans"/>
                <a:cs typeface="Open Sans"/>
                <a:sym typeface="Open Sans"/>
              </a:rPr>
              <a:t> from </a:t>
            </a:r>
            <a:r>
              <a:rPr lang="en-US" sz="1600" dirty="0" err="1">
                <a:solidFill>
                  <a:srgbClr val="525C65"/>
                </a:solidFill>
                <a:highlight>
                  <a:srgbClr val="FFFFFF"/>
                </a:highlight>
                <a:latin typeface="Open Sans"/>
                <a:ea typeface="Open Sans"/>
                <a:cs typeface="Open Sans"/>
                <a:sym typeface="Open Sans"/>
              </a:rPr>
              <a:t>usr.users</a:t>
            </a:r>
            <a:r>
              <a:rPr lang="en-US" sz="1600" dirty="0">
                <a:solidFill>
                  <a:srgbClr val="525C65"/>
                </a:solidFill>
                <a:highlight>
                  <a:srgbClr val="FFFFFF"/>
                </a:highlight>
                <a:latin typeface="Open Sans"/>
                <a:ea typeface="Open Sans"/>
                <a:cs typeface="Open Sans"/>
                <a:sym typeface="Open Sans"/>
              </a:rPr>
              <a:t> table.</a:t>
            </a:r>
          </a:p>
          <a:p>
            <a:pPr marL="0" lvl="0" indent="0" algn="just" rtl="0">
              <a:spcBef>
                <a:spcPts val="1600"/>
              </a:spcBef>
              <a:spcAft>
                <a:spcPts val="0"/>
              </a:spcAft>
              <a:buNone/>
            </a:pPr>
            <a:r>
              <a:rPr lang="en-US" sz="1600" dirty="0">
                <a:solidFill>
                  <a:srgbClr val="525C65"/>
                </a:solidFill>
                <a:highlight>
                  <a:srgbClr val="FFFFFF"/>
                </a:highlight>
                <a:latin typeface="Open Sans"/>
                <a:ea typeface="Open Sans"/>
                <a:cs typeface="Open Sans"/>
                <a:sym typeface="Open Sans"/>
              </a:rPr>
              <a:t>2.creditcardid from </a:t>
            </a:r>
            <a:r>
              <a:rPr lang="en-US" sz="1600" dirty="0" err="1">
                <a:solidFill>
                  <a:srgbClr val="525C65"/>
                </a:solidFill>
                <a:highlight>
                  <a:srgbClr val="FFFFFF"/>
                </a:highlight>
                <a:latin typeface="Open Sans"/>
                <a:ea typeface="Open Sans"/>
                <a:cs typeface="Open Sans"/>
                <a:sym typeface="Open Sans"/>
              </a:rPr>
              <a:t>usr.creditcards</a:t>
            </a:r>
            <a:r>
              <a:rPr lang="en-US" sz="1600" dirty="0">
                <a:solidFill>
                  <a:srgbClr val="525C65"/>
                </a:solidFill>
                <a:highlight>
                  <a:srgbClr val="FFFFFF"/>
                </a:highlight>
                <a:latin typeface="Open Sans"/>
                <a:ea typeface="Open Sans"/>
                <a:cs typeface="Open Sans"/>
                <a:sym typeface="Open Sans"/>
              </a:rPr>
              <a:t> table should match with </a:t>
            </a:r>
            <a:r>
              <a:rPr lang="en-US" sz="1600" dirty="0" err="1">
                <a:solidFill>
                  <a:srgbClr val="525C65"/>
                </a:solidFill>
                <a:highlight>
                  <a:srgbClr val="FFFFFF"/>
                </a:highlight>
                <a:latin typeface="Open Sans"/>
                <a:ea typeface="Open Sans"/>
                <a:cs typeface="Open Sans"/>
                <a:sym typeface="Open Sans"/>
              </a:rPr>
              <a:t>credicardid</a:t>
            </a:r>
            <a:r>
              <a:rPr lang="en-US" sz="1600" dirty="0">
                <a:solidFill>
                  <a:srgbClr val="525C65"/>
                </a:solidFill>
                <a:highlight>
                  <a:srgbClr val="FFFFFF"/>
                </a:highlight>
                <a:latin typeface="Open Sans"/>
                <a:ea typeface="Open Sans"/>
                <a:cs typeface="Open Sans"/>
                <a:sym typeface="Open Sans"/>
              </a:rPr>
              <a:t> from </a:t>
            </a:r>
            <a:r>
              <a:rPr lang="en-US" sz="1600" dirty="0" err="1">
                <a:solidFill>
                  <a:srgbClr val="525C65"/>
                </a:solidFill>
                <a:highlight>
                  <a:srgbClr val="FFFFFF"/>
                </a:highlight>
                <a:latin typeface="Open Sans"/>
                <a:ea typeface="Open Sans"/>
                <a:cs typeface="Open Sans"/>
                <a:sym typeface="Open Sans"/>
              </a:rPr>
              <a:t>op.orders</a:t>
            </a:r>
            <a:r>
              <a:rPr lang="en-US" sz="1600" dirty="0">
                <a:solidFill>
                  <a:srgbClr val="525C65"/>
                </a:solidFill>
                <a:highlight>
                  <a:srgbClr val="FFFFFF"/>
                </a:highlight>
                <a:latin typeface="Open Sans"/>
                <a:ea typeface="Open Sans"/>
                <a:cs typeface="Open Sans"/>
                <a:sym typeface="Open Sans"/>
              </a:rPr>
              <a:t> table.</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216568"/>
            <a:ext cx="6842100" cy="10034337"/>
          </a:xfrm>
          <a:prstGeom prst="rect">
            <a:avLst/>
          </a:prstGeom>
          <a:noFill/>
          <a:ln>
            <a:noFill/>
          </a:ln>
        </p:spPr>
        <p:txBody>
          <a:bodyPr spcFirstLastPara="1" wrap="square" lIns="91425" tIns="91425" rIns="91425" bIns="91425" anchor="t" anchorCtr="0">
            <a:noAutofit/>
          </a:bodyPr>
          <a:lstStyle/>
          <a:p>
            <a:pPr lvl="0" algn="just">
              <a:lnSpc>
                <a:spcPct val="170000"/>
              </a:lnSpc>
            </a:pPr>
            <a:r>
              <a:rPr lang="en" sz="1500" dirty="0">
                <a:solidFill>
                  <a:srgbClr val="525C65"/>
                </a:solidFill>
                <a:highlight>
                  <a:srgbClr val="FFFFFF"/>
                </a:highlight>
                <a:latin typeface="Open Sans"/>
                <a:ea typeface="Open Sans"/>
                <a:cs typeface="Open Sans"/>
                <a:sym typeface="Open Sans"/>
              </a:rPr>
              <a:t>Based on SneakerPark's current employees  skills below roles are exist and new role need to hire.</a:t>
            </a:r>
          </a:p>
          <a:p>
            <a:pPr lvl="0" algn="just">
              <a:lnSpc>
                <a:spcPct val="170000"/>
              </a:lnSpc>
            </a:pPr>
            <a:r>
              <a:rPr lang="en" sz="1500" dirty="0">
                <a:solidFill>
                  <a:srgbClr val="525C65"/>
                </a:solidFill>
                <a:highlight>
                  <a:srgbClr val="FFFFFF"/>
                </a:highlight>
                <a:latin typeface="Open Sans"/>
                <a:ea typeface="Open Sans"/>
                <a:cs typeface="Open Sans"/>
                <a:sym typeface="Open Sans"/>
              </a:rPr>
              <a:t>Data Quality Manager:</a:t>
            </a:r>
          </a:p>
          <a:p>
            <a:pPr lvl="0" algn="just">
              <a:lnSpc>
                <a:spcPct val="170000"/>
              </a:lnSpc>
            </a:pPr>
            <a:r>
              <a:rPr lang="en-US" sz="1500" dirty="0">
                <a:solidFill>
                  <a:srgbClr val="525C65"/>
                </a:solidFill>
                <a:highlight>
                  <a:srgbClr val="FFFFFF"/>
                </a:highlight>
                <a:latin typeface="Open Sans"/>
                <a:ea typeface="Open Sans"/>
                <a:cs typeface="Open Sans"/>
                <a:sym typeface="Open Sans"/>
              </a:rPr>
              <a:t>Business</a:t>
            </a:r>
            <a:r>
              <a:rPr lang="en" sz="1500" dirty="0">
                <a:solidFill>
                  <a:srgbClr val="525C65"/>
                </a:solidFill>
                <a:highlight>
                  <a:srgbClr val="FFFFFF"/>
                </a:highlight>
                <a:latin typeface="Open Sans"/>
                <a:ea typeface="Open Sans"/>
                <a:cs typeface="Open Sans"/>
                <a:sym typeface="Open Sans"/>
              </a:rPr>
              <a:t> </a:t>
            </a:r>
            <a:r>
              <a:rPr lang="en-US" sz="1500" dirty="0">
                <a:solidFill>
                  <a:srgbClr val="525C65"/>
                </a:solidFill>
                <a:highlight>
                  <a:srgbClr val="FFFFFF"/>
                </a:highlight>
                <a:latin typeface="Open Sans"/>
                <a:ea typeface="Open Sans"/>
                <a:cs typeface="Open Sans"/>
                <a:sym typeface="Open Sans"/>
              </a:rPr>
              <a:t>is maintaining the data quality. Responsibility of  this rule is  to estimates requests and problems with data. It describes procedures to form and sustain the data  also actions and reports the data quality, documents the data in a data catalog  or glossary. This responsibilities can be fulfilled by </a:t>
            </a:r>
            <a:r>
              <a:rPr lang="en" sz="1500" dirty="0">
                <a:solidFill>
                  <a:srgbClr val="525C65"/>
                </a:solidFill>
                <a:highlight>
                  <a:srgbClr val="FFFFFF"/>
                </a:highlight>
                <a:latin typeface="Open Sans"/>
                <a:ea typeface="Open Sans"/>
                <a:cs typeface="Open Sans"/>
                <a:sym typeface="Open Sans"/>
              </a:rPr>
              <a:t>the </a:t>
            </a:r>
            <a:r>
              <a:rPr lang="en-US" sz="1500" dirty="0">
                <a:solidFill>
                  <a:srgbClr val="525C65"/>
                </a:solidFill>
                <a:highlight>
                  <a:srgbClr val="FFFFFF"/>
                </a:highlight>
                <a:latin typeface="Open Sans"/>
                <a:ea typeface="Open Sans"/>
                <a:cs typeface="Open Sans"/>
                <a:sym typeface="Open Sans"/>
              </a:rPr>
              <a:t>business analyst and Data Steward they need to hire new role because Jessica and Jake is maintaining this part partially. They need someone who will work only for data quality issue as data quality manager.</a:t>
            </a:r>
          </a:p>
          <a:p>
            <a:pPr lvl="0" algn="just">
              <a:lnSpc>
                <a:spcPct val="170000"/>
              </a:lnSpc>
            </a:pPr>
            <a:r>
              <a:rPr lang="en" sz="1500" dirty="0">
                <a:solidFill>
                  <a:srgbClr val="525C65"/>
                </a:solidFill>
                <a:highlight>
                  <a:srgbClr val="FFFFFF"/>
                </a:highlight>
                <a:latin typeface="Open Sans"/>
                <a:ea typeface="Open Sans"/>
                <a:cs typeface="Open Sans"/>
                <a:sym typeface="Open Sans"/>
              </a:rPr>
              <a:t>Metadata Manager :</a:t>
            </a:r>
          </a:p>
          <a:p>
            <a:pPr lvl="0" algn="just">
              <a:lnSpc>
                <a:spcPct val="170000"/>
              </a:lnSpc>
            </a:pPr>
            <a:r>
              <a:rPr lang="en" sz="1500" dirty="0">
                <a:solidFill>
                  <a:srgbClr val="525C65"/>
                </a:solidFill>
                <a:highlight>
                  <a:srgbClr val="FFFFFF"/>
                </a:highlight>
                <a:latin typeface="Open Sans"/>
                <a:ea typeface="Open Sans"/>
                <a:cs typeface="Open Sans"/>
                <a:sym typeface="Open Sans"/>
              </a:rPr>
              <a:t>IT </a:t>
            </a:r>
            <a:r>
              <a:rPr lang="en-US" sz="1500" dirty="0">
                <a:solidFill>
                  <a:srgbClr val="525C65"/>
                </a:solidFill>
                <a:highlight>
                  <a:srgbClr val="FFFFFF"/>
                </a:highlight>
                <a:latin typeface="Open Sans"/>
                <a:ea typeface="Open Sans"/>
                <a:cs typeface="Open Sans"/>
                <a:sym typeface="Open Sans"/>
              </a:rPr>
              <a:t>support will handle the metadata management as the role of it is to administering database. As jake is already managing the data management so he will be sufficient for managing metadata because new hired role will deal with data quality issue .It will increase Jake’s efficiency as metadata manager.</a:t>
            </a:r>
          </a:p>
          <a:p>
            <a:pPr lvl="0" algn="just">
              <a:lnSpc>
                <a:spcPct val="170000"/>
              </a:lnSpc>
            </a:pPr>
            <a:r>
              <a:rPr lang="en-US" sz="1500" dirty="0">
                <a:solidFill>
                  <a:srgbClr val="525C65"/>
                </a:solidFill>
                <a:highlight>
                  <a:srgbClr val="FFFFFF"/>
                </a:highlight>
                <a:latin typeface="Open Sans"/>
                <a:ea typeface="Open Sans"/>
                <a:cs typeface="Open Sans"/>
                <a:sym typeface="Open Sans"/>
              </a:rPr>
              <a:t>Master Data Manager :</a:t>
            </a:r>
          </a:p>
          <a:p>
            <a:pPr lvl="0" algn="just">
              <a:lnSpc>
                <a:spcPct val="170000"/>
              </a:lnSpc>
            </a:pPr>
            <a:r>
              <a:rPr lang="en-US" sz="1500" dirty="0">
                <a:solidFill>
                  <a:srgbClr val="525C65"/>
                </a:solidFill>
                <a:highlight>
                  <a:srgbClr val="FFFFFF"/>
                </a:highlight>
                <a:latin typeface="Open Sans"/>
                <a:ea typeface="Open Sans"/>
                <a:cs typeface="Open Sans"/>
                <a:sym typeface="Open Sans"/>
              </a:rPr>
              <a:t>As Data Stewards and other business subject matter experts play a critical role in MDM implementation so </a:t>
            </a:r>
            <a:r>
              <a:rPr lang="en" sz="1500" dirty="0">
                <a:solidFill>
                  <a:srgbClr val="525C65"/>
                </a:solidFill>
                <a:highlight>
                  <a:srgbClr val="FFFFFF"/>
                </a:highlight>
                <a:latin typeface="Open Sans"/>
                <a:ea typeface="Open Sans"/>
                <a:cs typeface="Open Sans"/>
                <a:sym typeface="Open Sans"/>
              </a:rPr>
              <a:t>SneakerPark’s need to hire a another Data </a:t>
            </a:r>
            <a:r>
              <a:rPr lang="en-US" sz="1500" dirty="0">
                <a:solidFill>
                  <a:srgbClr val="525C65"/>
                </a:solidFill>
                <a:highlight>
                  <a:srgbClr val="FFFFFF"/>
                </a:highlight>
                <a:latin typeface="Open Sans"/>
                <a:ea typeface="Open Sans"/>
                <a:cs typeface="Open Sans"/>
                <a:sym typeface="Open Sans"/>
              </a:rPr>
              <a:t>Stewards along with Jessica for MDM management because  </a:t>
            </a:r>
            <a:r>
              <a:rPr lang="en-US" sz="1500" dirty="0" err="1">
                <a:solidFill>
                  <a:srgbClr val="525C65"/>
                </a:solidFill>
                <a:highlight>
                  <a:srgbClr val="FFFFFF"/>
                </a:highlight>
                <a:latin typeface="Open Sans"/>
                <a:ea typeface="Open Sans"/>
                <a:cs typeface="Open Sans"/>
                <a:sym typeface="Open Sans"/>
              </a:rPr>
              <a:t>SneakerPark</a:t>
            </a:r>
            <a:r>
              <a:rPr lang="en-US" sz="1500" dirty="0">
                <a:solidFill>
                  <a:srgbClr val="525C65"/>
                </a:solidFill>
                <a:highlight>
                  <a:srgbClr val="FFFFFF"/>
                </a:highlight>
                <a:latin typeface="Open Sans"/>
                <a:ea typeface="Open Sans"/>
                <a:cs typeface="Open Sans"/>
                <a:sym typeface="Open Sans"/>
              </a:rPr>
              <a:t> is rapidly growing company. It would be beneficial to have multiple Data Stewards . Effectivity of MDM will increase if two or more person will be working side by side to manage MDM.</a:t>
            </a:r>
            <a:endParaRPr lang="en" sz="15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lang="en-US" sz="15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5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5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331532" y="567313"/>
            <a:ext cx="6839100" cy="856424"/>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2000" b="1" dirty="0">
                <a:solidFill>
                  <a:srgbClr val="525C65"/>
                </a:solidFill>
                <a:highlight>
                  <a:srgbClr val="FFFFFF"/>
                </a:highlight>
                <a:latin typeface="Open Sans"/>
                <a:ea typeface="Open Sans"/>
                <a:cs typeface="Open Sans"/>
                <a:sym typeface="Open Sans"/>
              </a:rPr>
              <a:t>Conceptual Data Model</a:t>
            </a:r>
            <a:endParaRPr sz="2000" b="1" dirty="0">
              <a:solidFill>
                <a:srgbClr val="525C65"/>
              </a:solidFill>
              <a:highlight>
                <a:schemeClr val="lt1"/>
              </a:highlight>
              <a:latin typeface="Open Sans"/>
              <a:ea typeface="Open Sans"/>
              <a:cs typeface="Open Sans"/>
              <a:sym typeface="Open Sans"/>
            </a:endParaRPr>
          </a:p>
        </p:txBody>
      </p:sp>
      <p:pic>
        <p:nvPicPr>
          <p:cNvPr id="4" name="Picture 3">
            <a:extLst>
              <a:ext uri="{FF2B5EF4-FFF2-40B4-BE49-F238E27FC236}">
                <a16:creationId xmlns:a16="http://schemas.microsoft.com/office/drawing/2014/main" id="{2BE6F14B-F644-44F2-A549-CBBF0B60D1B6}"/>
              </a:ext>
            </a:extLst>
          </p:cNvPr>
          <p:cNvPicPr>
            <a:picLocks noChangeAspect="1"/>
          </p:cNvPicPr>
          <p:nvPr/>
        </p:nvPicPr>
        <p:blipFill>
          <a:blip r:embed="rId3"/>
          <a:stretch>
            <a:fillRect/>
          </a:stretch>
        </p:blipFill>
        <p:spPr>
          <a:xfrm>
            <a:off x="108284" y="3765882"/>
            <a:ext cx="7664116" cy="42577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Clr>
                <a:schemeClr val="dk1"/>
              </a:buClr>
              <a:buSzPts val="1100"/>
              <a:buFont typeface="Arial"/>
              <a:buNone/>
            </a:pPr>
            <a:r>
              <a:rPr lang="en" sz="2000" b="1" dirty="0">
                <a:solidFill>
                  <a:srgbClr val="525C65"/>
                </a:solidFill>
                <a:highlight>
                  <a:srgbClr val="FFFFFF"/>
                </a:highlight>
                <a:latin typeface="Open Sans"/>
                <a:ea typeface="Open Sans"/>
                <a:cs typeface="Open Sans"/>
                <a:sym typeface="Open Sans"/>
              </a:rPr>
              <a:t>All fields</a:t>
            </a:r>
            <a:r>
              <a:rPr lang="en" sz="2000" dirty="0">
                <a:solidFill>
                  <a:srgbClr val="525C65"/>
                </a:solidFill>
                <a:highlight>
                  <a:srgbClr val="FFFFFF"/>
                </a:highlight>
                <a:latin typeface="Open Sans"/>
                <a:ea typeface="Open Sans"/>
                <a:cs typeface="Open Sans"/>
                <a:sym typeface="Open Sans"/>
              </a:rPr>
              <a:t> in </a:t>
            </a:r>
            <a:r>
              <a:rPr lang="en" sz="2000" b="1" dirty="0">
                <a:solidFill>
                  <a:srgbClr val="525C65"/>
                </a:solidFill>
                <a:highlight>
                  <a:srgbClr val="FFFFFF"/>
                </a:highlight>
                <a:latin typeface="Open Sans"/>
                <a:ea typeface="Open Sans"/>
                <a:cs typeface="Open Sans"/>
                <a:sym typeface="Open Sans"/>
              </a:rPr>
              <a:t>both tabs</a:t>
            </a:r>
            <a:r>
              <a:rPr lang="en" sz="2000" dirty="0">
                <a:solidFill>
                  <a:srgbClr val="525C65"/>
                </a:solidFill>
                <a:highlight>
                  <a:srgbClr val="FFFFFF"/>
                </a:highlight>
                <a:latin typeface="Open Sans"/>
                <a:ea typeface="Open Sans"/>
                <a:cs typeface="Open Sans"/>
                <a:sym typeface="Open Sans"/>
              </a:rPr>
              <a:t>. are filled out in sheets template for "Data Dictionary" and the “Enterprise Data Catalog”</a:t>
            </a:r>
            <a:endParaRPr sz="2000" dirty="0">
              <a:solidFill>
                <a:srgbClr val="525C6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2260375"/>
          </a:xfrm>
          <a:prstGeom prst="rect">
            <a:avLst/>
          </a:prstGeom>
          <a:noFill/>
          <a:ln>
            <a:noFill/>
          </a:ln>
        </p:spPr>
        <p:txBody>
          <a:bodyPr spcFirstLastPara="1" wrap="square" lIns="91425" tIns="91425" rIns="91425" bIns="91425" anchor="t" anchorCtr="0">
            <a:noAutofit/>
          </a:bodyPr>
          <a:lstStyle/>
          <a:p>
            <a:pPr algn="just">
              <a:lnSpc>
                <a:spcPct val="170000"/>
              </a:lnSpc>
            </a:pPr>
            <a:r>
              <a:rPr lang="en-US" sz="2000" dirty="0">
                <a:solidFill>
                  <a:srgbClr val="525C65"/>
                </a:solidFill>
                <a:highlight>
                  <a:srgbClr val="FFFFFF"/>
                </a:highlight>
                <a:latin typeface="Open Sans"/>
                <a:ea typeface="Open Sans"/>
                <a:cs typeface="Open Sans"/>
                <a:sym typeface="Open Sans"/>
              </a:rPr>
              <a:t>Data is profiled with </a:t>
            </a:r>
            <a:r>
              <a:rPr lang="en" sz="2000" dirty="0">
                <a:solidFill>
                  <a:srgbClr val="525C65"/>
                </a:solidFill>
                <a:highlight>
                  <a:srgbClr val="FFFFFF"/>
                </a:highlight>
                <a:latin typeface="Open Sans"/>
                <a:ea typeface="Open Sans"/>
                <a:cs typeface="Open Sans"/>
                <a:sym typeface="Open Sans"/>
              </a:rPr>
              <a:t>at least </a:t>
            </a:r>
            <a:r>
              <a:rPr lang="en" sz="2000" b="1" dirty="0">
                <a:solidFill>
                  <a:srgbClr val="525C65"/>
                </a:solidFill>
                <a:highlight>
                  <a:srgbClr val="FFFFFF"/>
                </a:highlight>
                <a:latin typeface="Open Sans"/>
                <a:ea typeface="Open Sans"/>
                <a:cs typeface="Open Sans"/>
                <a:sym typeface="Open Sans"/>
              </a:rPr>
              <a:t>3 data quality issues</a:t>
            </a:r>
            <a:r>
              <a:rPr lang="en" sz="2000" dirty="0">
                <a:solidFill>
                  <a:srgbClr val="525C65"/>
                </a:solidFill>
                <a:highlight>
                  <a:srgbClr val="FFFFFF"/>
                </a:highlight>
                <a:latin typeface="Open Sans"/>
                <a:ea typeface="Open Sans"/>
                <a:cs typeface="Open Sans"/>
                <a:sym typeface="Open Sans"/>
              </a:rPr>
              <a:t> I have seen in the data. Also provide </a:t>
            </a:r>
            <a:r>
              <a:rPr lang="en" sz="2000" b="1" dirty="0">
                <a:solidFill>
                  <a:srgbClr val="525C65"/>
                </a:solidFill>
                <a:highlight>
                  <a:srgbClr val="FFFFFF"/>
                </a:highlight>
                <a:latin typeface="Open Sans"/>
                <a:ea typeface="Open Sans"/>
                <a:cs typeface="Open Sans"/>
                <a:sym typeface="Open Sans"/>
              </a:rPr>
              <a:t>1 data quality issue that I haven’t yet seen</a:t>
            </a:r>
            <a:r>
              <a:rPr lang="en" sz="2000" dirty="0">
                <a:solidFill>
                  <a:srgbClr val="525C65"/>
                </a:solidFill>
                <a:highlight>
                  <a:srgbClr val="FFFFFF"/>
                </a:highlight>
                <a:latin typeface="Open Sans"/>
                <a:ea typeface="Open Sans"/>
                <a:cs typeface="Open Sans"/>
                <a:sym typeface="Open Sans"/>
              </a:rPr>
              <a:t> in the data, but can foresee occurring in the future. Based on the issues I have identified, come up with the data quality rule for each data quality issue, including for the one that you foresee.</a:t>
            </a:r>
          </a:p>
          <a:p>
            <a:pPr marL="0" lvl="0" indent="0" algn="just" rtl="0">
              <a:lnSpc>
                <a:spcPct val="170000"/>
              </a:lnSpc>
              <a:spcBef>
                <a:spcPts val="1100"/>
              </a:spcBef>
              <a:spcAft>
                <a:spcPts val="0"/>
              </a:spcAft>
              <a:buNone/>
            </a:pPr>
            <a:endParaRPr sz="20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2000" dirty="0">
                <a:solidFill>
                  <a:srgbClr val="525C65"/>
                </a:solidFill>
                <a:highlight>
                  <a:srgbClr val="FFFFFF"/>
                </a:highlight>
                <a:latin typeface="Open Sans"/>
                <a:ea typeface="Open Sans"/>
                <a:cs typeface="Open Sans"/>
                <a:sym typeface="Open Sans"/>
              </a:rPr>
              <a:t>Filled out </a:t>
            </a:r>
            <a:r>
              <a:rPr lang="en" sz="2000" b="1" dirty="0">
                <a:solidFill>
                  <a:srgbClr val="525C65"/>
                </a:solidFill>
                <a:highlight>
                  <a:srgbClr val="FFFFFF"/>
                </a:highlight>
                <a:latin typeface="Open Sans"/>
                <a:ea typeface="Open Sans"/>
                <a:cs typeface="Open Sans"/>
                <a:sym typeface="Open Sans"/>
              </a:rPr>
              <a:t>all</a:t>
            </a:r>
            <a:r>
              <a:rPr lang="en" sz="2000" dirty="0">
                <a:solidFill>
                  <a:srgbClr val="525C65"/>
                </a:solidFill>
                <a:highlight>
                  <a:srgbClr val="FFFFFF"/>
                </a:highlight>
                <a:latin typeface="Open Sans"/>
                <a:ea typeface="Open Sans"/>
                <a:cs typeface="Open Sans"/>
                <a:sym typeface="Open Sans"/>
              </a:rPr>
              <a:t> columns in the "Data Quality Issues" tab </a:t>
            </a:r>
            <a:r>
              <a:rPr lang="en" sz="2000">
                <a:solidFill>
                  <a:srgbClr val="525C65"/>
                </a:solidFill>
                <a:highlight>
                  <a:srgbClr val="FFFFFF"/>
                </a:highlight>
                <a:latin typeface="Open Sans"/>
                <a:ea typeface="Open Sans"/>
                <a:cs typeface="Open Sans"/>
                <a:sym typeface="Open Sans"/>
              </a:rPr>
              <a:t>with my </a:t>
            </a:r>
            <a:r>
              <a:rPr lang="en" sz="2000" dirty="0">
                <a:solidFill>
                  <a:srgbClr val="525C65"/>
                </a:solidFill>
                <a:highlight>
                  <a:srgbClr val="FFFFFF"/>
                </a:highlight>
                <a:latin typeface="Open Sans"/>
                <a:ea typeface="Open Sans"/>
                <a:cs typeface="Open Sans"/>
                <a:sym typeface="Open Sans"/>
              </a:rPr>
              <a:t>answers in the provided Sheets template.</a:t>
            </a:r>
            <a:endParaRPr sz="20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1262</Words>
  <Application>Microsoft Office PowerPoint</Application>
  <PresentationFormat>Custom</PresentationFormat>
  <Paragraphs>98</Paragraphs>
  <Slides>26</Slides>
  <Notes>25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Arial</vt:lpstr>
      <vt:lpstr>Open Sans</vt:lpstr>
      <vt:lpstr>Helvetica Neue</vt:lpstr>
      <vt:lpstr>Open Sans Light</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shamima rita</cp:lastModifiedBy>
  <cp:revision>15</cp:revision>
  <dcterms:modified xsi:type="dcterms:W3CDTF">2020-12-24T05:52:31Z</dcterms:modified>
</cp:coreProperties>
</file>