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57" r:id="rId4"/>
    <p:sldId id="258" r:id="rId5"/>
    <p:sldId id="259" r:id="rId6"/>
    <p:sldId id="260" r:id="rId7"/>
    <p:sldId id="261" r:id="rId8"/>
    <p:sldId id="263" r:id="rId9"/>
    <p:sldId id="264" r:id="rId10"/>
    <p:sldId id="265" r:id="rId11"/>
    <p:sldId id="266" r:id="rId12"/>
    <p:sldId id="262"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044" autoAdjust="0"/>
    <p:restoredTop sz="94660"/>
  </p:normalViewPr>
  <p:slideViewPr>
    <p:cSldViewPr>
      <p:cViewPr varScale="1">
        <p:scale>
          <a:sx n="73" d="100"/>
          <a:sy n="73" d="100"/>
        </p:scale>
        <p:origin x="17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B9C4718-CF83-4F6C-9E4B-05089A7A8533}" type="datetimeFigureOut">
              <a:rPr lang="en-IN" smtClean="0"/>
              <a:t>05-05-2022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B2327F6-DB2B-49E4-9015-1C8FB3D7C1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718-CF83-4F6C-9E4B-05089A7A85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718-CF83-4F6C-9E4B-05089A7A85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718-CF83-4F6C-9E4B-05089A7A85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B9C4718-CF83-4F6C-9E4B-05089A7A85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327F6-DB2B-49E4-9015-1C8FB3D7C1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9C4718-CF83-4F6C-9E4B-05089A7A85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B9C4718-CF83-4F6C-9E4B-05089A7A8533}"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B9C4718-CF83-4F6C-9E4B-05089A7A8533}"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C4718-CF83-4F6C-9E4B-05089A7A8533}"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9C4718-CF83-4F6C-9E4B-05089A7A85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327F6-DB2B-49E4-9015-1C8FB3D7C1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B9C4718-CF83-4F6C-9E4B-05089A7A85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B2327F6-DB2B-49E4-9015-1C8FB3D7C12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9C4718-CF83-4F6C-9E4B-05089A7A8533}" type="datetimeFigureOut">
              <a:rPr lang="en-IN" smtClean="0"/>
              <a:t>05-05-2022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2327F6-DB2B-49E4-9015-1C8FB3D7C12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1760" y="4653136"/>
            <a:ext cx="6400800" cy="1752600"/>
          </a:xfrm>
        </p:spPr>
        <p:txBody>
          <a:bodyPr>
            <a:normAutofit fontScale="70000" lnSpcReduction="20000"/>
          </a:bodyPr>
          <a:lstStyle/>
          <a:p>
            <a:r>
              <a:rPr lang="en-IN" dirty="0"/>
              <a:t>Name: Shiva Sharma</a:t>
            </a:r>
          </a:p>
          <a:p>
            <a:r>
              <a:rPr lang="en-IN" dirty="0"/>
              <a:t>Name: Tauhid Alam</a:t>
            </a:r>
          </a:p>
          <a:p>
            <a:r>
              <a:rPr lang="en-IN" dirty="0"/>
              <a:t>Name:Shamim </a:t>
            </a:r>
            <a:r>
              <a:rPr lang="en-IN" dirty="0" err="1"/>
              <a:t>Ahemad</a:t>
            </a:r>
            <a:endParaRPr lang="en-IN" dirty="0"/>
          </a:p>
          <a:p>
            <a:endParaRPr lang="en-IN" dirty="0"/>
          </a:p>
          <a:p>
            <a:r>
              <a:rPr lang="en-IN" dirty="0"/>
              <a:t>        </a:t>
            </a:r>
          </a:p>
          <a:p>
            <a:r>
              <a:rPr lang="en-IN" dirty="0"/>
              <a:t>(Institute Of Engineering And Technology)</a:t>
            </a:r>
          </a:p>
        </p:txBody>
      </p:sp>
      <p:sp>
        <p:nvSpPr>
          <p:cNvPr id="4" name="Title 3"/>
          <p:cNvSpPr>
            <a:spLocks noGrp="1"/>
          </p:cNvSpPr>
          <p:nvPr>
            <p:ph type="ctrTitle"/>
          </p:nvPr>
        </p:nvSpPr>
        <p:spPr/>
        <p:txBody>
          <a:bodyPr/>
          <a:lstStyle/>
          <a:p>
            <a:r>
              <a:rPr lang="en-US" dirty="0" smtClean="0"/>
              <a:t>Online Worker Booking</a:t>
            </a:r>
            <a:r>
              <a:rPr lang="en-US" dirty="0"/>
              <a:t>		</a:t>
            </a:r>
            <a:endParaRPr lang="en-IN" dirty="0"/>
          </a:p>
        </p:txBody>
      </p:sp>
    </p:spTree>
    <p:extLst>
      <p:ext uri="{BB962C8B-B14F-4D97-AF65-F5344CB8AC3E}">
        <p14:creationId xmlns:p14="http://schemas.microsoft.com/office/powerpoint/2010/main" val="3545148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LogIn Page</a:t>
            </a:r>
          </a:p>
        </p:txBody>
      </p:sp>
      <p:pic>
        <p:nvPicPr>
          <p:cNvPr id="3074" name="Picture 2" descr="C:\Users\Dell\Desktop\Screenshot (4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165863"/>
            <a:ext cx="8579296" cy="45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031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Dashboard  (UserZone)</a:t>
            </a:r>
          </a:p>
        </p:txBody>
      </p:sp>
      <p:pic>
        <p:nvPicPr>
          <p:cNvPr id="5" name="Content Placeholder 4">
            <a:extLst>
              <a:ext uri="{FF2B5EF4-FFF2-40B4-BE49-F238E27FC236}">
                <a16:creationId xmlns:a16="http://schemas.microsoft.com/office/drawing/2014/main" id="{9C89FF26-F1F9-4B18-AF6A-96D5165F6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3928"/>
            <a:ext cx="8229600" cy="3831907"/>
          </a:xfrm>
        </p:spPr>
      </p:pic>
    </p:spTree>
    <p:extLst>
      <p:ext uri="{BB962C8B-B14F-4D97-AF65-F5344CB8AC3E}">
        <p14:creationId xmlns:p14="http://schemas.microsoft.com/office/powerpoint/2010/main" val="18233310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Conclusion</a:t>
            </a:r>
          </a:p>
        </p:txBody>
      </p:sp>
      <p:sp>
        <p:nvSpPr>
          <p:cNvPr id="3" name="Content Placeholder 2"/>
          <p:cNvSpPr>
            <a:spLocks noGrp="1"/>
          </p:cNvSpPr>
          <p:nvPr>
            <p:ph idx="1"/>
          </p:nvPr>
        </p:nvSpPr>
        <p:spPr>
          <a:xfrm>
            <a:off x="792000" y="2052000"/>
            <a:ext cx="8229600" cy="4389120"/>
          </a:xfrm>
        </p:spPr>
        <p:txBody>
          <a:bodyPr>
            <a:normAutofit lnSpcReduction="10000"/>
          </a:bodyPr>
          <a:lstStyle/>
          <a:p>
            <a:pPr algn="just"/>
            <a:r>
              <a:rPr lang="en-US" dirty="0">
                <a:latin typeface="Bell MT" pitchFamily="18" charset="0"/>
              </a:rPr>
              <a:t>Technology  </a:t>
            </a:r>
            <a:r>
              <a:rPr lang="en-US" dirty="0">
                <a:solidFill>
                  <a:schemeClr val="bg1"/>
                </a:solidFill>
                <a:latin typeface="Bell MT" pitchFamily="18" charset="0"/>
              </a:rPr>
              <a:t> </a:t>
            </a:r>
            <a:r>
              <a:rPr lang="en-US" dirty="0">
                <a:latin typeface="Bell MT" pitchFamily="18" charset="0"/>
              </a:rPr>
              <a:t>has  made  significant   progress   over   the   years to   provide   Public  a   better  online Work/Worker  experience  and   will   continue   to   do  so   for to come..  While   this   has   been   the   case   in   some   areas, there   is    still     demand    for   Urban   and Rural  Citizen   in   areas   where   the  public   feels   more   comfortable seeing   and   talk   the   Worker   </a:t>
            </a:r>
            <a:r>
              <a:rPr lang="en-US" dirty="0" smtClean="0">
                <a:latin typeface="Bell MT" pitchFamily="18" charset="0"/>
              </a:rPr>
              <a:t>Hire.</a:t>
            </a:r>
            <a:endParaRPr lang="en-US" dirty="0">
              <a:latin typeface="Bell MT" pitchFamily="18" charset="0"/>
            </a:endParaRPr>
          </a:p>
          <a:p>
            <a:r>
              <a:rPr lang="en-US" dirty="0">
                <a:latin typeface="Bell MT" pitchFamily="18" charset="0"/>
              </a:rPr>
              <a:t> In Worker,Through online booking, you can get information about the worker as well as meet him online and offline by booking at your home.</a:t>
            </a:r>
            <a:endParaRPr lang="en-IN" sz="1800" dirty="0">
              <a:latin typeface="Bell MT" pitchFamily="18" charset="0"/>
            </a:endParaRPr>
          </a:p>
        </p:txBody>
      </p:sp>
    </p:spTree>
    <p:extLst>
      <p:ext uri="{BB962C8B-B14F-4D97-AF65-F5344CB8AC3E}">
        <p14:creationId xmlns:p14="http://schemas.microsoft.com/office/powerpoint/2010/main" val="27959833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3284984"/>
            <a:ext cx="8305800" cy="1143000"/>
          </a:xfrm>
        </p:spPr>
        <p:txBody>
          <a:bodyPr/>
          <a:lstStyle/>
          <a:p>
            <a:r>
              <a:rPr lang="en-IN" dirty="0"/>
              <a:t>       Thank You…..</a:t>
            </a:r>
          </a:p>
        </p:txBody>
      </p:sp>
    </p:spTree>
    <p:extLst>
      <p:ext uri="{BB962C8B-B14F-4D97-AF65-F5344CB8AC3E}">
        <p14:creationId xmlns:p14="http://schemas.microsoft.com/office/powerpoint/2010/main" val="40716961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EAE4EC-8F88-4E9F-83F4-1C72F38AE8F6}"/>
              </a:ext>
            </a:extLst>
          </p:cNvPr>
          <p:cNvSpPr txBox="1"/>
          <p:nvPr/>
        </p:nvSpPr>
        <p:spPr>
          <a:xfrm>
            <a:off x="611845" y="2636912"/>
            <a:ext cx="7848872" cy="707886"/>
          </a:xfrm>
          <a:prstGeom prst="rect">
            <a:avLst/>
          </a:prstGeom>
          <a:noFill/>
        </p:spPr>
        <p:txBody>
          <a:bodyPr wrap="square">
            <a:spAutoFit/>
          </a:bodyPr>
          <a:lstStyle/>
          <a:p>
            <a:r>
              <a:rPr lang="en-IN" sz="1800" dirty="0">
                <a:solidFill>
                  <a:schemeClr val="tx1"/>
                </a:solidFill>
                <a:latin typeface="Aparajita" pitchFamily="34" charset="0"/>
                <a:cs typeface="Aparajita" pitchFamily="34" charset="0"/>
              </a:rPr>
              <a:t>                       </a:t>
            </a:r>
            <a:r>
              <a:rPr lang="en-IN" sz="2000" dirty="0">
                <a:solidFill>
                  <a:schemeClr val="tx1"/>
                </a:solidFill>
                <a:latin typeface="Aparajita" pitchFamily="34" charset="0"/>
                <a:cs typeface="Aparajita" pitchFamily="34" charset="0"/>
              </a:rPr>
              <a:t>INSTITUTE OF ENGINEERING AND TECHNOLOGY </a:t>
            </a:r>
            <a:br>
              <a:rPr lang="en-IN" sz="2000" dirty="0">
                <a:solidFill>
                  <a:schemeClr val="tx1"/>
                </a:solidFill>
                <a:latin typeface="Aparajita" pitchFamily="34" charset="0"/>
                <a:cs typeface="Aparajita" pitchFamily="34" charset="0"/>
              </a:rPr>
            </a:br>
            <a:r>
              <a:rPr lang="en-IN" sz="2000" dirty="0">
                <a:solidFill>
                  <a:schemeClr val="tx1"/>
                </a:solidFill>
                <a:latin typeface="Aparajita" pitchFamily="34" charset="0"/>
                <a:cs typeface="Aparajita" pitchFamily="34" charset="0"/>
              </a:rPr>
              <a:t>        DR.RAMANOHAR LOHIA  AWADH  UNIVERSITY AYODHYA UP</a:t>
            </a:r>
            <a:endParaRPr lang="en-IN" sz="2000" dirty="0"/>
          </a:p>
        </p:txBody>
      </p:sp>
      <p:pic>
        <p:nvPicPr>
          <p:cNvPr id="4" name="Content Placeholder 4" descr="30.jpg">
            <a:extLst>
              <a:ext uri="{FF2B5EF4-FFF2-40B4-BE49-F238E27FC236}">
                <a16:creationId xmlns:a16="http://schemas.microsoft.com/office/drawing/2014/main" id="{A30355AB-0F73-4EED-8CE3-6E28CDE1A97A}"/>
              </a:ext>
            </a:extLst>
          </p:cNvPr>
          <p:cNvPicPr>
            <a:picLocks noChangeAspect="1"/>
          </p:cNvPicPr>
          <p:nvPr/>
        </p:nvPicPr>
        <p:blipFill>
          <a:blip r:embed="rId2"/>
          <a:stretch>
            <a:fillRect/>
          </a:stretch>
        </p:blipFill>
        <p:spPr>
          <a:xfrm>
            <a:off x="2971800" y="3861048"/>
            <a:ext cx="3128962" cy="2880320"/>
          </a:xfrm>
          <a:prstGeom prst="rect">
            <a:avLst/>
          </a:prstGeom>
        </p:spPr>
      </p:pic>
    </p:spTree>
    <p:extLst>
      <p:ext uri="{BB962C8B-B14F-4D97-AF65-F5344CB8AC3E}">
        <p14:creationId xmlns:p14="http://schemas.microsoft.com/office/powerpoint/2010/main" val="143048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IN" dirty="0"/>
              <a:t>About</a:t>
            </a:r>
          </a:p>
          <a:p>
            <a:r>
              <a:rPr lang="en-IN" dirty="0"/>
              <a:t>General Zone</a:t>
            </a:r>
          </a:p>
          <a:p>
            <a:r>
              <a:rPr lang="en-IN" dirty="0"/>
              <a:t>UserZone</a:t>
            </a:r>
          </a:p>
          <a:p>
            <a:r>
              <a:rPr lang="en-IN" dirty="0"/>
              <a:t>AdminZone</a:t>
            </a:r>
          </a:p>
          <a:p>
            <a:r>
              <a:rPr lang="en-IN" dirty="0"/>
              <a:t>General Zone Page</a:t>
            </a:r>
          </a:p>
          <a:p>
            <a:r>
              <a:rPr lang="en-IN" dirty="0"/>
              <a:t>SignUp Page</a:t>
            </a:r>
          </a:p>
          <a:p>
            <a:r>
              <a:rPr lang="en-IN" dirty="0"/>
              <a:t>LogIn Page</a:t>
            </a:r>
          </a:p>
          <a:p>
            <a:r>
              <a:rPr lang="en-IN" dirty="0"/>
              <a:t>Dashboard (UserZone)</a:t>
            </a:r>
          </a:p>
          <a:p>
            <a:r>
              <a:rPr lang="en-IN" dirty="0"/>
              <a:t>Conclusion</a:t>
            </a:r>
          </a:p>
          <a:p>
            <a:endParaRPr lang="en-IN" dirty="0"/>
          </a:p>
          <a:p>
            <a:endParaRPr lang="en-IN" dirty="0"/>
          </a:p>
        </p:txBody>
      </p:sp>
    </p:spTree>
    <p:extLst>
      <p:ext uri="{BB962C8B-B14F-4D97-AF65-F5344CB8AC3E}">
        <p14:creationId xmlns:p14="http://schemas.microsoft.com/office/powerpoint/2010/main" val="4307900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IN" b="1" dirty="0">
                <a:solidFill>
                  <a:schemeClr val="bg1"/>
                </a:solidFill>
              </a:rPr>
              <a:t>                    </a:t>
            </a:r>
            <a:r>
              <a:rPr lang="en-IN" dirty="0">
                <a:solidFill>
                  <a:schemeClr val="bg1"/>
                </a:solidFill>
              </a:rPr>
              <a:t>About </a:t>
            </a:r>
          </a:p>
        </p:txBody>
      </p:sp>
      <p:sp>
        <p:nvSpPr>
          <p:cNvPr id="3" name="Content Placeholder 2"/>
          <p:cNvSpPr>
            <a:spLocks noGrp="1"/>
          </p:cNvSpPr>
          <p:nvPr>
            <p:ph idx="1"/>
          </p:nvPr>
        </p:nvSpPr>
        <p:spPr/>
        <p:txBody>
          <a:bodyPr>
            <a:normAutofit lnSpcReduction="10000"/>
          </a:bodyPr>
          <a:lstStyle/>
          <a:p>
            <a:pPr algn="just"/>
            <a:r>
              <a:rPr lang="en-US" b="1" dirty="0" smtClean="0"/>
              <a:t>Online Worker Booking</a:t>
            </a:r>
            <a:r>
              <a:rPr lang="en-US" dirty="0" smtClean="0"/>
              <a:t> acts </a:t>
            </a:r>
            <a:r>
              <a:rPr lang="en-US" dirty="0"/>
              <a:t>as bridge between Citizens and Local Service Professionals required for day to day work or home services based on Geo-location in both Urban and Rural areas. It is all-in-one Platform that helps users to hire Service professionals </a:t>
            </a:r>
            <a:r>
              <a:rPr lang="en-US" b="1" dirty="0"/>
              <a:t>such as Carpenter, Beautician, Cook, Plumber, Driver etc for long and short term needs </a:t>
            </a:r>
            <a:r>
              <a:rPr lang="en-US" dirty="0"/>
              <a:t>.</a:t>
            </a:r>
          </a:p>
          <a:p>
            <a:r>
              <a:rPr lang="en-US" dirty="0"/>
              <a:t>An endeavor of </a:t>
            </a:r>
            <a:r>
              <a:rPr lang="en-US" dirty="0" smtClean="0"/>
              <a:t>Online </a:t>
            </a:r>
            <a:r>
              <a:rPr lang="en-US" dirty="0" smtClean="0"/>
              <a:t>Worker Booking </a:t>
            </a:r>
            <a:r>
              <a:rPr lang="en-US" dirty="0" smtClean="0"/>
              <a:t>which </a:t>
            </a:r>
            <a:r>
              <a:rPr lang="en-US" dirty="0"/>
              <a:t>envisions to empower both the citizens as well as Service Professionals purely on local demand and supply basis.</a:t>
            </a:r>
            <a:endParaRPr lang="en-IN" dirty="0">
              <a:latin typeface="Bell MT" pitchFamily="18" charset="0"/>
            </a:endParaRPr>
          </a:p>
        </p:txBody>
      </p:sp>
    </p:spTree>
    <p:extLst>
      <p:ext uri="{BB962C8B-B14F-4D97-AF65-F5344CB8AC3E}">
        <p14:creationId xmlns:p14="http://schemas.microsoft.com/office/powerpoint/2010/main" val="28647054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GeneralZone Terms</a:t>
            </a:r>
          </a:p>
        </p:txBody>
      </p:sp>
      <p:sp>
        <p:nvSpPr>
          <p:cNvPr id="3" name="Content Placeholder 2"/>
          <p:cNvSpPr>
            <a:spLocks noGrp="1"/>
          </p:cNvSpPr>
          <p:nvPr>
            <p:ph idx="1"/>
          </p:nvPr>
        </p:nvSpPr>
        <p:spPr/>
        <p:txBody>
          <a:bodyPr/>
          <a:lstStyle/>
          <a:p>
            <a:r>
              <a:rPr lang="en-IN" dirty="0"/>
              <a:t>Home</a:t>
            </a:r>
          </a:p>
          <a:p>
            <a:r>
              <a:rPr lang="en-IN" dirty="0"/>
              <a:t>About Us</a:t>
            </a:r>
          </a:p>
          <a:p>
            <a:r>
              <a:rPr lang="en-IN" dirty="0"/>
              <a:t>Search Workers</a:t>
            </a:r>
          </a:p>
          <a:p>
            <a:r>
              <a:rPr lang="en-IN" dirty="0"/>
              <a:t>Contact Us</a:t>
            </a:r>
          </a:p>
          <a:p>
            <a:r>
              <a:rPr lang="en-IN" dirty="0"/>
              <a:t>SignUp </a:t>
            </a:r>
          </a:p>
          <a:p>
            <a:r>
              <a:rPr lang="en-IN" dirty="0"/>
              <a:t>LogIn</a:t>
            </a:r>
          </a:p>
        </p:txBody>
      </p:sp>
    </p:spTree>
    <p:extLst>
      <p:ext uri="{BB962C8B-B14F-4D97-AF65-F5344CB8AC3E}">
        <p14:creationId xmlns:p14="http://schemas.microsoft.com/office/powerpoint/2010/main" val="1926279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UserZone Terms</a:t>
            </a:r>
          </a:p>
        </p:txBody>
      </p:sp>
      <p:sp>
        <p:nvSpPr>
          <p:cNvPr id="3" name="Content Placeholder 2"/>
          <p:cNvSpPr>
            <a:spLocks noGrp="1"/>
          </p:cNvSpPr>
          <p:nvPr>
            <p:ph idx="1"/>
          </p:nvPr>
        </p:nvSpPr>
        <p:spPr/>
        <p:txBody>
          <a:bodyPr/>
          <a:lstStyle/>
          <a:p>
            <a:r>
              <a:rPr lang="en-IN" dirty="0"/>
              <a:t>Work/Worker Searching</a:t>
            </a:r>
          </a:p>
          <a:p>
            <a:r>
              <a:rPr lang="en-IN" dirty="0"/>
              <a:t>Feedback</a:t>
            </a:r>
          </a:p>
          <a:p>
            <a:r>
              <a:rPr lang="en-IN" dirty="0"/>
              <a:t>My Cart</a:t>
            </a:r>
          </a:p>
          <a:p>
            <a:r>
              <a:rPr lang="en-IN" dirty="0"/>
              <a:t>Complain</a:t>
            </a:r>
          </a:p>
          <a:p>
            <a:r>
              <a:rPr lang="en-IN" dirty="0"/>
              <a:t>My Bills</a:t>
            </a:r>
          </a:p>
          <a:p>
            <a:r>
              <a:rPr lang="en-IN" dirty="0"/>
              <a:t>Setting</a:t>
            </a:r>
          </a:p>
        </p:txBody>
      </p:sp>
    </p:spTree>
    <p:extLst>
      <p:ext uri="{BB962C8B-B14F-4D97-AF65-F5344CB8AC3E}">
        <p14:creationId xmlns:p14="http://schemas.microsoft.com/office/powerpoint/2010/main" val="1010435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AdminZone Terms</a:t>
            </a:r>
          </a:p>
        </p:txBody>
      </p:sp>
      <p:sp>
        <p:nvSpPr>
          <p:cNvPr id="3" name="Content Placeholder 2"/>
          <p:cNvSpPr>
            <a:spLocks noGrp="1"/>
          </p:cNvSpPr>
          <p:nvPr>
            <p:ph idx="1"/>
          </p:nvPr>
        </p:nvSpPr>
        <p:spPr/>
        <p:txBody>
          <a:bodyPr>
            <a:normAutofit/>
          </a:bodyPr>
          <a:lstStyle/>
          <a:p>
            <a:r>
              <a:rPr lang="en-IN" dirty="0"/>
              <a:t>Add Work</a:t>
            </a:r>
          </a:p>
          <a:p>
            <a:r>
              <a:rPr lang="en-IN" dirty="0"/>
              <a:t>Manage Worker</a:t>
            </a:r>
          </a:p>
          <a:p>
            <a:r>
              <a:rPr lang="en-IN" dirty="0"/>
              <a:t>Bill mgmt</a:t>
            </a:r>
          </a:p>
          <a:p>
            <a:r>
              <a:rPr lang="en-IN" dirty="0"/>
              <a:t>User mgmt</a:t>
            </a:r>
          </a:p>
          <a:p>
            <a:r>
              <a:rPr lang="en-IN" dirty="0"/>
              <a:t>Review Worker</a:t>
            </a:r>
          </a:p>
          <a:p>
            <a:r>
              <a:rPr lang="en-IN" dirty="0"/>
              <a:t>Order mgmt</a:t>
            </a:r>
          </a:p>
          <a:p>
            <a:r>
              <a:rPr lang="en-IN" dirty="0"/>
              <a:t>Worker Delivery mgmt</a:t>
            </a:r>
          </a:p>
          <a:p>
            <a:r>
              <a:rPr lang="en-IN" dirty="0"/>
              <a:t>Admin Account</a:t>
            </a:r>
          </a:p>
        </p:txBody>
      </p:sp>
    </p:spTree>
    <p:extLst>
      <p:ext uri="{BB962C8B-B14F-4D97-AF65-F5344CB8AC3E}">
        <p14:creationId xmlns:p14="http://schemas.microsoft.com/office/powerpoint/2010/main" val="16636521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lstStyle/>
          <a:p>
            <a:r>
              <a:rPr lang="en-IN" dirty="0"/>
              <a:t> GeneralZone </a:t>
            </a:r>
          </a:p>
        </p:txBody>
      </p:sp>
      <p:pic>
        <p:nvPicPr>
          <p:cNvPr id="5" name="Content Placeholder 4">
            <a:extLst>
              <a:ext uri="{FF2B5EF4-FFF2-40B4-BE49-F238E27FC236}">
                <a16:creationId xmlns:a16="http://schemas.microsoft.com/office/drawing/2014/main" id="{63690230-3110-408F-9DAB-04D9DF0DE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530" y="1935163"/>
            <a:ext cx="8130939" cy="4389437"/>
          </a:xfrm>
        </p:spPr>
      </p:pic>
    </p:spTree>
    <p:extLst>
      <p:ext uri="{BB962C8B-B14F-4D97-AF65-F5344CB8AC3E}">
        <p14:creationId xmlns:p14="http://schemas.microsoft.com/office/powerpoint/2010/main" val="2594799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SignUp Page</a:t>
            </a:r>
          </a:p>
        </p:txBody>
      </p:sp>
      <p:pic>
        <p:nvPicPr>
          <p:cNvPr id="2050" name="Picture 2" descr="C:\Users\Dell\Desktop\Screenshot (4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11814"/>
            <a:ext cx="8229600" cy="403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930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TotalTime>
  <Words>290</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Aparajita</vt:lpstr>
      <vt:lpstr>Bell MT</vt:lpstr>
      <vt:lpstr>Calibri</vt:lpstr>
      <vt:lpstr>Constantia</vt:lpstr>
      <vt:lpstr>Wingdings 2</vt:lpstr>
      <vt:lpstr>Flow</vt:lpstr>
      <vt:lpstr>Online Worker Booking  </vt:lpstr>
      <vt:lpstr>PowerPoint Presentation</vt:lpstr>
      <vt:lpstr>Objective</vt:lpstr>
      <vt:lpstr>                    About </vt:lpstr>
      <vt:lpstr>GeneralZone Terms</vt:lpstr>
      <vt:lpstr>UserZone Terms</vt:lpstr>
      <vt:lpstr>AdminZone Terms</vt:lpstr>
      <vt:lpstr> GeneralZone </vt:lpstr>
      <vt:lpstr>              SignUp Page</vt:lpstr>
      <vt:lpstr>                LogIn Page</vt:lpstr>
      <vt:lpstr>       Dashboard  (UserZone)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FashionKart</dc:title>
  <dc:creator>Windows User</dc:creator>
  <cp:lastModifiedBy>shiva sharma</cp:lastModifiedBy>
  <cp:revision>40</cp:revision>
  <dcterms:created xsi:type="dcterms:W3CDTF">2018-08-02T06:49:32Z</dcterms:created>
  <dcterms:modified xsi:type="dcterms:W3CDTF">2022-05-05T05:57:03Z</dcterms:modified>
</cp:coreProperties>
</file>