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61" r:id="rId2"/>
    <p:sldId id="371" r:id="rId3"/>
    <p:sldId id="288" r:id="rId4"/>
    <p:sldId id="420" r:id="rId5"/>
    <p:sldId id="423" r:id="rId6"/>
    <p:sldId id="422" r:id="rId7"/>
    <p:sldId id="41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4" pos="7344" userDrawn="1">
          <p15:clr>
            <a:srgbClr val="A4A3A4"/>
          </p15:clr>
        </p15:guide>
        <p15:guide id="6" pos="312" userDrawn="1">
          <p15:clr>
            <a:srgbClr val="A4A3A4"/>
          </p15:clr>
        </p15:guide>
        <p15:guide id="7"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B1F"/>
    <a:srgbClr val="FFAE94"/>
    <a:srgbClr val="0F37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6242" autoAdjust="0"/>
  </p:normalViewPr>
  <p:slideViewPr>
    <p:cSldViewPr snapToGrid="0" showGuides="1">
      <p:cViewPr varScale="1">
        <p:scale>
          <a:sx n="115" d="100"/>
          <a:sy n="115" d="100"/>
        </p:scale>
        <p:origin x="258" y="114"/>
      </p:cViewPr>
      <p:guideLst>
        <p:guide orient="horz" pos="2160"/>
        <p:guide pos="7344"/>
        <p:guide pos="312"/>
        <p:guide pos="3840"/>
      </p:guideLst>
    </p:cSldViewPr>
  </p:slideViewPr>
  <p:outlineViewPr>
    <p:cViewPr>
      <p:scale>
        <a:sx n="20" d="100"/>
        <a:sy n="20" d="100"/>
      </p:scale>
      <p:origin x="0" y="0"/>
    </p:cViewPr>
  </p:outlineViewPr>
  <p:notesTextViewPr>
    <p:cViewPr>
      <p:scale>
        <a:sx n="1" d="1"/>
        <a:sy n="1" d="1"/>
      </p:scale>
      <p:origin x="0" y="0"/>
    </p:cViewPr>
  </p:notesTextViewPr>
  <p:sorterViewPr>
    <p:cViewPr>
      <p:scale>
        <a:sx n="125" d="100"/>
        <a:sy n="125" d="100"/>
      </p:scale>
      <p:origin x="0" y="0"/>
    </p:cViewPr>
  </p:sorterViewPr>
  <p:notesViewPr>
    <p:cSldViewPr snapToGrid="0" showGuides="1">
      <p:cViewPr varScale="1">
        <p:scale>
          <a:sx n="86" d="100"/>
          <a:sy n="86" d="100"/>
        </p:scale>
        <p:origin x="290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B49407-074B-473E-BC25-B6B76D1FE28F}" type="datetimeFigureOut">
              <a:rPr lang="en-US" smtClean="0"/>
              <a:t>25-Dec-19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F3DE5A-2F5B-44B0-A296-74DC1B0D3943}" type="slidenum">
              <a:rPr lang="en-US" smtClean="0"/>
              <a:t>‹#›</a:t>
            </a:fld>
            <a:endParaRPr lang="en-US"/>
          </a:p>
        </p:txBody>
      </p:sp>
    </p:spTree>
    <p:extLst>
      <p:ext uri="{BB962C8B-B14F-4D97-AF65-F5344CB8AC3E}">
        <p14:creationId xmlns:p14="http://schemas.microsoft.com/office/powerpoint/2010/main" val="3115945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88D20-78E6-4458-9DE1-305D8B2EE684}" type="datetimeFigureOut">
              <a:rPr lang="en-US" smtClean="0"/>
              <a:t>25-Dec-19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EC329A-08C6-44C2-ACD0-60364213B90B}" type="slidenum">
              <a:rPr lang="en-US" smtClean="0"/>
              <a:t>‹#›</a:t>
            </a:fld>
            <a:endParaRPr lang="en-US"/>
          </a:p>
        </p:txBody>
      </p:sp>
    </p:spTree>
    <p:extLst>
      <p:ext uri="{BB962C8B-B14F-4D97-AF65-F5344CB8AC3E}">
        <p14:creationId xmlns:p14="http://schemas.microsoft.com/office/powerpoint/2010/main" val="1985528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C329A-08C6-44C2-ACD0-60364213B90B}" type="slidenum">
              <a:rPr lang="en-US" smtClean="0"/>
              <a:t>7</a:t>
            </a:fld>
            <a:endParaRPr lang="en-US"/>
          </a:p>
        </p:txBody>
      </p:sp>
    </p:spTree>
    <p:extLst>
      <p:ext uri="{BB962C8B-B14F-4D97-AF65-F5344CB8AC3E}">
        <p14:creationId xmlns:p14="http://schemas.microsoft.com/office/powerpoint/2010/main" val="851340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t>25-Dec-19</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336407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3_Title Only">
    <p:spTree>
      <p:nvGrpSpPr>
        <p:cNvPr id="1" name=""/>
        <p:cNvGrpSpPr/>
        <p:nvPr/>
      </p:nvGrpSpPr>
      <p:grpSpPr>
        <a:xfrm>
          <a:off x="0" y="0"/>
          <a:ext cx="0" cy="0"/>
          <a:chOff x="0" y="0"/>
          <a:chExt cx="0" cy="0"/>
        </a:xfrm>
      </p:grpSpPr>
      <p:sp>
        <p:nvSpPr>
          <p:cNvPr id="13" name="Picture Placeholder 6"/>
          <p:cNvSpPr>
            <a:spLocks noGrp="1"/>
          </p:cNvSpPr>
          <p:nvPr>
            <p:ph type="pic" sz="quarter" idx="16"/>
          </p:nvPr>
        </p:nvSpPr>
        <p:spPr>
          <a:xfrm>
            <a:off x="6343294" y="2224726"/>
            <a:ext cx="4671168" cy="2938835"/>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t>25-Dec-19</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43786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2500" fill="hold"/>
                                        <p:tgtEl>
                                          <p:spTgt spid="13"/>
                                        </p:tgtEl>
                                        <p:attrNameLst>
                                          <p:attrName>ppt_x</p:attrName>
                                        </p:attrNameLst>
                                      </p:cBhvr>
                                      <p:tavLst>
                                        <p:tav tm="0">
                                          <p:val>
                                            <p:strVal val="1+#ppt_w/2"/>
                                          </p:val>
                                        </p:tav>
                                        <p:tav tm="100000">
                                          <p:val>
                                            <p:strVal val="#ppt_x"/>
                                          </p:val>
                                        </p:tav>
                                      </p:tavLst>
                                    </p:anim>
                                    <p:anim calcmode="lin" valueType="num">
                                      <p:cBhvr additive="base">
                                        <p:cTn id="8" dur="2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reack Slide">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 Placeholder 7"/>
          <p:cNvSpPr>
            <a:spLocks noGrp="1"/>
          </p:cNvSpPr>
          <p:nvPr>
            <p:ph type="body" sz="quarter" idx="18" hasCustomPrompt="1"/>
          </p:nvPr>
        </p:nvSpPr>
        <p:spPr>
          <a:xfrm>
            <a:off x="941317" y="4481712"/>
            <a:ext cx="4372941" cy="431780"/>
          </a:xfrm>
          <a:prstGeom prst="rect">
            <a:avLst/>
          </a:prstGeom>
        </p:spPr>
        <p:txBody>
          <a:bodyPr vert="horz" lIns="0" tIns="103884" rIns="0" bIns="103884" anchor="ctr"/>
          <a:lstStyle>
            <a:lvl1pPr marL="0" indent="0" algn="l">
              <a:lnSpc>
                <a:spcPct val="100000"/>
              </a:lnSpc>
              <a:spcBef>
                <a:spcPts val="0"/>
              </a:spcBef>
              <a:buNone/>
              <a:defRPr sz="2699" b="1" baseline="0">
                <a:solidFill>
                  <a:schemeClr val="bg1"/>
                </a:solidFill>
                <a:latin typeface="Lato"/>
                <a:cs typeface="Lato"/>
              </a:defRPr>
            </a:lvl1pPr>
          </a:lstStyle>
          <a:p>
            <a:pPr lvl="0"/>
            <a:r>
              <a:rPr lang="es-ES_tradnl" dirty="0"/>
              <a:t>Break </a:t>
            </a:r>
            <a:r>
              <a:rPr lang="es-ES_tradnl" dirty="0" err="1"/>
              <a:t>Slide</a:t>
            </a:r>
            <a:endParaRPr lang="es-ES_tradnl" dirty="0"/>
          </a:p>
        </p:txBody>
      </p:sp>
      <p:sp>
        <p:nvSpPr>
          <p:cNvPr id="8" name="Text Placeholder 7"/>
          <p:cNvSpPr>
            <a:spLocks noGrp="1"/>
          </p:cNvSpPr>
          <p:nvPr>
            <p:ph type="body" sz="quarter" idx="19" hasCustomPrompt="1"/>
          </p:nvPr>
        </p:nvSpPr>
        <p:spPr>
          <a:xfrm>
            <a:off x="941318" y="4969000"/>
            <a:ext cx="4372940" cy="228451"/>
          </a:xfrm>
          <a:prstGeom prst="rect">
            <a:avLst/>
          </a:prstGeom>
        </p:spPr>
        <p:txBody>
          <a:bodyPr vert="horz" lIns="0" tIns="103884" rIns="0" bIns="103884" anchor="ctr"/>
          <a:lstStyle>
            <a:lvl1pPr marL="0" indent="0" algn="l">
              <a:lnSpc>
                <a:spcPct val="100000"/>
              </a:lnSpc>
              <a:spcBef>
                <a:spcPts val="0"/>
              </a:spcBef>
              <a:spcAft>
                <a:spcPts val="0"/>
              </a:spcAft>
              <a:buNone/>
              <a:defRPr sz="16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r>
              <a:rPr lang="es-ES_tradnl" dirty="0"/>
              <a:t> </a:t>
            </a:r>
            <a:r>
              <a:rPr lang="es-ES_tradnl" dirty="0" err="1"/>
              <a:t>Here</a:t>
            </a:r>
            <a:endParaRPr lang="es-ES_tradnl" dirty="0"/>
          </a:p>
        </p:txBody>
      </p:sp>
      <p:sp>
        <p:nvSpPr>
          <p:cNvPr id="10" name="Text Placeholder 2"/>
          <p:cNvSpPr>
            <a:spLocks noGrp="1"/>
          </p:cNvSpPr>
          <p:nvPr>
            <p:ph type="body" sz="quarter" idx="16" hasCustomPrompt="1"/>
          </p:nvPr>
        </p:nvSpPr>
        <p:spPr>
          <a:xfrm>
            <a:off x="941318" y="5239789"/>
            <a:ext cx="4372941" cy="1108422"/>
          </a:xfrm>
          <a:prstGeom prst="rect">
            <a:avLst/>
          </a:prstGeom>
        </p:spPr>
        <p:txBody>
          <a:bodyPr vert="horz" lIns="0" tIns="121900" rIns="0" bIns="121900"/>
          <a:lstStyle>
            <a:lvl1pPr marL="0" indent="0" algn="l">
              <a:lnSpc>
                <a:spcPct val="150000"/>
              </a:lnSpc>
              <a:spcBef>
                <a:spcPts val="0"/>
              </a:spcBef>
              <a:buNone/>
              <a:defRPr sz="12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a:t>
            </a:r>
          </a:p>
        </p:txBody>
      </p:sp>
    </p:spTree>
    <p:extLst>
      <p:ext uri="{BB962C8B-B14F-4D97-AF65-F5344CB8AC3E}">
        <p14:creationId xmlns:p14="http://schemas.microsoft.com/office/powerpoint/2010/main" val="169382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6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2" dur="600" fill="hold"/>
                                        <p:tgtEl>
                                          <p:spTgt spid="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6"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600" fill="hold"/>
                        <p:tgtEl>
                          <p:spTgt spid="8"/>
                        </p:tgtEl>
                        <p:attrNameLst>
                          <p:attrName>ppt_x</p:attrName>
                        </p:attrNameLst>
                      </p:cBhvr>
                      <p:tavLst>
                        <p:tav tm="0">
                          <p:val>
                            <p:strVal val="#ppt_x"/>
                          </p:val>
                        </p:tav>
                        <p:tav tm="100000">
                          <p:val>
                            <p:strVal val="#ppt_x"/>
                          </p:val>
                        </p:tav>
                      </p:tavLst>
                    </p:anim>
                    <p:anim calcmode="lin" valueType="num">
                      <p:cBhvr additive="base">
                        <p:cTn dur="600" fill="hold"/>
                        <p:tgtEl>
                          <p:spTgt spid="8"/>
                        </p:tgtEl>
                        <p:attrNameLst>
                          <p:attrName>ppt_y</p:attrName>
                        </p:attrNameLst>
                      </p:cBhvr>
                      <p:tavLst>
                        <p:tav tm="0">
                          <p:val>
                            <p:strVal val="1+#ppt_h/2"/>
                          </p:val>
                        </p:tav>
                        <p:tav tm="100000">
                          <p:val>
                            <p:strVal val="#ppt_y"/>
                          </p:val>
                        </p:tav>
                      </p:tavLst>
                    </p:anim>
                  </p:childTnLst>
                </p:cTn>
              </p:par>
            </p:tnLst>
          </p:tmpl>
        </p:tmplLst>
      </p:bldP>
      <p:bldP spid="10" grpId="0" build="p">
        <p:tmplLst>
          <p:tmpl lvl="1">
            <p:tnLst>
              <p:par>
                <p:cTn presetID="2" presetClass="entr" presetSubtype="4"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First Slide">
    <p:spTree>
      <p:nvGrpSpPr>
        <p:cNvPr id="1" name=""/>
        <p:cNvGrpSpPr/>
        <p:nvPr/>
      </p:nvGrpSpPr>
      <p:grpSpPr>
        <a:xfrm>
          <a:off x="0" y="0"/>
          <a:ext cx="0" cy="0"/>
          <a:chOff x="0" y="0"/>
          <a:chExt cx="0" cy="0"/>
        </a:xfrm>
      </p:grpSpPr>
      <p:sp>
        <p:nvSpPr>
          <p:cNvPr id="3" name="Picture Placeholder 2"/>
          <p:cNvSpPr>
            <a:spLocks noGrp="1"/>
          </p:cNvSpPr>
          <p:nvPr>
            <p:ph type="pic" sz="quarter" idx="20"/>
          </p:nvPr>
        </p:nvSpPr>
        <p:spPr>
          <a:xfrm>
            <a:off x="0" y="0"/>
            <a:ext cx="12192000" cy="6858000"/>
          </a:xfrm>
          <a:prstGeom prst="rect">
            <a:avLst/>
          </a:prstGeom>
        </p:spPr>
        <p:txBody>
          <a:bodyPr/>
          <a:lstStyle/>
          <a:p>
            <a:endParaRPr lang="en-US"/>
          </a:p>
        </p:txBody>
      </p:sp>
      <p:sp>
        <p:nvSpPr>
          <p:cNvPr id="8" name="Text Placeholder 7"/>
          <p:cNvSpPr>
            <a:spLocks noGrp="1"/>
          </p:cNvSpPr>
          <p:nvPr>
            <p:ph type="body" sz="quarter" idx="18" hasCustomPrompt="1"/>
          </p:nvPr>
        </p:nvSpPr>
        <p:spPr>
          <a:xfrm>
            <a:off x="941317" y="4481712"/>
            <a:ext cx="4372941" cy="431780"/>
          </a:xfrm>
          <a:prstGeom prst="rect">
            <a:avLst/>
          </a:prstGeom>
        </p:spPr>
        <p:txBody>
          <a:bodyPr vert="horz" lIns="0" tIns="103884" rIns="0" bIns="103884" anchor="ctr"/>
          <a:lstStyle>
            <a:lvl1pPr marL="0" indent="0" algn="l">
              <a:lnSpc>
                <a:spcPct val="100000"/>
              </a:lnSpc>
              <a:spcBef>
                <a:spcPts val="0"/>
              </a:spcBef>
              <a:buNone/>
              <a:defRPr sz="2699" b="1" baseline="0">
                <a:solidFill>
                  <a:schemeClr val="tx1"/>
                </a:solidFill>
                <a:latin typeface="Lato"/>
                <a:cs typeface="Lato"/>
              </a:defRPr>
            </a:lvl1pPr>
          </a:lstStyle>
          <a:p>
            <a:pPr lvl="0"/>
            <a:r>
              <a:rPr lang="es-ES_tradnl" dirty="0"/>
              <a:t>Break </a:t>
            </a:r>
            <a:r>
              <a:rPr lang="es-ES_tradnl" dirty="0" err="1"/>
              <a:t>Slide</a:t>
            </a:r>
            <a:endParaRPr lang="es-ES_tradnl" dirty="0"/>
          </a:p>
        </p:txBody>
      </p:sp>
      <p:sp>
        <p:nvSpPr>
          <p:cNvPr id="10" name="Text Placeholder 7"/>
          <p:cNvSpPr>
            <a:spLocks noGrp="1"/>
          </p:cNvSpPr>
          <p:nvPr>
            <p:ph type="body" sz="quarter" idx="19" hasCustomPrompt="1"/>
          </p:nvPr>
        </p:nvSpPr>
        <p:spPr>
          <a:xfrm>
            <a:off x="941318" y="4969000"/>
            <a:ext cx="4372940" cy="228451"/>
          </a:xfrm>
          <a:prstGeom prst="rect">
            <a:avLst/>
          </a:prstGeom>
        </p:spPr>
        <p:txBody>
          <a:bodyPr vert="horz" lIns="0" tIns="103884" rIns="0" bIns="103884" anchor="ctr"/>
          <a:lstStyle>
            <a:lvl1pPr marL="0" indent="0" algn="l">
              <a:lnSpc>
                <a:spcPct val="100000"/>
              </a:lnSpc>
              <a:spcBef>
                <a:spcPts val="0"/>
              </a:spcBef>
              <a:spcAft>
                <a:spcPts val="0"/>
              </a:spcAft>
              <a:buNone/>
              <a:defRPr sz="1400" b="0">
                <a:solidFill>
                  <a:schemeClr val="tx1"/>
                </a:solidFill>
                <a:latin typeface="Lato Light"/>
                <a:cs typeface="Lato Light"/>
              </a:defRPr>
            </a:lvl1pPr>
          </a:lstStyle>
          <a:p>
            <a:pPr lvl="0"/>
            <a:r>
              <a:rPr lang="es-ES_tradnl" dirty="0" err="1"/>
              <a:t>Subtitle</a:t>
            </a:r>
            <a:r>
              <a:rPr lang="es-ES_tradnl" dirty="0"/>
              <a:t> </a:t>
            </a:r>
            <a:r>
              <a:rPr lang="es-ES_tradnl" dirty="0" err="1"/>
              <a:t>Example</a:t>
            </a:r>
            <a:r>
              <a:rPr lang="es-ES_tradnl" dirty="0"/>
              <a:t> </a:t>
            </a:r>
            <a:r>
              <a:rPr lang="es-ES_tradnl" dirty="0" err="1"/>
              <a:t>Here</a:t>
            </a:r>
            <a:endParaRPr lang="es-ES_tradnl" dirty="0"/>
          </a:p>
        </p:txBody>
      </p:sp>
      <p:sp>
        <p:nvSpPr>
          <p:cNvPr id="11" name="Text Placeholder 2"/>
          <p:cNvSpPr>
            <a:spLocks noGrp="1"/>
          </p:cNvSpPr>
          <p:nvPr>
            <p:ph type="body" sz="quarter" idx="16" hasCustomPrompt="1"/>
          </p:nvPr>
        </p:nvSpPr>
        <p:spPr>
          <a:xfrm>
            <a:off x="941318" y="5239789"/>
            <a:ext cx="4372941" cy="1108422"/>
          </a:xfrm>
          <a:prstGeom prst="rect">
            <a:avLst/>
          </a:prstGeom>
        </p:spPr>
        <p:txBody>
          <a:bodyPr vert="horz" lIns="0" tIns="121900" rIns="0" bIns="121900"/>
          <a:lstStyle>
            <a:lvl1pPr marL="0" indent="0" algn="l">
              <a:lnSpc>
                <a:spcPct val="150000"/>
              </a:lnSpc>
              <a:spcBef>
                <a:spcPts val="0"/>
              </a:spcBef>
              <a:buNone/>
              <a:defRPr sz="1200">
                <a:solidFill>
                  <a:schemeClr val="tx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a:t>
            </a:r>
          </a:p>
        </p:txBody>
      </p:sp>
    </p:spTree>
    <p:extLst>
      <p:ext uri="{BB962C8B-B14F-4D97-AF65-F5344CB8AC3E}">
        <p14:creationId xmlns:p14="http://schemas.microsoft.com/office/powerpoint/2010/main" val="191398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62D77E9-F003-4799-9A51-CABDFED13B1B}" type="datetime1">
              <a:rPr lang="en-US" smtClean="0"/>
              <a:t>25-Dec-19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AC12D6-6874-44D7-A628-78DA8109D10F}" type="slidenum">
              <a:rPr lang="en-US" smtClean="0"/>
              <a:pPr/>
              <a:t>‹#›</a:t>
            </a:fld>
            <a:endParaRPr lang="en-US"/>
          </a:p>
        </p:txBody>
      </p:sp>
      <p:sp>
        <p:nvSpPr>
          <p:cNvPr id="586" name="Picture Placeholder 585"/>
          <p:cNvSpPr>
            <a:spLocks noGrp="1"/>
          </p:cNvSpPr>
          <p:nvPr userDrawn="1">
            <p:ph type="pic" sz="quarter" idx="13"/>
          </p:nvPr>
        </p:nvSpPr>
        <p:spPr>
          <a:xfrm>
            <a:off x="0" y="0"/>
            <a:ext cx="12192000" cy="3263900"/>
          </a:xfrm>
        </p:spPr>
        <p:txBody>
          <a:bodyPr/>
          <a:lstStyle/>
          <a:p>
            <a:endParaRPr lang="en-US" dirty="0"/>
          </a:p>
        </p:txBody>
      </p:sp>
    </p:spTree>
    <p:extLst>
      <p:ext uri="{BB962C8B-B14F-4D97-AF65-F5344CB8AC3E}">
        <p14:creationId xmlns:p14="http://schemas.microsoft.com/office/powerpoint/2010/main" val="216381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62D77E9-F003-4799-9A51-CABDFED13B1B}" type="datetime1">
              <a:rPr lang="en-US" smtClean="0"/>
              <a:t>25-Dec-19</a:t>
            </a:fld>
            <a:endParaRPr lang="en-US"/>
          </a:p>
        </p:txBody>
      </p:sp>
      <p:sp>
        <p:nvSpPr>
          <p:cNvPr id="5" name="Slide Number Placeholder 4"/>
          <p:cNvSpPr>
            <a:spLocks noGrp="1"/>
          </p:cNvSpPr>
          <p:nvPr>
            <p:ph type="sldNum" sz="quarter" idx="12"/>
          </p:nvPr>
        </p:nvSpPr>
        <p:spPr/>
        <p:txBody>
          <a:bodyPr/>
          <a:lstStyle/>
          <a:p>
            <a:fld id="{6FAC12D6-6874-44D7-A628-78DA8109D10F}" type="slidenum">
              <a:rPr lang="en-US" smtClean="0"/>
              <a:pPr/>
              <a:t>‹#›</a:t>
            </a:fld>
            <a:endParaRPr lang="en-US"/>
          </a:p>
        </p:txBody>
      </p:sp>
      <p:sp>
        <p:nvSpPr>
          <p:cNvPr id="586" name="Picture Placeholder 585"/>
          <p:cNvSpPr>
            <a:spLocks noGrp="1"/>
          </p:cNvSpPr>
          <p:nvPr userDrawn="1">
            <p:ph type="pic" sz="quarter" idx="13"/>
          </p:nvPr>
        </p:nvSpPr>
        <p:spPr>
          <a:xfrm>
            <a:off x="0" y="0"/>
            <a:ext cx="5270500" cy="6858000"/>
          </a:xfrm>
        </p:spPr>
        <p:txBody>
          <a:bodyPr/>
          <a:lstStyle/>
          <a:p>
            <a:endParaRPr lang="en-US" dirty="0"/>
          </a:p>
        </p:txBody>
      </p:sp>
    </p:spTree>
    <p:extLst>
      <p:ext uri="{BB962C8B-B14F-4D97-AF65-F5344CB8AC3E}">
        <p14:creationId xmlns:p14="http://schemas.microsoft.com/office/powerpoint/2010/main" val="200705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t>25-Dec-19</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
        <p:nvSpPr>
          <p:cNvPr id="7" name="Picture Placeholder 6"/>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298426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0" fill="hold"/>
                                        <p:tgtEl>
                                          <p:spTgt spid="7"/>
                                        </p:tgtEl>
                                        <p:attrNameLst>
                                          <p:attrName>ppt_x</p:attrName>
                                        </p:attrNameLst>
                                      </p:cBhvr>
                                      <p:tavLst>
                                        <p:tav tm="0">
                                          <p:val>
                                            <p:strVal val="1+#ppt_w/2"/>
                                          </p:val>
                                        </p:tav>
                                        <p:tav tm="100000">
                                          <p:val>
                                            <p:strVal val="#ppt_x"/>
                                          </p:val>
                                        </p:tav>
                                      </p:tavLst>
                                    </p:anim>
                                    <p:anim calcmode="lin" valueType="num">
                                      <p:cBhvr additive="base">
                                        <p:cTn id="8" dur="2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Picture Placeholder 6"/>
          <p:cNvSpPr>
            <a:spLocks noGrp="1"/>
          </p:cNvSpPr>
          <p:nvPr>
            <p:ph type="pic" sz="quarter" idx="14"/>
          </p:nvPr>
        </p:nvSpPr>
        <p:spPr>
          <a:xfrm>
            <a:off x="4659482" y="2046526"/>
            <a:ext cx="2178552" cy="2178552"/>
          </a:xfrm>
        </p:spPr>
        <p:txBody>
          <a:bodyPr/>
          <a:lstStyle/>
          <a:p>
            <a:endParaRPr lang="en-US"/>
          </a:p>
        </p:txBody>
      </p:sp>
      <p:sp>
        <p:nvSpPr>
          <p:cNvPr id="12" name="Picture Placeholder 6"/>
          <p:cNvSpPr>
            <a:spLocks noGrp="1"/>
          </p:cNvSpPr>
          <p:nvPr>
            <p:ph type="pic" sz="quarter" idx="15"/>
          </p:nvPr>
        </p:nvSpPr>
        <p:spPr>
          <a:xfrm>
            <a:off x="8413804" y="1638456"/>
            <a:ext cx="2178552" cy="2178552"/>
          </a:xfrm>
        </p:spPr>
        <p:txBody>
          <a:bodyPr/>
          <a:lstStyle/>
          <a:p>
            <a:endParaRPr lang="en-US"/>
          </a:p>
        </p:txBody>
      </p:sp>
      <p:sp>
        <p:nvSpPr>
          <p:cNvPr id="7" name="Picture Placeholder 6"/>
          <p:cNvSpPr>
            <a:spLocks noGrp="1"/>
          </p:cNvSpPr>
          <p:nvPr>
            <p:ph type="pic" sz="quarter" idx="13"/>
          </p:nvPr>
        </p:nvSpPr>
        <p:spPr>
          <a:xfrm>
            <a:off x="1030585" y="2650091"/>
            <a:ext cx="2178552" cy="2178552"/>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t>25-Dec-19</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18306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0" fill="hold"/>
                                        <p:tgtEl>
                                          <p:spTgt spid="7"/>
                                        </p:tgtEl>
                                        <p:attrNameLst>
                                          <p:attrName>ppt_x</p:attrName>
                                        </p:attrNameLst>
                                      </p:cBhvr>
                                      <p:tavLst>
                                        <p:tav tm="0">
                                          <p:val>
                                            <p:strVal val="1+#ppt_w/2"/>
                                          </p:val>
                                        </p:tav>
                                        <p:tav tm="100000">
                                          <p:val>
                                            <p:strVal val="#ppt_x"/>
                                          </p:val>
                                        </p:tav>
                                      </p:tavLst>
                                    </p:anim>
                                    <p:anim calcmode="lin" valueType="num">
                                      <p:cBhvr additive="base">
                                        <p:cTn id="8" dur="2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0"/>
                                  </p:stCondLst>
                                  <p:endCondLst>
                                    <p:cond evt="begin" delay="0">
                                      <p:tn val="9"/>
                                    </p:cond>
                                  </p:end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0" fill="hold"/>
                                        <p:tgtEl>
                                          <p:spTgt spid="11"/>
                                        </p:tgtEl>
                                        <p:attrNameLst>
                                          <p:attrName>ppt_x</p:attrName>
                                        </p:attrNameLst>
                                      </p:cBhvr>
                                      <p:tavLst>
                                        <p:tav tm="0">
                                          <p:val>
                                            <p:strVal val="1+#ppt_w/2"/>
                                          </p:val>
                                        </p:tav>
                                        <p:tav tm="100000">
                                          <p:val>
                                            <p:strVal val="#ppt_x"/>
                                          </p:val>
                                        </p:tav>
                                      </p:tavLst>
                                    </p:anim>
                                    <p:anim calcmode="lin" valueType="num">
                                      <p:cBhvr additive="base">
                                        <p:cTn id="12" dur="2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0" fill="hold"/>
                                        <p:tgtEl>
                                          <p:spTgt spid="12"/>
                                        </p:tgtEl>
                                        <p:attrNameLst>
                                          <p:attrName>ppt_x</p:attrName>
                                        </p:attrNameLst>
                                      </p:cBhvr>
                                      <p:tavLst>
                                        <p:tav tm="0">
                                          <p:val>
                                            <p:strVal val="1+#ppt_w/2"/>
                                          </p:val>
                                        </p:tav>
                                        <p:tav tm="100000">
                                          <p:val>
                                            <p:strVal val="#ppt_x"/>
                                          </p:val>
                                        </p:tav>
                                      </p:tavLst>
                                    </p:anim>
                                    <p:anim calcmode="lin" valueType="num">
                                      <p:cBhvr additive="base">
                                        <p:cTn id="16" dur="2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7"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0" y="3429001"/>
            <a:ext cx="12191999" cy="3429000"/>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t>25-Dec-19</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109405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500" fill="hold"/>
                                        <p:tgtEl>
                                          <p:spTgt spid="12"/>
                                        </p:tgtEl>
                                        <p:attrNameLst>
                                          <p:attrName>ppt_x</p:attrName>
                                        </p:attrNameLst>
                                      </p:cBhvr>
                                      <p:tavLst>
                                        <p:tav tm="0">
                                          <p:val>
                                            <p:strVal val="1+#ppt_w/2"/>
                                          </p:val>
                                        </p:tav>
                                        <p:tav tm="100000">
                                          <p:val>
                                            <p:strVal val="#ppt_x"/>
                                          </p:val>
                                        </p:tav>
                                      </p:tavLst>
                                    </p:anim>
                                    <p:anim calcmode="lin" valueType="num">
                                      <p:cBhvr additive="base">
                                        <p:cTn id="8" dur="2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0" name="Picture Placeholder 19"/>
          <p:cNvSpPr>
            <a:spLocks noGrp="1"/>
          </p:cNvSpPr>
          <p:nvPr>
            <p:ph type="pic" sz="quarter" idx="15"/>
          </p:nvPr>
        </p:nvSpPr>
        <p:spPr>
          <a:xfrm>
            <a:off x="1203540" y="2227763"/>
            <a:ext cx="1741009" cy="1741009"/>
          </a:xfrm>
          <a:custGeom>
            <a:avLst/>
            <a:gdLst>
              <a:gd name="connsiteX0" fmla="*/ 70511 w 1741009"/>
              <a:gd name="connsiteY0" fmla="*/ 0 h 1741009"/>
              <a:gd name="connsiteX1" fmla="*/ 1670498 w 1741009"/>
              <a:gd name="connsiteY1" fmla="*/ 0 h 1741009"/>
              <a:gd name="connsiteX2" fmla="*/ 1741009 w 1741009"/>
              <a:gd name="connsiteY2" fmla="*/ 70511 h 1741009"/>
              <a:gd name="connsiteX3" fmla="*/ 1741009 w 1741009"/>
              <a:gd name="connsiteY3" fmla="*/ 1670498 h 1741009"/>
              <a:gd name="connsiteX4" fmla="*/ 1670498 w 1741009"/>
              <a:gd name="connsiteY4" fmla="*/ 1741009 h 1741009"/>
              <a:gd name="connsiteX5" fmla="*/ 70511 w 1741009"/>
              <a:gd name="connsiteY5" fmla="*/ 1741009 h 1741009"/>
              <a:gd name="connsiteX6" fmla="*/ 0 w 1741009"/>
              <a:gd name="connsiteY6" fmla="*/ 1670498 h 1741009"/>
              <a:gd name="connsiteX7" fmla="*/ 0 w 1741009"/>
              <a:gd name="connsiteY7" fmla="*/ 70511 h 1741009"/>
              <a:gd name="connsiteX8" fmla="*/ 70511 w 1741009"/>
              <a:gd name="connsiteY8" fmla="*/ 0 h 174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1009" h="1741009">
                <a:moveTo>
                  <a:pt x="70511" y="0"/>
                </a:moveTo>
                <a:lnTo>
                  <a:pt x="1670498" y="0"/>
                </a:lnTo>
                <a:cubicBezTo>
                  <a:pt x="1709440" y="0"/>
                  <a:pt x="1741009" y="31569"/>
                  <a:pt x="1741009" y="70511"/>
                </a:cubicBezTo>
                <a:lnTo>
                  <a:pt x="1741009" y="1670498"/>
                </a:lnTo>
                <a:cubicBezTo>
                  <a:pt x="1741009" y="1709440"/>
                  <a:pt x="1709440" y="1741009"/>
                  <a:pt x="1670498" y="1741009"/>
                </a:cubicBezTo>
                <a:lnTo>
                  <a:pt x="70511" y="1741009"/>
                </a:lnTo>
                <a:cubicBezTo>
                  <a:pt x="31569" y="1741009"/>
                  <a:pt x="0" y="1709440"/>
                  <a:pt x="0" y="1670498"/>
                </a:cubicBezTo>
                <a:lnTo>
                  <a:pt x="0" y="70511"/>
                </a:lnTo>
                <a:cubicBezTo>
                  <a:pt x="0" y="31569"/>
                  <a:pt x="31569" y="0"/>
                  <a:pt x="70511" y="0"/>
                </a:cubicBezTo>
                <a:close/>
              </a:path>
            </a:pathLst>
          </a:custGeom>
        </p:spPr>
        <p:txBody>
          <a:bodyPr wrap="square">
            <a:noAutofit/>
          </a:bodyPr>
          <a:lstStyle/>
          <a:p>
            <a:endParaRPr lang="en-US"/>
          </a:p>
        </p:txBody>
      </p:sp>
      <p:sp>
        <p:nvSpPr>
          <p:cNvPr id="21" name="Picture Placeholder 20"/>
          <p:cNvSpPr>
            <a:spLocks noGrp="1"/>
          </p:cNvSpPr>
          <p:nvPr>
            <p:ph type="pic" sz="quarter" idx="16"/>
          </p:nvPr>
        </p:nvSpPr>
        <p:spPr>
          <a:xfrm>
            <a:off x="5299560" y="2227762"/>
            <a:ext cx="1741009" cy="1741009"/>
          </a:xfrm>
          <a:custGeom>
            <a:avLst/>
            <a:gdLst>
              <a:gd name="connsiteX0" fmla="*/ 70511 w 1741009"/>
              <a:gd name="connsiteY0" fmla="*/ 0 h 1741009"/>
              <a:gd name="connsiteX1" fmla="*/ 1670498 w 1741009"/>
              <a:gd name="connsiteY1" fmla="*/ 0 h 1741009"/>
              <a:gd name="connsiteX2" fmla="*/ 1741009 w 1741009"/>
              <a:gd name="connsiteY2" fmla="*/ 70511 h 1741009"/>
              <a:gd name="connsiteX3" fmla="*/ 1741009 w 1741009"/>
              <a:gd name="connsiteY3" fmla="*/ 1670498 h 1741009"/>
              <a:gd name="connsiteX4" fmla="*/ 1670498 w 1741009"/>
              <a:gd name="connsiteY4" fmla="*/ 1741009 h 1741009"/>
              <a:gd name="connsiteX5" fmla="*/ 70511 w 1741009"/>
              <a:gd name="connsiteY5" fmla="*/ 1741009 h 1741009"/>
              <a:gd name="connsiteX6" fmla="*/ 0 w 1741009"/>
              <a:gd name="connsiteY6" fmla="*/ 1670498 h 1741009"/>
              <a:gd name="connsiteX7" fmla="*/ 0 w 1741009"/>
              <a:gd name="connsiteY7" fmla="*/ 70511 h 1741009"/>
              <a:gd name="connsiteX8" fmla="*/ 70511 w 1741009"/>
              <a:gd name="connsiteY8" fmla="*/ 0 h 174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1009" h="1741009">
                <a:moveTo>
                  <a:pt x="70511" y="0"/>
                </a:moveTo>
                <a:lnTo>
                  <a:pt x="1670498" y="0"/>
                </a:lnTo>
                <a:cubicBezTo>
                  <a:pt x="1709440" y="0"/>
                  <a:pt x="1741009" y="31569"/>
                  <a:pt x="1741009" y="70511"/>
                </a:cubicBezTo>
                <a:lnTo>
                  <a:pt x="1741009" y="1670498"/>
                </a:lnTo>
                <a:cubicBezTo>
                  <a:pt x="1741009" y="1709440"/>
                  <a:pt x="1709440" y="1741009"/>
                  <a:pt x="1670498" y="1741009"/>
                </a:cubicBezTo>
                <a:lnTo>
                  <a:pt x="70511" y="1741009"/>
                </a:lnTo>
                <a:cubicBezTo>
                  <a:pt x="31569" y="1741009"/>
                  <a:pt x="0" y="1709440"/>
                  <a:pt x="0" y="1670498"/>
                </a:cubicBezTo>
                <a:lnTo>
                  <a:pt x="0" y="70511"/>
                </a:lnTo>
                <a:cubicBezTo>
                  <a:pt x="0" y="31569"/>
                  <a:pt x="31569" y="0"/>
                  <a:pt x="70511" y="0"/>
                </a:cubicBezTo>
                <a:close/>
              </a:path>
            </a:pathLst>
          </a:custGeom>
        </p:spPr>
        <p:txBody>
          <a:bodyPr wrap="square">
            <a:noAutofit/>
          </a:bodyPr>
          <a:lstStyle/>
          <a:p>
            <a:endParaRPr lang="en-US"/>
          </a:p>
        </p:txBody>
      </p:sp>
      <p:sp>
        <p:nvSpPr>
          <p:cNvPr id="22" name="Picture Placeholder 21"/>
          <p:cNvSpPr>
            <a:spLocks noGrp="1"/>
          </p:cNvSpPr>
          <p:nvPr>
            <p:ph type="pic" sz="quarter" idx="18"/>
          </p:nvPr>
        </p:nvSpPr>
        <p:spPr>
          <a:xfrm>
            <a:off x="9442001" y="2227762"/>
            <a:ext cx="1741009" cy="1741009"/>
          </a:xfrm>
          <a:custGeom>
            <a:avLst/>
            <a:gdLst>
              <a:gd name="connsiteX0" fmla="*/ 70511 w 1741009"/>
              <a:gd name="connsiteY0" fmla="*/ 0 h 1741009"/>
              <a:gd name="connsiteX1" fmla="*/ 1670498 w 1741009"/>
              <a:gd name="connsiteY1" fmla="*/ 0 h 1741009"/>
              <a:gd name="connsiteX2" fmla="*/ 1741009 w 1741009"/>
              <a:gd name="connsiteY2" fmla="*/ 70511 h 1741009"/>
              <a:gd name="connsiteX3" fmla="*/ 1741009 w 1741009"/>
              <a:gd name="connsiteY3" fmla="*/ 1670498 h 1741009"/>
              <a:gd name="connsiteX4" fmla="*/ 1670498 w 1741009"/>
              <a:gd name="connsiteY4" fmla="*/ 1741009 h 1741009"/>
              <a:gd name="connsiteX5" fmla="*/ 70511 w 1741009"/>
              <a:gd name="connsiteY5" fmla="*/ 1741009 h 1741009"/>
              <a:gd name="connsiteX6" fmla="*/ 0 w 1741009"/>
              <a:gd name="connsiteY6" fmla="*/ 1670498 h 1741009"/>
              <a:gd name="connsiteX7" fmla="*/ 0 w 1741009"/>
              <a:gd name="connsiteY7" fmla="*/ 70511 h 1741009"/>
              <a:gd name="connsiteX8" fmla="*/ 70511 w 1741009"/>
              <a:gd name="connsiteY8" fmla="*/ 0 h 174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1009" h="1741009">
                <a:moveTo>
                  <a:pt x="70511" y="0"/>
                </a:moveTo>
                <a:lnTo>
                  <a:pt x="1670498" y="0"/>
                </a:lnTo>
                <a:cubicBezTo>
                  <a:pt x="1709440" y="0"/>
                  <a:pt x="1741009" y="31569"/>
                  <a:pt x="1741009" y="70511"/>
                </a:cubicBezTo>
                <a:lnTo>
                  <a:pt x="1741009" y="1670498"/>
                </a:lnTo>
                <a:cubicBezTo>
                  <a:pt x="1741009" y="1709440"/>
                  <a:pt x="1709440" y="1741009"/>
                  <a:pt x="1670498" y="1741009"/>
                </a:cubicBezTo>
                <a:lnTo>
                  <a:pt x="70511" y="1741009"/>
                </a:lnTo>
                <a:cubicBezTo>
                  <a:pt x="31569" y="1741009"/>
                  <a:pt x="0" y="1709440"/>
                  <a:pt x="0" y="1670498"/>
                </a:cubicBezTo>
                <a:lnTo>
                  <a:pt x="0" y="70511"/>
                </a:lnTo>
                <a:cubicBezTo>
                  <a:pt x="0" y="31569"/>
                  <a:pt x="31569" y="0"/>
                  <a:pt x="70511" y="0"/>
                </a:cubicBezTo>
                <a:close/>
              </a:path>
            </a:pathLst>
          </a:custGeom>
        </p:spPr>
        <p:txBody>
          <a:bodyPr wrap="square">
            <a:noAutofit/>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t>25-Dec-19</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87317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2500" fill="hold"/>
                                        <p:tgtEl>
                                          <p:spTgt spid="20"/>
                                        </p:tgtEl>
                                        <p:attrNameLst>
                                          <p:attrName>ppt_x</p:attrName>
                                        </p:attrNameLst>
                                      </p:cBhvr>
                                      <p:tavLst>
                                        <p:tav tm="0">
                                          <p:val>
                                            <p:strVal val="1+#ppt_w/2"/>
                                          </p:val>
                                        </p:tav>
                                        <p:tav tm="100000">
                                          <p:val>
                                            <p:strVal val="#ppt_x"/>
                                          </p:val>
                                        </p:tav>
                                      </p:tavLst>
                                    </p:anim>
                                    <p:anim calcmode="lin" valueType="num">
                                      <p:cBhvr additive="base">
                                        <p:cTn id="8" dur="2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0"/>
                                  </p:stCondLst>
                                  <p:endCondLst>
                                    <p:cond evt="begin" delay="0">
                                      <p:tn val="9"/>
                                    </p:cond>
                                  </p:end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2500" fill="hold"/>
                                        <p:tgtEl>
                                          <p:spTgt spid="21"/>
                                        </p:tgtEl>
                                        <p:attrNameLst>
                                          <p:attrName>ppt_x</p:attrName>
                                        </p:attrNameLst>
                                      </p:cBhvr>
                                      <p:tavLst>
                                        <p:tav tm="0">
                                          <p:val>
                                            <p:strVal val="1+#ppt_w/2"/>
                                          </p:val>
                                        </p:tav>
                                        <p:tav tm="100000">
                                          <p:val>
                                            <p:strVal val="#ppt_x"/>
                                          </p:val>
                                        </p:tav>
                                      </p:tavLst>
                                    </p:anim>
                                    <p:anim calcmode="lin" valueType="num">
                                      <p:cBhvr additive="base">
                                        <p:cTn id="12" dur="2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0"/>
                                  </p:stCondLst>
                                  <p:endCondLst>
                                    <p:cond evt="begin" delay="0">
                                      <p:tn val="13"/>
                                    </p:cond>
                                  </p:end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2500" fill="hold"/>
                                        <p:tgtEl>
                                          <p:spTgt spid="22"/>
                                        </p:tgtEl>
                                        <p:attrNameLst>
                                          <p:attrName>ppt_x</p:attrName>
                                        </p:attrNameLst>
                                      </p:cBhvr>
                                      <p:tavLst>
                                        <p:tav tm="0">
                                          <p:val>
                                            <p:strVal val="1+#ppt_w/2"/>
                                          </p:val>
                                        </p:tav>
                                        <p:tav tm="100000">
                                          <p:val>
                                            <p:strVal val="#ppt_x"/>
                                          </p:val>
                                        </p:tav>
                                      </p:tavLst>
                                    </p:anim>
                                    <p:anim calcmode="lin" valueType="num">
                                      <p:cBhvr additive="base">
                                        <p:cTn id="16" dur="2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18" name="Picture Placeholder 17"/>
          <p:cNvSpPr>
            <a:spLocks noGrp="1"/>
          </p:cNvSpPr>
          <p:nvPr>
            <p:ph type="pic" sz="quarter" idx="15"/>
          </p:nvPr>
        </p:nvSpPr>
        <p:spPr>
          <a:xfrm>
            <a:off x="1052936" y="2201565"/>
            <a:ext cx="1876838" cy="1876838"/>
          </a:xfrm>
          <a:custGeom>
            <a:avLst/>
            <a:gdLst>
              <a:gd name="connsiteX0" fmla="*/ 938419 w 1876838"/>
              <a:gd name="connsiteY0" fmla="*/ 0 h 1876838"/>
              <a:gd name="connsiteX1" fmla="*/ 1876838 w 1876838"/>
              <a:gd name="connsiteY1" fmla="*/ 938419 h 1876838"/>
              <a:gd name="connsiteX2" fmla="*/ 938419 w 1876838"/>
              <a:gd name="connsiteY2" fmla="*/ 1876838 h 1876838"/>
              <a:gd name="connsiteX3" fmla="*/ 0 w 1876838"/>
              <a:gd name="connsiteY3" fmla="*/ 938419 h 1876838"/>
              <a:gd name="connsiteX4" fmla="*/ 938419 w 1876838"/>
              <a:gd name="connsiteY4" fmla="*/ 0 h 187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6838" h="1876838">
                <a:moveTo>
                  <a:pt x="938419" y="0"/>
                </a:moveTo>
                <a:cubicBezTo>
                  <a:pt x="1456694" y="0"/>
                  <a:pt x="1876838" y="420144"/>
                  <a:pt x="1876838" y="938419"/>
                </a:cubicBezTo>
                <a:cubicBezTo>
                  <a:pt x="1876838" y="1456694"/>
                  <a:pt x="1456694" y="1876838"/>
                  <a:pt x="938419" y="1876838"/>
                </a:cubicBezTo>
                <a:cubicBezTo>
                  <a:pt x="420144" y="1876838"/>
                  <a:pt x="0" y="1456694"/>
                  <a:pt x="0" y="938419"/>
                </a:cubicBezTo>
                <a:cubicBezTo>
                  <a:pt x="0" y="420144"/>
                  <a:pt x="420144" y="0"/>
                  <a:pt x="938419" y="0"/>
                </a:cubicBezTo>
                <a:close/>
              </a:path>
            </a:pathLst>
          </a:custGeom>
        </p:spPr>
        <p:txBody>
          <a:bodyPr wrap="square">
            <a:noAutofit/>
          </a:bodyPr>
          <a:lstStyle/>
          <a:p>
            <a:endParaRPr lang="en-US"/>
          </a:p>
        </p:txBody>
      </p:sp>
      <p:sp>
        <p:nvSpPr>
          <p:cNvPr id="19" name="Picture Placeholder 18"/>
          <p:cNvSpPr>
            <a:spLocks noGrp="1"/>
          </p:cNvSpPr>
          <p:nvPr>
            <p:ph type="pic" sz="quarter" idx="16"/>
          </p:nvPr>
        </p:nvSpPr>
        <p:spPr>
          <a:xfrm>
            <a:off x="3782180" y="2201565"/>
            <a:ext cx="1876838" cy="1876838"/>
          </a:xfrm>
          <a:custGeom>
            <a:avLst/>
            <a:gdLst>
              <a:gd name="connsiteX0" fmla="*/ 938419 w 1876838"/>
              <a:gd name="connsiteY0" fmla="*/ 0 h 1876838"/>
              <a:gd name="connsiteX1" fmla="*/ 1876838 w 1876838"/>
              <a:gd name="connsiteY1" fmla="*/ 938419 h 1876838"/>
              <a:gd name="connsiteX2" fmla="*/ 938419 w 1876838"/>
              <a:gd name="connsiteY2" fmla="*/ 1876838 h 1876838"/>
              <a:gd name="connsiteX3" fmla="*/ 0 w 1876838"/>
              <a:gd name="connsiteY3" fmla="*/ 938419 h 1876838"/>
              <a:gd name="connsiteX4" fmla="*/ 938419 w 1876838"/>
              <a:gd name="connsiteY4" fmla="*/ 0 h 187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6838" h="1876838">
                <a:moveTo>
                  <a:pt x="938419" y="0"/>
                </a:moveTo>
                <a:cubicBezTo>
                  <a:pt x="1456694" y="0"/>
                  <a:pt x="1876838" y="420144"/>
                  <a:pt x="1876838" y="938419"/>
                </a:cubicBezTo>
                <a:cubicBezTo>
                  <a:pt x="1876838" y="1456694"/>
                  <a:pt x="1456694" y="1876838"/>
                  <a:pt x="938419" y="1876838"/>
                </a:cubicBezTo>
                <a:cubicBezTo>
                  <a:pt x="420144" y="1876838"/>
                  <a:pt x="0" y="1456694"/>
                  <a:pt x="0" y="938419"/>
                </a:cubicBezTo>
                <a:cubicBezTo>
                  <a:pt x="0" y="420144"/>
                  <a:pt x="420144" y="0"/>
                  <a:pt x="938419" y="0"/>
                </a:cubicBezTo>
                <a:close/>
              </a:path>
            </a:pathLst>
          </a:custGeom>
        </p:spPr>
        <p:txBody>
          <a:bodyPr wrap="square">
            <a:noAutofit/>
          </a:bodyPr>
          <a:lstStyle/>
          <a:p>
            <a:endParaRPr lang="en-US"/>
          </a:p>
        </p:txBody>
      </p:sp>
      <p:sp>
        <p:nvSpPr>
          <p:cNvPr id="20" name="Picture Placeholder 19"/>
          <p:cNvSpPr>
            <a:spLocks noGrp="1"/>
          </p:cNvSpPr>
          <p:nvPr>
            <p:ph type="pic" sz="quarter" idx="17"/>
          </p:nvPr>
        </p:nvSpPr>
        <p:spPr>
          <a:xfrm>
            <a:off x="6555101" y="2201566"/>
            <a:ext cx="1870581" cy="1876837"/>
          </a:xfrm>
          <a:custGeom>
            <a:avLst/>
            <a:gdLst>
              <a:gd name="connsiteX0" fmla="*/ 938419 w 1870581"/>
              <a:gd name="connsiteY0" fmla="*/ 0 h 1876837"/>
              <a:gd name="connsiteX1" fmla="*/ 1857773 w 1870581"/>
              <a:gd name="connsiteY1" fmla="*/ 749295 h 1876837"/>
              <a:gd name="connsiteX2" fmla="*/ 1870581 w 1870581"/>
              <a:gd name="connsiteY2" fmla="*/ 833219 h 1876837"/>
              <a:gd name="connsiteX3" fmla="*/ 1870581 w 1870581"/>
              <a:gd name="connsiteY3" fmla="*/ 1043619 h 1876837"/>
              <a:gd name="connsiteX4" fmla="*/ 1857773 w 1870581"/>
              <a:gd name="connsiteY4" fmla="*/ 1127543 h 1876837"/>
              <a:gd name="connsiteX5" fmla="*/ 1034367 w 1870581"/>
              <a:gd name="connsiteY5" fmla="*/ 1871993 h 1876837"/>
              <a:gd name="connsiteX6" fmla="*/ 938439 w 1870581"/>
              <a:gd name="connsiteY6" fmla="*/ 1876837 h 1876837"/>
              <a:gd name="connsiteX7" fmla="*/ 938400 w 1870581"/>
              <a:gd name="connsiteY7" fmla="*/ 1876837 h 1876837"/>
              <a:gd name="connsiteX8" fmla="*/ 842471 w 1870581"/>
              <a:gd name="connsiteY8" fmla="*/ 1871993 h 1876837"/>
              <a:gd name="connsiteX9" fmla="*/ 0 w 1870581"/>
              <a:gd name="connsiteY9" fmla="*/ 938419 h 1876837"/>
              <a:gd name="connsiteX10" fmla="*/ 938419 w 1870581"/>
              <a:gd name="connsiteY10" fmla="*/ 0 h 1876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0581" h="1876837">
                <a:moveTo>
                  <a:pt x="938419" y="0"/>
                </a:moveTo>
                <a:cubicBezTo>
                  <a:pt x="1391910" y="0"/>
                  <a:pt x="1770269" y="321673"/>
                  <a:pt x="1857773" y="749295"/>
                </a:cubicBezTo>
                <a:lnTo>
                  <a:pt x="1870581" y="833219"/>
                </a:lnTo>
                <a:lnTo>
                  <a:pt x="1870581" y="1043619"/>
                </a:lnTo>
                <a:lnTo>
                  <a:pt x="1857773" y="1127543"/>
                </a:lnTo>
                <a:cubicBezTo>
                  <a:pt x="1776519" y="1524621"/>
                  <a:pt x="1444477" y="1830344"/>
                  <a:pt x="1034367" y="1871993"/>
                </a:cubicBezTo>
                <a:lnTo>
                  <a:pt x="938439" y="1876837"/>
                </a:lnTo>
                <a:lnTo>
                  <a:pt x="938400" y="1876837"/>
                </a:lnTo>
                <a:lnTo>
                  <a:pt x="842471" y="1871993"/>
                </a:lnTo>
                <a:cubicBezTo>
                  <a:pt x="369267" y="1823937"/>
                  <a:pt x="0" y="1424302"/>
                  <a:pt x="0" y="938419"/>
                </a:cubicBezTo>
                <a:cubicBezTo>
                  <a:pt x="0" y="420144"/>
                  <a:pt x="420144" y="0"/>
                  <a:pt x="938419" y="0"/>
                </a:cubicBezTo>
                <a:close/>
              </a:path>
            </a:pathLst>
          </a:custGeom>
        </p:spPr>
        <p:txBody>
          <a:bodyPr wrap="square">
            <a:noAutofit/>
          </a:bodyPr>
          <a:lstStyle/>
          <a:p>
            <a:endParaRPr lang="en-US"/>
          </a:p>
        </p:txBody>
      </p:sp>
      <p:sp>
        <p:nvSpPr>
          <p:cNvPr id="21" name="Picture Placeholder 20"/>
          <p:cNvSpPr>
            <a:spLocks noGrp="1"/>
          </p:cNvSpPr>
          <p:nvPr>
            <p:ph type="pic" sz="quarter" idx="18"/>
          </p:nvPr>
        </p:nvSpPr>
        <p:spPr>
          <a:xfrm>
            <a:off x="9283057" y="2201565"/>
            <a:ext cx="1876837" cy="1876838"/>
          </a:xfrm>
          <a:custGeom>
            <a:avLst/>
            <a:gdLst>
              <a:gd name="connsiteX0" fmla="*/ 938419 w 1876837"/>
              <a:gd name="connsiteY0" fmla="*/ 0 h 1876838"/>
              <a:gd name="connsiteX1" fmla="*/ 1871993 w 1876837"/>
              <a:gd name="connsiteY1" fmla="*/ 842471 h 1876838"/>
              <a:gd name="connsiteX2" fmla="*/ 1876837 w 1876837"/>
              <a:gd name="connsiteY2" fmla="*/ 938399 h 1876838"/>
              <a:gd name="connsiteX3" fmla="*/ 1876837 w 1876837"/>
              <a:gd name="connsiteY3" fmla="*/ 938439 h 1876838"/>
              <a:gd name="connsiteX4" fmla="*/ 1871993 w 1876837"/>
              <a:gd name="connsiteY4" fmla="*/ 1034367 h 1876838"/>
              <a:gd name="connsiteX5" fmla="*/ 938419 w 1876837"/>
              <a:gd name="connsiteY5" fmla="*/ 1876838 h 1876838"/>
              <a:gd name="connsiteX6" fmla="*/ 0 w 1876837"/>
              <a:gd name="connsiteY6" fmla="*/ 938419 h 1876838"/>
              <a:gd name="connsiteX7" fmla="*/ 938419 w 1876837"/>
              <a:gd name="connsiteY7" fmla="*/ 0 h 187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6837" h="1876838">
                <a:moveTo>
                  <a:pt x="938419" y="0"/>
                </a:moveTo>
                <a:cubicBezTo>
                  <a:pt x="1424302" y="0"/>
                  <a:pt x="1823937" y="369267"/>
                  <a:pt x="1871993" y="842471"/>
                </a:cubicBezTo>
                <a:lnTo>
                  <a:pt x="1876837" y="938399"/>
                </a:lnTo>
                <a:lnTo>
                  <a:pt x="1876837" y="938439"/>
                </a:lnTo>
                <a:lnTo>
                  <a:pt x="1871993" y="1034367"/>
                </a:lnTo>
                <a:cubicBezTo>
                  <a:pt x="1823937" y="1507571"/>
                  <a:pt x="1424302" y="1876838"/>
                  <a:pt x="938419" y="1876838"/>
                </a:cubicBezTo>
                <a:cubicBezTo>
                  <a:pt x="420144" y="1876838"/>
                  <a:pt x="0" y="1456694"/>
                  <a:pt x="0" y="938419"/>
                </a:cubicBezTo>
                <a:cubicBezTo>
                  <a:pt x="0" y="420144"/>
                  <a:pt x="420144" y="0"/>
                  <a:pt x="938419" y="0"/>
                </a:cubicBezTo>
                <a:close/>
              </a:path>
            </a:pathLst>
          </a:custGeom>
        </p:spPr>
        <p:txBody>
          <a:bodyPr wrap="square">
            <a:noAutofit/>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t>25-Dec-19</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49513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0" fill="hold"/>
                                        <p:tgtEl>
                                          <p:spTgt spid="18"/>
                                        </p:tgtEl>
                                        <p:attrNameLst>
                                          <p:attrName>ppt_x</p:attrName>
                                        </p:attrNameLst>
                                      </p:cBhvr>
                                      <p:tavLst>
                                        <p:tav tm="0">
                                          <p:val>
                                            <p:strVal val="1+#ppt_w/2"/>
                                          </p:val>
                                        </p:tav>
                                        <p:tav tm="100000">
                                          <p:val>
                                            <p:strVal val="#ppt_x"/>
                                          </p:val>
                                        </p:tav>
                                      </p:tavLst>
                                    </p:anim>
                                    <p:anim calcmode="lin" valueType="num">
                                      <p:cBhvr additive="base">
                                        <p:cTn id="8" dur="2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0"/>
                                  </p:stCondLst>
                                  <p:endCondLst>
                                    <p:cond evt="begin" delay="0">
                                      <p:tn val="9"/>
                                    </p:cond>
                                  </p:end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2500" fill="hold"/>
                                        <p:tgtEl>
                                          <p:spTgt spid="19"/>
                                        </p:tgtEl>
                                        <p:attrNameLst>
                                          <p:attrName>ppt_x</p:attrName>
                                        </p:attrNameLst>
                                      </p:cBhvr>
                                      <p:tavLst>
                                        <p:tav tm="0">
                                          <p:val>
                                            <p:strVal val="1+#ppt_w/2"/>
                                          </p:val>
                                        </p:tav>
                                        <p:tav tm="100000">
                                          <p:val>
                                            <p:strVal val="#ppt_x"/>
                                          </p:val>
                                        </p:tav>
                                      </p:tavLst>
                                    </p:anim>
                                    <p:anim calcmode="lin" valueType="num">
                                      <p:cBhvr additive="base">
                                        <p:cTn id="12" dur="2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0"/>
                                  </p:stCondLst>
                                  <p:endCondLst>
                                    <p:cond evt="begin" delay="0">
                                      <p:tn val="13"/>
                                    </p:cond>
                                  </p:end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2500" fill="hold"/>
                                        <p:tgtEl>
                                          <p:spTgt spid="20"/>
                                        </p:tgtEl>
                                        <p:attrNameLst>
                                          <p:attrName>ppt_x</p:attrName>
                                        </p:attrNameLst>
                                      </p:cBhvr>
                                      <p:tavLst>
                                        <p:tav tm="0">
                                          <p:val>
                                            <p:strVal val="1+#ppt_w/2"/>
                                          </p:val>
                                        </p:tav>
                                        <p:tav tm="100000">
                                          <p:val>
                                            <p:strVal val="#ppt_x"/>
                                          </p:val>
                                        </p:tav>
                                      </p:tavLst>
                                    </p:anim>
                                    <p:anim calcmode="lin" valueType="num">
                                      <p:cBhvr additive="base">
                                        <p:cTn id="16" dur="2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nodePh="1">
                                  <p:stCondLst>
                                    <p:cond delay="0"/>
                                  </p:stCondLst>
                                  <p:endCondLst>
                                    <p:cond evt="begin" delay="0">
                                      <p:tn val="17"/>
                                    </p:cond>
                                  </p:end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2500" fill="hold"/>
                                        <p:tgtEl>
                                          <p:spTgt spid="21"/>
                                        </p:tgtEl>
                                        <p:attrNameLst>
                                          <p:attrName>ppt_x</p:attrName>
                                        </p:attrNameLst>
                                      </p:cBhvr>
                                      <p:tavLst>
                                        <p:tav tm="0">
                                          <p:val>
                                            <p:strVal val="1+#ppt_w/2"/>
                                          </p:val>
                                        </p:tav>
                                        <p:tav tm="100000">
                                          <p:val>
                                            <p:strVal val="#ppt_x"/>
                                          </p:val>
                                        </p:tav>
                                      </p:tavLst>
                                    </p:anim>
                                    <p:anim calcmode="lin" valueType="num">
                                      <p:cBhvr additive="base">
                                        <p:cTn id="20" dur="2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2_Title Only">
    <p:spTree>
      <p:nvGrpSpPr>
        <p:cNvPr id="1" name=""/>
        <p:cNvGrpSpPr/>
        <p:nvPr/>
      </p:nvGrpSpPr>
      <p:grpSpPr>
        <a:xfrm>
          <a:off x="0" y="0"/>
          <a:ext cx="0" cy="0"/>
          <a:chOff x="0" y="0"/>
          <a:chExt cx="0" cy="0"/>
        </a:xfrm>
      </p:grpSpPr>
      <p:sp>
        <p:nvSpPr>
          <p:cNvPr id="13" name="Picture Placeholder 6"/>
          <p:cNvSpPr>
            <a:spLocks noGrp="1"/>
          </p:cNvSpPr>
          <p:nvPr>
            <p:ph type="pic" sz="quarter" idx="16"/>
          </p:nvPr>
        </p:nvSpPr>
        <p:spPr>
          <a:xfrm>
            <a:off x="5049448" y="2078323"/>
            <a:ext cx="2093101" cy="3719161"/>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t>25-Dec-19</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213296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2500" fill="hold"/>
                                        <p:tgtEl>
                                          <p:spTgt spid="13"/>
                                        </p:tgtEl>
                                        <p:attrNameLst>
                                          <p:attrName>ppt_x</p:attrName>
                                        </p:attrNameLst>
                                      </p:cBhvr>
                                      <p:tavLst>
                                        <p:tav tm="0">
                                          <p:val>
                                            <p:strVal val="1+#ppt_w/2"/>
                                          </p:val>
                                        </p:tav>
                                        <p:tav tm="100000">
                                          <p:val>
                                            <p:strVal val="#ppt_x"/>
                                          </p:val>
                                        </p:tav>
                                      </p:tavLst>
                                    </p:anim>
                                    <p:anim calcmode="lin" valueType="num">
                                      <p:cBhvr additive="base">
                                        <p:cTn id="8" dur="2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38582"/>
            <a:ext cx="10515600" cy="715529"/>
          </a:xfrm>
          <a:prstGeom prst="rect">
            <a:avLst/>
          </a:prstGeom>
        </p:spPr>
        <p:txBody>
          <a:bodyPr vert="horz" lIns="36000" tIns="45720" rIns="3600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295399"/>
            <a:ext cx="10515600" cy="4881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10200" y="624919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2D77E9-F003-4799-9A51-CABDFED13B1B}" type="datetime1">
              <a:rPr lang="en-US" smtClean="0"/>
              <a:t>25-Dec-19</a:t>
            </a:fld>
            <a:endParaRPr lang="en-US"/>
          </a:p>
        </p:txBody>
      </p:sp>
      <p:sp>
        <p:nvSpPr>
          <p:cNvPr id="5" name="Footer Placeholder 4"/>
          <p:cNvSpPr>
            <a:spLocks noGrp="1"/>
          </p:cNvSpPr>
          <p:nvPr>
            <p:ph type="ftr" sz="quarter" idx="3"/>
          </p:nvPr>
        </p:nvSpPr>
        <p:spPr>
          <a:xfrm>
            <a:off x="838200" y="6249193"/>
            <a:ext cx="4114800" cy="365125"/>
          </a:xfrm>
          <a:prstGeom prst="rect">
            <a:avLst/>
          </a:prstGeom>
        </p:spPr>
        <p:txBody>
          <a:bodyPr vert="horz" lIns="0" tIns="45720" rIns="91440" bIns="45720" rtlCol="0" anchor="ctr"/>
          <a:lstStyle>
            <a:lvl1pPr algn="l">
              <a:defRPr sz="1400">
                <a:solidFill>
                  <a:schemeClr val="tx1">
                    <a:tint val="75000"/>
                  </a:schemeClr>
                </a:solidFill>
              </a:defRPr>
            </a:lvl1pPr>
          </a:lstStyle>
          <a:p>
            <a:endParaRPr lang="en-US"/>
          </a:p>
        </p:txBody>
      </p:sp>
      <p:sp>
        <p:nvSpPr>
          <p:cNvPr id="8" name="Rectangle 7"/>
          <p:cNvSpPr/>
          <p:nvPr userDrawn="1"/>
        </p:nvSpPr>
        <p:spPr>
          <a:xfrm>
            <a:off x="11353800" y="6178637"/>
            <a:ext cx="434723" cy="4453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11289" y="6224321"/>
            <a:ext cx="519744" cy="365125"/>
          </a:xfrm>
          <a:prstGeom prst="rect">
            <a:avLst/>
          </a:prstGeom>
        </p:spPr>
        <p:txBody>
          <a:bodyPr vert="horz" lIns="91440" tIns="45720" rIns="91440" bIns="45720" rtlCol="0" anchor="ctr"/>
          <a:lstStyle>
            <a:lvl1pPr algn="ctr">
              <a:defRPr sz="1400" b="1">
                <a:solidFill>
                  <a:schemeClr val="bg1"/>
                </a:solidFill>
                <a:latin typeface="+mj-lt"/>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3788779935"/>
      </p:ext>
    </p:extLst>
  </p:cSld>
  <p:clrMap bg1="lt1" tx1="dk1" bg2="lt2" tx2="dk2" accent1="accent1" accent2="accent2" accent3="accent3" accent4="accent4" accent5="accent5" accent6="accent6" hlink="hlink" folHlink="folHlink"/>
  <p:sldLayoutIdLst>
    <p:sldLayoutId id="2147483666" r:id="rId1"/>
    <p:sldLayoutId id="2147483695" r:id="rId2"/>
    <p:sldLayoutId id="2147483696" r:id="rId3"/>
    <p:sldLayoutId id="2147483672" r:id="rId4"/>
    <p:sldLayoutId id="2147483675" r:id="rId5"/>
    <p:sldLayoutId id="2147483677" r:id="rId6"/>
    <p:sldLayoutId id="2147483680" r:id="rId7"/>
    <p:sldLayoutId id="2147483683" r:id="rId8"/>
    <p:sldLayoutId id="2147483693" r:id="rId9"/>
    <p:sldLayoutId id="2147483694" r:id="rId10"/>
    <p:sldLayoutId id="2147483697" r:id="rId11"/>
    <p:sldLayoutId id="2147483698"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hdr="0" ftr="0" dt="0"/>
  <p:txStyles>
    <p:titleStyle>
      <a:lvl1pPr algn="l" defTabSz="914400" rtl="0" eaLnBrk="1" latinLnBrk="0" hangingPunct="1">
        <a:lnSpc>
          <a:spcPct val="90000"/>
        </a:lnSpc>
        <a:spcBef>
          <a:spcPct val="0"/>
        </a:spcBef>
        <a:buNone/>
        <a:defRPr sz="4000" b="1" kern="1200">
          <a:solidFill>
            <a:schemeClr val="bg2">
              <a:lumMod val="50000"/>
            </a:schemeClr>
          </a:solidFill>
          <a:latin typeface="Colus" panose="000005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8.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t="7570" b="7570"/>
          <a:stretch>
            <a:fillRect/>
          </a:stretch>
        </p:blipFill>
        <p:spPr/>
      </p:pic>
      <p:sp>
        <p:nvSpPr>
          <p:cNvPr id="25" name="Rectangle 24"/>
          <p:cNvSpPr/>
          <p:nvPr/>
        </p:nvSpPr>
        <p:spPr>
          <a:xfrm>
            <a:off x="0" y="12735"/>
            <a:ext cx="12192000" cy="6857107"/>
          </a:xfrm>
          <a:prstGeom prst="rect">
            <a:avLst/>
          </a:prstGeom>
          <a:solidFill>
            <a:schemeClr val="bg1">
              <a:lumMod val="75000"/>
              <a:alpha val="83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accent6">
                  <a:lumMod val="60000"/>
                  <a:lumOff val="40000"/>
                </a:schemeClr>
              </a:solidFill>
            </a:endParaRPr>
          </a:p>
        </p:txBody>
      </p:sp>
      <p:sp>
        <p:nvSpPr>
          <p:cNvPr id="11" name="Freeform 10"/>
          <p:cNvSpPr/>
          <p:nvPr/>
        </p:nvSpPr>
        <p:spPr>
          <a:xfrm>
            <a:off x="5942827" y="447"/>
            <a:ext cx="6249174" cy="6857107"/>
          </a:xfrm>
          <a:custGeom>
            <a:avLst/>
            <a:gdLst>
              <a:gd name="connsiteX0" fmla="*/ 7877276 w 10489822"/>
              <a:gd name="connsiteY0" fmla="*/ 0 h 13716000"/>
              <a:gd name="connsiteX1" fmla="*/ 10489822 w 10489822"/>
              <a:gd name="connsiteY1" fmla="*/ 0 h 13716000"/>
              <a:gd name="connsiteX2" fmla="*/ 10489822 w 10489822"/>
              <a:gd name="connsiteY2" fmla="*/ 13716000 h 13716000"/>
              <a:gd name="connsiteX3" fmla="*/ 0 w 10489822"/>
              <a:gd name="connsiteY3" fmla="*/ 13716000 h 13716000"/>
              <a:gd name="connsiteX4" fmla="*/ 170115 w 10489822"/>
              <a:gd name="connsiteY4" fmla="*/ 13573127 h 13716000"/>
              <a:gd name="connsiteX5" fmla="*/ 5790604 w 10489822"/>
              <a:gd name="connsiteY5" fmla="*/ 5950200 h 13716000"/>
              <a:gd name="connsiteX6" fmla="*/ 7748696 w 10489822"/>
              <a:gd name="connsiteY6" fmla="*/ 565521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89822" h="13716000">
                <a:moveTo>
                  <a:pt x="7877276" y="0"/>
                </a:moveTo>
                <a:lnTo>
                  <a:pt x="10489822" y="0"/>
                </a:lnTo>
                <a:lnTo>
                  <a:pt x="10489822" y="13716000"/>
                </a:lnTo>
                <a:lnTo>
                  <a:pt x="0" y="13716000"/>
                </a:lnTo>
                <a:lnTo>
                  <a:pt x="170115" y="13573127"/>
                </a:lnTo>
                <a:cubicBezTo>
                  <a:pt x="2244353" y="11767392"/>
                  <a:pt x="4244140" y="9131877"/>
                  <a:pt x="5790604" y="5950200"/>
                </a:cubicBezTo>
                <a:cubicBezTo>
                  <a:pt x="6674298" y="4132098"/>
                  <a:pt x="7326308" y="2307778"/>
                  <a:pt x="7748696" y="565521"/>
                </a:cubicBezTo>
                <a:close/>
              </a:path>
            </a:pathLst>
          </a:cu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4" name="Freeform 13"/>
          <p:cNvSpPr/>
          <p:nvPr/>
        </p:nvSpPr>
        <p:spPr>
          <a:xfrm>
            <a:off x="8422433" y="447"/>
            <a:ext cx="2299009" cy="4425105"/>
          </a:xfrm>
          <a:custGeom>
            <a:avLst/>
            <a:gdLst>
              <a:gd name="connsiteX0" fmla="*/ 3714628 w 4598616"/>
              <a:gd name="connsiteY0" fmla="*/ 0 h 8851363"/>
              <a:gd name="connsiteX1" fmla="*/ 4598616 w 4598616"/>
              <a:gd name="connsiteY1" fmla="*/ 0 h 8851363"/>
              <a:gd name="connsiteX2" fmla="*/ 4439436 w 4598616"/>
              <a:gd name="connsiteY2" fmla="*/ 565521 h 8851363"/>
              <a:gd name="connsiteX3" fmla="*/ 2015368 w 4598616"/>
              <a:gd name="connsiteY3" fmla="*/ 5950200 h 8851363"/>
              <a:gd name="connsiteX4" fmla="*/ 70440 w 4598616"/>
              <a:gd name="connsiteY4" fmla="*/ 8764359 h 8851363"/>
              <a:gd name="connsiteX5" fmla="*/ 0 w 4598616"/>
              <a:gd name="connsiteY5" fmla="*/ 8851363 h 8851363"/>
              <a:gd name="connsiteX6" fmla="*/ 56900 w 4598616"/>
              <a:gd name="connsiteY6" fmla="*/ 8764359 h 8851363"/>
              <a:gd name="connsiteX7" fmla="*/ 1627956 w 4598616"/>
              <a:gd name="connsiteY7" fmla="*/ 5950200 h 8851363"/>
              <a:gd name="connsiteX8" fmla="*/ 3586044 w 4598616"/>
              <a:gd name="connsiteY8" fmla="*/ 565521 h 885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8616" h="8851363">
                <a:moveTo>
                  <a:pt x="3714628" y="0"/>
                </a:moveTo>
                <a:lnTo>
                  <a:pt x="4598616" y="0"/>
                </a:lnTo>
                <a:lnTo>
                  <a:pt x="4439436" y="565521"/>
                </a:lnTo>
                <a:cubicBezTo>
                  <a:pt x="3916532" y="2307778"/>
                  <a:pt x="3109360" y="4132098"/>
                  <a:pt x="2015368" y="5950200"/>
                </a:cubicBezTo>
                <a:cubicBezTo>
                  <a:pt x="1417092" y="6944474"/>
                  <a:pt x="764012" y="7885412"/>
                  <a:pt x="70440" y="8764359"/>
                </a:cubicBezTo>
                <a:lnTo>
                  <a:pt x="0" y="8851363"/>
                </a:lnTo>
                <a:lnTo>
                  <a:pt x="56900" y="8764359"/>
                </a:lnTo>
                <a:cubicBezTo>
                  <a:pt x="617148" y="7885412"/>
                  <a:pt x="1144688" y="6944474"/>
                  <a:pt x="1627956" y="5950200"/>
                </a:cubicBezTo>
                <a:cubicBezTo>
                  <a:pt x="2511648" y="4132098"/>
                  <a:pt x="3163660" y="2307778"/>
                  <a:pt x="3586044" y="565521"/>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9" name="Freeform 18"/>
          <p:cNvSpPr/>
          <p:nvPr/>
        </p:nvSpPr>
        <p:spPr>
          <a:xfrm>
            <a:off x="5942826" y="447"/>
            <a:ext cx="5607066" cy="6857107"/>
          </a:xfrm>
          <a:custGeom>
            <a:avLst/>
            <a:gdLst>
              <a:gd name="connsiteX0" fmla="*/ 9386792 w 11215592"/>
              <a:gd name="connsiteY0" fmla="*/ 0 h 13716000"/>
              <a:gd name="connsiteX1" fmla="*/ 11215592 w 11215592"/>
              <a:gd name="connsiteY1" fmla="*/ 0 h 13716000"/>
              <a:gd name="connsiteX2" fmla="*/ 11062368 w 11215592"/>
              <a:gd name="connsiteY2" fmla="*/ 565521 h 13716000"/>
              <a:gd name="connsiteX3" fmla="*/ 8729052 w 11215592"/>
              <a:gd name="connsiteY3" fmla="*/ 5950200 h 13716000"/>
              <a:gd name="connsiteX4" fmla="*/ 2031512 w 11215592"/>
              <a:gd name="connsiteY4" fmla="*/ 13573127 h 13716000"/>
              <a:gd name="connsiteX5" fmla="*/ 1828800 w 11215592"/>
              <a:gd name="connsiteY5" fmla="*/ 13716000 h 13716000"/>
              <a:gd name="connsiteX6" fmla="*/ 0 w 11215592"/>
              <a:gd name="connsiteY6" fmla="*/ 13716000 h 13716000"/>
              <a:gd name="connsiteX7" fmla="*/ 202714 w 11215592"/>
              <a:gd name="connsiteY7" fmla="*/ 13573127 h 13716000"/>
              <a:gd name="connsiteX8" fmla="*/ 6900252 w 11215592"/>
              <a:gd name="connsiteY8" fmla="*/ 5950200 h 13716000"/>
              <a:gd name="connsiteX9" fmla="*/ 9233568 w 11215592"/>
              <a:gd name="connsiteY9" fmla="*/ 565521 h 13716000"/>
              <a:gd name="connsiteX10" fmla="*/ 9386792 w 11215592"/>
              <a:gd name="connsiteY10" fmla="*/ 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15592" h="13716000">
                <a:moveTo>
                  <a:pt x="9386792" y="0"/>
                </a:moveTo>
                <a:lnTo>
                  <a:pt x="11215592" y="0"/>
                </a:lnTo>
                <a:lnTo>
                  <a:pt x="11062368" y="565521"/>
                </a:lnTo>
                <a:cubicBezTo>
                  <a:pt x="10559040" y="2307778"/>
                  <a:pt x="9782088" y="4132098"/>
                  <a:pt x="8729052" y="5950200"/>
                </a:cubicBezTo>
                <a:cubicBezTo>
                  <a:pt x="6886240" y="9131877"/>
                  <a:pt x="4503236" y="11767392"/>
                  <a:pt x="2031512" y="13573127"/>
                </a:cubicBezTo>
                <a:lnTo>
                  <a:pt x="1828800" y="13716000"/>
                </a:lnTo>
                <a:lnTo>
                  <a:pt x="0" y="13716000"/>
                </a:lnTo>
                <a:lnTo>
                  <a:pt x="202714" y="13573127"/>
                </a:lnTo>
                <a:cubicBezTo>
                  <a:pt x="2674436" y="11767392"/>
                  <a:pt x="5057440" y="9131877"/>
                  <a:pt x="6900252" y="5950200"/>
                </a:cubicBezTo>
                <a:cubicBezTo>
                  <a:pt x="7953288" y="4132098"/>
                  <a:pt x="8730240" y="2307778"/>
                  <a:pt x="9233568" y="565521"/>
                </a:cubicBezTo>
                <a:lnTo>
                  <a:pt x="9386792" y="0"/>
                </a:lnTo>
                <a:close/>
              </a:path>
            </a:pathLst>
          </a:custGeom>
          <a:solidFill>
            <a:schemeClr val="accent1">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22" name="Freeform 21"/>
          <p:cNvSpPr/>
          <p:nvPr/>
        </p:nvSpPr>
        <p:spPr>
          <a:xfrm>
            <a:off x="6028657" y="-11842"/>
            <a:ext cx="4692785" cy="6857107"/>
          </a:xfrm>
          <a:custGeom>
            <a:avLst/>
            <a:gdLst>
              <a:gd name="connsiteX0" fmla="*/ 9386792 w 9386792"/>
              <a:gd name="connsiteY0" fmla="*/ 0 h 13716000"/>
              <a:gd name="connsiteX1" fmla="*/ 9245648 w 9386792"/>
              <a:gd name="connsiteY1" fmla="*/ 565521 h 13716000"/>
              <a:gd name="connsiteX2" fmla="*/ 7096312 w 9386792"/>
              <a:gd name="connsiteY2" fmla="*/ 5950200 h 13716000"/>
              <a:gd name="connsiteX3" fmla="*/ 926860 w 9386792"/>
              <a:gd name="connsiteY3" fmla="*/ 13573127 h 13716000"/>
              <a:gd name="connsiteX4" fmla="*/ 740132 w 9386792"/>
              <a:gd name="connsiteY4" fmla="*/ 13716000 h 13716000"/>
              <a:gd name="connsiteX5" fmla="*/ 0 w 9386792"/>
              <a:gd name="connsiteY5" fmla="*/ 13716000 h 13716000"/>
              <a:gd name="connsiteX6" fmla="*/ 202712 w 9386792"/>
              <a:gd name="connsiteY6" fmla="*/ 13573127 h 13716000"/>
              <a:gd name="connsiteX7" fmla="*/ 6900252 w 9386792"/>
              <a:gd name="connsiteY7" fmla="*/ 5950200 h 13716000"/>
              <a:gd name="connsiteX8" fmla="*/ 9233568 w 9386792"/>
              <a:gd name="connsiteY8" fmla="*/ 565521 h 13716000"/>
              <a:gd name="connsiteX9" fmla="*/ 9386792 w 9386792"/>
              <a:gd name="connsiteY9" fmla="*/ 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6792" h="13716000">
                <a:moveTo>
                  <a:pt x="9386792" y="0"/>
                </a:moveTo>
                <a:lnTo>
                  <a:pt x="9245648" y="565521"/>
                </a:lnTo>
                <a:cubicBezTo>
                  <a:pt x="8782008" y="2307778"/>
                  <a:pt x="8066316" y="4132098"/>
                  <a:pt x="7096312" y="5950200"/>
                </a:cubicBezTo>
                <a:cubicBezTo>
                  <a:pt x="5398800" y="9131877"/>
                  <a:pt x="3203692" y="11767392"/>
                  <a:pt x="926860" y="13573127"/>
                </a:cubicBezTo>
                <a:lnTo>
                  <a:pt x="740132" y="13716000"/>
                </a:lnTo>
                <a:lnTo>
                  <a:pt x="0" y="13716000"/>
                </a:lnTo>
                <a:lnTo>
                  <a:pt x="202712" y="13573127"/>
                </a:lnTo>
                <a:cubicBezTo>
                  <a:pt x="2674436" y="11767392"/>
                  <a:pt x="5057440" y="9131877"/>
                  <a:pt x="6900252" y="5950200"/>
                </a:cubicBezTo>
                <a:cubicBezTo>
                  <a:pt x="7953288" y="4132098"/>
                  <a:pt x="8730240" y="2307778"/>
                  <a:pt x="9233568" y="565521"/>
                </a:cubicBezTo>
                <a:lnTo>
                  <a:pt x="9386792" y="0"/>
                </a:lnTo>
                <a:close/>
              </a:path>
            </a:pathLst>
          </a:cu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6" name="Text Placeholder 5"/>
          <p:cNvSpPr>
            <a:spLocks noGrp="1"/>
          </p:cNvSpPr>
          <p:nvPr>
            <p:ph type="body" sz="quarter" idx="18"/>
          </p:nvPr>
        </p:nvSpPr>
        <p:spPr>
          <a:xfrm>
            <a:off x="1046057" y="3200849"/>
            <a:ext cx="4372941" cy="431724"/>
          </a:xfrm>
        </p:spPr>
        <p:txBody>
          <a:bodyPr>
            <a:noAutofit/>
          </a:bodyPr>
          <a:lstStyle/>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r>
              <a:rPr lang="en-US" sz="4000" dirty="0">
                <a:solidFill>
                  <a:srgbClr val="FFFF00"/>
                </a:solidFill>
                <a:latin typeface="Times New Roman" panose="02020603050405020304" pitchFamily="18" charset="0"/>
                <a:cs typeface="Times New Roman" panose="02020603050405020304" pitchFamily="18" charset="0"/>
              </a:rPr>
              <a:t>Project Proposal</a:t>
            </a:r>
          </a:p>
          <a:p>
            <a:endParaRPr lang="en-US" sz="4000" dirty="0">
              <a:solidFill>
                <a:srgbClr val="FFFF00"/>
              </a:solidFill>
              <a:latin typeface="Times New Roman" panose="02020603050405020304" pitchFamily="18" charset="0"/>
              <a:cs typeface="Times New Roman" panose="02020603050405020304" pitchFamily="18" charset="0"/>
            </a:endParaRPr>
          </a:p>
          <a:p>
            <a:r>
              <a:rPr lang="en-US" sz="4000" dirty="0">
                <a:solidFill>
                  <a:srgbClr val="FFFF00"/>
                </a:solidFill>
                <a:latin typeface="Times New Roman" panose="02020603050405020304" pitchFamily="18" charset="0"/>
                <a:cs typeface="Times New Roman" panose="02020603050405020304" pitchFamily="18" charset="0"/>
              </a:rPr>
              <a:t>CSE - 465</a:t>
            </a:r>
            <a:br>
              <a:rPr lang="en-US" sz="4000" dirty="0">
                <a:solidFill>
                  <a:srgbClr val="FFFF00"/>
                </a:solidFill>
                <a:latin typeface="Times New Roman" panose="02020603050405020304" pitchFamily="18" charset="0"/>
                <a:cs typeface="Times New Roman" panose="02020603050405020304" pitchFamily="18" charset="0"/>
              </a:rPr>
            </a:br>
            <a:r>
              <a:rPr lang="en-US" sz="4000" dirty="0">
                <a:solidFill>
                  <a:srgbClr val="FFFF00"/>
                </a:solidFill>
                <a:latin typeface="Times New Roman" panose="02020603050405020304" pitchFamily="18" charset="0"/>
                <a:cs typeface="Times New Roman" panose="02020603050405020304" pitchFamily="18" charset="0"/>
              </a:rPr>
              <a:t>Pattern Recognition &amp; Neural Networking</a:t>
            </a:r>
          </a:p>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4000" dirty="0"/>
          </a:p>
        </p:txBody>
      </p:sp>
      <p:sp>
        <p:nvSpPr>
          <p:cNvPr id="2" name="Text Placeholder 1"/>
          <p:cNvSpPr>
            <a:spLocks noGrp="1"/>
          </p:cNvSpPr>
          <p:nvPr>
            <p:ph type="body" sz="quarter" idx="19"/>
          </p:nvPr>
        </p:nvSpPr>
        <p:spPr>
          <a:xfrm>
            <a:off x="934300" y="4968800"/>
            <a:ext cx="4372940" cy="228421"/>
          </a:xfrm>
        </p:spPr>
        <p:txBody>
          <a:bodyPr>
            <a:normAutofit fontScale="25000" lnSpcReduction="20000"/>
          </a:bodyPr>
          <a:lstStyle/>
          <a:p>
            <a:r>
              <a:rPr lang="en-US" sz="1600" dirty="0"/>
              <a:t>Ultimate PowerPoint Template</a:t>
            </a:r>
          </a:p>
        </p:txBody>
      </p:sp>
    </p:spTree>
    <p:extLst>
      <p:ext uri="{BB962C8B-B14F-4D97-AF65-F5344CB8AC3E}">
        <p14:creationId xmlns:p14="http://schemas.microsoft.com/office/powerpoint/2010/main" val="385844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anim calcmode="lin" valueType="num">
                                      <p:cBhvr>
                                        <p:cTn id="10" dur="500" fill="hold"/>
                                        <p:tgtEl>
                                          <p:spTgt spid="24"/>
                                        </p:tgtEl>
                                        <p:attrNameLst>
                                          <p:attrName>ppt_x</p:attrName>
                                        </p:attrNameLst>
                                      </p:cBhvr>
                                      <p:tavLst>
                                        <p:tav tm="0">
                                          <p:val>
                                            <p:fltVal val="0.5"/>
                                          </p:val>
                                        </p:tav>
                                        <p:tav tm="100000">
                                          <p:val>
                                            <p:strVal val="#ppt_x"/>
                                          </p:val>
                                        </p:tav>
                                      </p:tavLst>
                                    </p:anim>
                                    <p:anim calcmode="lin" valueType="num">
                                      <p:cBhvr>
                                        <p:cTn id="11" dur="500" fill="hold"/>
                                        <p:tgtEl>
                                          <p:spTgt spid="24"/>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p:cTn id="15" dur="500" fill="hold"/>
                                        <p:tgtEl>
                                          <p:spTgt spid="25"/>
                                        </p:tgtEl>
                                        <p:attrNameLst>
                                          <p:attrName>ppt_w</p:attrName>
                                        </p:attrNameLst>
                                      </p:cBhvr>
                                      <p:tavLst>
                                        <p:tav tm="0">
                                          <p:val>
                                            <p:fltVal val="0"/>
                                          </p:val>
                                        </p:tav>
                                        <p:tav tm="100000">
                                          <p:val>
                                            <p:strVal val="#ppt_w"/>
                                          </p:val>
                                        </p:tav>
                                      </p:tavLst>
                                    </p:anim>
                                    <p:anim calcmode="lin" valueType="num">
                                      <p:cBhvr>
                                        <p:cTn id="16" dur="500" fill="hold"/>
                                        <p:tgtEl>
                                          <p:spTgt spid="25"/>
                                        </p:tgtEl>
                                        <p:attrNameLst>
                                          <p:attrName>ppt_h</p:attrName>
                                        </p:attrNameLst>
                                      </p:cBhvr>
                                      <p:tavLst>
                                        <p:tav tm="0">
                                          <p:val>
                                            <p:fltVal val="0"/>
                                          </p:val>
                                        </p:tav>
                                        <p:tav tm="100000">
                                          <p:val>
                                            <p:strVal val="#ppt_h"/>
                                          </p:val>
                                        </p:tav>
                                      </p:tavLst>
                                    </p:anim>
                                    <p:animEffect transition="in" filter="fade">
                                      <p:cBhvr>
                                        <p:cTn id="17" dur="500"/>
                                        <p:tgtEl>
                                          <p:spTgt spid="25"/>
                                        </p:tgtEl>
                                      </p:cBhvr>
                                    </p:animEffect>
                                    <p:anim calcmode="lin" valueType="num">
                                      <p:cBhvr>
                                        <p:cTn id="18" dur="500" fill="hold"/>
                                        <p:tgtEl>
                                          <p:spTgt spid="25"/>
                                        </p:tgtEl>
                                        <p:attrNameLst>
                                          <p:attrName>ppt_x</p:attrName>
                                        </p:attrNameLst>
                                      </p:cBhvr>
                                      <p:tavLst>
                                        <p:tav tm="0">
                                          <p:val>
                                            <p:fltVal val="0.5"/>
                                          </p:val>
                                        </p:tav>
                                        <p:tav tm="100000">
                                          <p:val>
                                            <p:strVal val="#ppt_x"/>
                                          </p:val>
                                        </p:tav>
                                      </p:tavLst>
                                    </p:anim>
                                    <p:anim calcmode="lin" valueType="num">
                                      <p:cBhvr>
                                        <p:cTn id="19" dur="500" fill="hold"/>
                                        <p:tgtEl>
                                          <p:spTgt spid="25"/>
                                        </p:tgtEl>
                                        <p:attrNameLst>
                                          <p:attrName>ppt_y</p:attrName>
                                        </p:attrNameLst>
                                      </p:cBhvr>
                                      <p:tavLst>
                                        <p:tav tm="0">
                                          <p:val>
                                            <p:fltVal val="0.5"/>
                                          </p:val>
                                        </p:tav>
                                        <p:tav tm="100000">
                                          <p:val>
                                            <p:strVal val="#ppt_y"/>
                                          </p:val>
                                        </p:tav>
                                      </p:tavLst>
                                    </p:anim>
                                  </p:childTnLst>
                                </p:cTn>
                              </p:par>
                            </p:childTnLst>
                          </p:cTn>
                        </p:par>
                        <p:par>
                          <p:cTn id="20" fill="hold">
                            <p:stCondLst>
                              <p:cond delay="1000"/>
                            </p:stCondLst>
                            <p:childTnLst>
                              <p:par>
                                <p:cTn id="21" presetID="2" presetClass="entr" presetSubtype="1"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 calcmode="lin" valueType="num">
                                      <p:cBhvr additive="base">
                                        <p:cTn id="3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2" end="2"/>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additive="base">
                                        <p:cTn id="4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anim calcmode="lin" valueType="num">
                                      <p:cBhvr additive="base">
                                        <p:cTn id="4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0" end="0"/>
                                            </p:txEl>
                                          </p:spTgt>
                                        </p:tgtEl>
                                        <p:attrNameLst>
                                          <p:attrName>style.visibility</p:attrName>
                                        </p:attrNameLst>
                                      </p:cBhvr>
                                      <p:to>
                                        <p:strVal val="visible"/>
                                      </p:to>
                                    </p:set>
                                    <p:anim calcmode="lin" valueType="num">
                                      <p:cBhvr additive="base">
                                        <p:cTn id="5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1" grpId="0" animBg="1"/>
      <p:bldP spid="14" grpId="0" animBg="1"/>
      <p:bldP spid="19" grpId="0" animBg="1"/>
      <p:bldP spid="22" grpId="0" animBg="1"/>
      <p:bldP spid="6" grpId="0" build="p"/>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8835" y="1791817"/>
            <a:ext cx="2304392" cy="4191000"/>
          </a:xfrm>
          <a:prstGeom prst="roundRect">
            <a:avLst>
              <a:gd name="adj" fmla="val 4167"/>
            </a:avLst>
          </a:prstGeom>
          <a:solidFill>
            <a:schemeClr val="bg1"/>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321765" y="1791817"/>
            <a:ext cx="2304392" cy="4191000"/>
          </a:xfrm>
          <a:prstGeom prst="roundRect">
            <a:avLst>
              <a:gd name="adj" fmla="val 4167"/>
            </a:avLst>
          </a:prstGeom>
          <a:solidFill>
            <a:schemeClr val="bg1"/>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584696" y="1791817"/>
            <a:ext cx="2304392" cy="4191000"/>
          </a:xfrm>
          <a:prstGeom prst="roundRect">
            <a:avLst>
              <a:gd name="adj" fmla="val 4167"/>
            </a:avLst>
          </a:prstGeom>
          <a:solidFill>
            <a:schemeClr val="bg1"/>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847627" y="1791817"/>
            <a:ext cx="2304392" cy="4191000"/>
          </a:xfrm>
          <a:prstGeom prst="roundRect">
            <a:avLst>
              <a:gd name="adj" fmla="val 4167"/>
            </a:avLst>
          </a:prstGeom>
          <a:solidFill>
            <a:schemeClr val="bg1"/>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p:cNvSpPr>
            <a:spLocks noGrp="1"/>
          </p:cNvSpPr>
          <p:nvPr>
            <p:ph type="sldNum" sz="quarter" idx="12"/>
          </p:nvPr>
        </p:nvSpPr>
        <p:spPr/>
        <p:txBody>
          <a:bodyPr/>
          <a:lstStyle/>
          <a:p>
            <a:fld id="{6FAC12D6-6874-44D7-A628-78DA8109D10F}" type="slidenum">
              <a:rPr lang="en-US" smtClean="0">
                <a:latin typeface="+mn-lt"/>
              </a:rPr>
              <a:pPr/>
              <a:t>2</a:t>
            </a:fld>
            <a:endParaRPr lang="en-US">
              <a:latin typeface="+mn-lt"/>
            </a:endParaRPr>
          </a:p>
        </p:txBody>
      </p:sp>
      <p:grpSp>
        <p:nvGrpSpPr>
          <p:cNvPr id="16" name="Group 15"/>
          <p:cNvGrpSpPr/>
          <p:nvPr/>
        </p:nvGrpSpPr>
        <p:grpSpPr>
          <a:xfrm>
            <a:off x="1703051" y="1929438"/>
            <a:ext cx="576610" cy="143934"/>
            <a:chOff x="1703051" y="1929438"/>
            <a:chExt cx="576610" cy="143934"/>
          </a:xfrm>
        </p:grpSpPr>
        <p:sp>
          <p:nvSpPr>
            <p:cNvPr id="17" name="Oval 16"/>
            <p:cNvSpPr/>
            <p:nvPr/>
          </p:nvSpPr>
          <p:spPr>
            <a:xfrm>
              <a:off x="1703051" y="1929439"/>
              <a:ext cx="143933" cy="1439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919389" y="1929438"/>
              <a:ext cx="143933" cy="1439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2135728" y="1929438"/>
              <a:ext cx="143933" cy="1439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4434279" y="1929438"/>
            <a:ext cx="576610" cy="143934"/>
            <a:chOff x="4434279" y="1929438"/>
            <a:chExt cx="576610" cy="143934"/>
          </a:xfrm>
        </p:grpSpPr>
        <p:sp>
          <p:nvSpPr>
            <p:cNvPr id="21" name="Oval 20"/>
            <p:cNvSpPr/>
            <p:nvPr/>
          </p:nvSpPr>
          <p:spPr>
            <a:xfrm>
              <a:off x="4434279" y="1929439"/>
              <a:ext cx="143933" cy="1439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650617" y="1929438"/>
              <a:ext cx="143933" cy="1439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866956" y="1929438"/>
              <a:ext cx="143933" cy="1439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7205216" y="1929438"/>
            <a:ext cx="576610" cy="143934"/>
            <a:chOff x="7205216" y="1929438"/>
            <a:chExt cx="576610" cy="143934"/>
          </a:xfrm>
        </p:grpSpPr>
        <p:sp>
          <p:nvSpPr>
            <p:cNvPr id="25" name="Oval 24"/>
            <p:cNvSpPr/>
            <p:nvPr/>
          </p:nvSpPr>
          <p:spPr>
            <a:xfrm>
              <a:off x="7205216" y="1929439"/>
              <a:ext cx="143933" cy="14393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421554" y="1929438"/>
              <a:ext cx="143933" cy="14393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37893" y="1929438"/>
              <a:ext cx="143933" cy="14393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9933172" y="1929437"/>
            <a:ext cx="576610" cy="143934"/>
            <a:chOff x="9933172" y="1929437"/>
            <a:chExt cx="576610" cy="143934"/>
          </a:xfrm>
        </p:grpSpPr>
        <p:sp>
          <p:nvSpPr>
            <p:cNvPr id="29" name="Oval 28"/>
            <p:cNvSpPr/>
            <p:nvPr/>
          </p:nvSpPr>
          <p:spPr>
            <a:xfrm>
              <a:off x="9933172" y="1929438"/>
              <a:ext cx="143933" cy="14393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0149510" y="1929437"/>
              <a:ext cx="143933" cy="14393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0365849" y="1929437"/>
              <a:ext cx="143933" cy="14393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3708413" y="4144026"/>
            <a:ext cx="2056974" cy="801374"/>
            <a:chOff x="8956397" y="3911920"/>
            <a:chExt cx="2056974" cy="801374"/>
          </a:xfrm>
        </p:grpSpPr>
        <p:sp>
          <p:nvSpPr>
            <p:cNvPr id="33" name="Rectangle 32"/>
            <p:cNvSpPr/>
            <p:nvPr/>
          </p:nvSpPr>
          <p:spPr>
            <a:xfrm>
              <a:off x="8956397" y="3911920"/>
              <a:ext cx="2056974" cy="338554"/>
            </a:xfrm>
            <a:prstGeom prst="rect">
              <a:avLst/>
            </a:prstGeom>
          </p:spPr>
          <p:txBody>
            <a:bodyPr wrap="none">
              <a:spAutoFit/>
            </a:bodyPr>
            <a:lstStyle/>
            <a:p>
              <a:pPr algn="ctr"/>
              <a:r>
                <a:rPr lang="en-US" sz="1600" b="1" dirty="0">
                  <a:solidFill>
                    <a:schemeClr val="accent3"/>
                  </a:solidFill>
                </a:rPr>
                <a:t>SHAMIM RAHMAN</a:t>
              </a:r>
            </a:p>
          </p:txBody>
        </p:sp>
        <p:sp>
          <p:nvSpPr>
            <p:cNvPr id="34" name="Rounded Rectangle 33"/>
            <p:cNvSpPr/>
            <p:nvPr/>
          </p:nvSpPr>
          <p:spPr>
            <a:xfrm>
              <a:off x="9048334" y="4333283"/>
              <a:ext cx="1873083" cy="380011"/>
            </a:xfrm>
            <a:prstGeom prst="roundRect">
              <a:avLst>
                <a:gd name="adj" fmla="val 50000"/>
              </a:avLst>
            </a:prstGeom>
            <a:solidFill>
              <a:schemeClr val="accent3"/>
            </a:solidFill>
            <a:ln>
              <a:noFill/>
            </a:ln>
            <a:effectLst>
              <a:outerShdw blurRad="381000" dist="7620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1430644042</a:t>
              </a:r>
            </a:p>
          </p:txBody>
        </p:sp>
      </p:grpSp>
      <p:grpSp>
        <p:nvGrpSpPr>
          <p:cNvPr id="35" name="Group 34"/>
          <p:cNvGrpSpPr/>
          <p:nvPr/>
        </p:nvGrpSpPr>
        <p:grpSpPr>
          <a:xfrm>
            <a:off x="6488702" y="4144026"/>
            <a:ext cx="1970539" cy="801374"/>
            <a:chOff x="8999617" y="3911920"/>
            <a:chExt cx="1970539" cy="801374"/>
          </a:xfrm>
        </p:grpSpPr>
        <p:sp>
          <p:nvSpPr>
            <p:cNvPr id="36" name="Rectangle 35"/>
            <p:cNvSpPr/>
            <p:nvPr/>
          </p:nvSpPr>
          <p:spPr>
            <a:xfrm>
              <a:off x="8999617" y="3911920"/>
              <a:ext cx="1970539" cy="338554"/>
            </a:xfrm>
            <a:prstGeom prst="rect">
              <a:avLst/>
            </a:prstGeom>
          </p:spPr>
          <p:txBody>
            <a:bodyPr wrap="none">
              <a:spAutoFit/>
            </a:bodyPr>
            <a:lstStyle/>
            <a:p>
              <a:pPr algn="ctr"/>
              <a:r>
                <a:rPr lang="en-US" sz="1600" b="1" dirty="0">
                  <a:solidFill>
                    <a:schemeClr val="accent4"/>
                  </a:solidFill>
                </a:rPr>
                <a:t>BARSHA DAS TULI</a:t>
              </a:r>
            </a:p>
          </p:txBody>
        </p:sp>
        <p:sp>
          <p:nvSpPr>
            <p:cNvPr id="37" name="Rounded Rectangle 36"/>
            <p:cNvSpPr/>
            <p:nvPr/>
          </p:nvSpPr>
          <p:spPr>
            <a:xfrm>
              <a:off x="9048334" y="4333283"/>
              <a:ext cx="1873083" cy="380011"/>
            </a:xfrm>
            <a:prstGeom prst="roundRect">
              <a:avLst>
                <a:gd name="adj" fmla="val 50000"/>
              </a:avLst>
            </a:prstGeom>
            <a:solidFill>
              <a:schemeClr val="accent4"/>
            </a:solidFill>
            <a:ln>
              <a:noFill/>
            </a:ln>
            <a:effectLst>
              <a:outerShdw blurRad="381000" dist="7620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1521164042</a:t>
              </a:r>
            </a:p>
          </p:txBody>
        </p:sp>
      </p:grpSp>
      <p:grpSp>
        <p:nvGrpSpPr>
          <p:cNvPr id="38" name="Group 37"/>
          <p:cNvGrpSpPr/>
          <p:nvPr/>
        </p:nvGrpSpPr>
        <p:grpSpPr>
          <a:xfrm>
            <a:off x="9274489" y="4144026"/>
            <a:ext cx="1873083" cy="801374"/>
            <a:chOff x="9048334" y="3911920"/>
            <a:chExt cx="1873083" cy="801374"/>
          </a:xfrm>
        </p:grpSpPr>
        <p:sp>
          <p:nvSpPr>
            <p:cNvPr id="39" name="Rectangle 38"/>
            <p:cNvSpPr/>
            <p:nvPr/>
          </p:nvSpPr>
          <p:spPr>
            <a:xfrm>
              <a:off x="9212014" y="3911920"/>
              <a:ext cx="1545744" cy="338554"/>
            </a:xfrm>
            <a:prstGeom prst="rect">
              <a:avLst/>
            </a:prstGeom>
          </p:spPr>
          <p:txBody>
            <a:bodyPr wrap="none">
              <a:spAutoFit/>
            </a:bodyPr>
            <a:lstStyle/>
            <a:p>
              <a:pPr algn="ctr"/>
              <a:r>
                <a:rPr lang="en-US" sz="1600" b="1" dirty="0">
                  <a:solidFill>
                    <a:schemeClr val="accent4">
                      <a:lumMod val="60000"/>
                      <a:lumOff val="40000"/>
                    </a:schemeClr>
                  </a:solidFill>
                </a:rPr>
                <a:t>TALBIA KABIR</a:t>
              </a:r>
            </a:p>
          </p:txBody>
        </p:sp>
        <p:sp>
          <p:nvSpPr>
            <p:cNvPr id="40" name="Rounded Rectangle 39"/>
            <p:cNvSpPr/>
            <p:nvPr/>
          </p:nvSpPr>
          <p:spPr>
            <a:xfrm>
              <a:off x="9048334" y="4333283"/>
              <a:ext cx="1873083" cy="380011"/>
            </a:xfrm>
            <a:prstGeom prst="roundRect">
              <a:avLst>
                <a:gd name="adj" fmla="val 50000"/>
              </a:avLst>
            </a:prstGeom>
            <a:solidFill>
              <a:schemeClr val="accent4">
                <a:lumMod val="60000"/>
                <a:lumOff val="40000"/>
              </a:schemeClr>
            </a:solidFill>
            <a:ln>
              <a:noFill/>
            </a:ln>
            <a:effectLst>
              <a:outerShdw blurRad="381000" dist="7620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1521165042</a:t>
              </a:r>
            </a:p>
          </p:txBody>
        </p:sp>
      </p:grpSp>
      <p:grpSp>
        <p:nvGrpSpPr>
          <p:cNvPr id="41" name="Group 40"/>
          <p:cNvGrpSpPr/>
          <p:nvPr/>
        </p:nvGrpSpPr>
        <p:grpSpPr>
          <a:xfrm>
            <a:off x="1016913" y="4144026"/>
            <a:ext cx="1943161" cy="801374"/>
            <a:chOff x="9013305" y="3911920"/>
            <a:chExt cx="1943161" cy="801374"/>
          </a:xfrm>
        </p:grpSpPr>
        <p:sp>
          <p:nvSpPr>
            <p:cNvPr id="42" name="Rectangle 41"/>
            <p:cNvSpPr/>
            <p:nvPr/>
          </p:nvSpPr>
          <p:spPr>
            <a:xfrm>
              <a:off x="9013305" y="3911920"/>
              <a:ext cx="1943161" cy="338554"/>
            </a:xfrm>
            <a:prstGeom prst="rect">
              <a:avLst/>
            </a:prstGeom>
          </p:spPr>
          <p:txBody>
            <a:bodyPr wrap="none">
              <a:spAutoFit/>
            </a:bodyPr>
            <a:lstStyle/>
            <a:p>
              <a:pPr algn="ctr"/>
              <a:r>
                <a:rPr lang="en-US" sz="1600" b="1" dirty="0">
                  <a:solidFill>
                    <a:schemeClr val="accent1"/>
                  </a:solidFill>
                </a:rPr>
                <a:t>EKRAM UL KARIM</a:t>
              </a:r>
            </a:p>
          </p:txBody>
        </p:sp>
        <p:sp>
          <p:nvSpPr>
            <p:cNvPr id="43" name="Rounded Rectangle 42"/>
            <p:cNvSpPr/>
            <p:nvPr/>
          </p:nvSpPr>
          <p:spPr>
            <a:xfrm>
              <a:off x="9048334" y="4333283"/>
              <a:ext cx="1873083" cy="380011"/>
            </a:xfrm>
            <a:prstGeom prst="roundRect">
              <a:avLst>
                <a:gd name="adj" fmla="val 50000"/>
              </a:avLst>
            </a:prstGeom>
            <a:solidFill>
              <a:schemeClr val="accent1"/>
            </a:solidFill>
            <a:ln>
              <a:noFill/>
            </a:ln>
            <a:effectLst>
              <a:outerShdw blurRad="381000" dist="7620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1430643042</a:t>
              </a:r>
            </a:p>
          </p:txBody>
        </p:sp>
      </p:grpSp>
      <p:cxnSp>
        <p:nvCxnSpPr>
          <p:cNvPr id="48" name="Straight Connector 47"/>
          <p:cNvCxnSpPr/>
          <p:nvPr/>
        </p:nvCxnSpPr>
        <p:spPr>
          <a:xfrm>
            <a:off x="5357217" y="1143000"/>
            <a:ext cx="14901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509617" y="1244600"/>
            <a:ext cx="11853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65" name="Picture Placeholder 64" descr="A person standing in front of a building&#10;&#10;Description automatically generated">
            <a:extLst>
              <a:ext uri="{FF2B5EF4-FFF2-40B4-BE49-F238E27FC236}">
                <a16:creationId xmlns:a16="http://schemas.microsoft.com/office/drawing/2014/main" id="{C71C0DC9-DB22-4AFC-9CBF-3912718C2270}"/>
              </a:ext>
            </a:extLst>
          </p:cNvPr>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t="16875" b="16875"/>
          <a:stretch>
            <a:fillRect/>
          </a:stretch>
        </p:blipFill>
        <p:spPr>
          <a:xfrm>
            <a:off x="9283057" y="2201565"/>
            <a:ext cx="1876837" cy="1876838"/>
          </a:xfrm>
        </p:spPr>
      </p:pic>
      <p:pic>
        <p:nvPicPr>
          <p:cNvPr id="60" name="Picture Placeholder 59" descr="A person in a suit standing in front of a building&#10;&#10;Description automatically generated">
            <a:extLst>
              <a:ext uri="{FF2B5EF4-FFF2-40B4-BE49-F238E27FC236}">
                <a16:creationId xmlns:a16="http://schemas.microsoft.com/office/drawing/2014/main" id="{18E52404-7B67-430A-B058-FA57A153699B}"/>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12043" b="12043"/>
          <a:stretch>
            <a:fillRect/>
          </a:stretch>
        </p:blipFill>
        <p:spPr>
          <a:xfrm>
            <a:off x="1052936" y="2201565"/>
            <a:ext cx="1876838" cy="1876838"/>
          </a:xfrm>
        </p:spPr>
      </p:pic>
      <p:pic>
        <p:nvPicPr>
          <p:cNvPr id="55" name="Picture Placeholder 54" descr="A person wearing a purple dress&#10;&#10;Description automatically generated">
            <a:extLst>
              <a:ext uri="{FF2B5EF4-FFF2-40B4-BE49-F238E27FC236}">
                <a16:creationId xmlns:a16="http://schemas.microsoft.com/office/drawing/2014/main" id="{23AAA54B-A9C4-4662-88A5-5EBC525E0F44}"/>
              </a:ext>
            </a:extLst>
          </p:cNvPr>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t="16144" b="16144"/>
          <a:stretch>
            <a:fillRect/>
          </a:stretch>
        </p:blipFill>
        <p:spPr>
          <a:xfrm>
            <a:off x="6555101" y="2201566"/>
            <a:ext cx="1870581" cy="1876837"/>
          </a:xfrm>
        </p:spPr>
      </p:pic>
      <p:pic>
        <p:nvPicPr>
          <p:cNvPr id="63" name="Picture Placeholder 62" descr="A person standing in front of a fence&#10;&#10;Description automatically generated">
            <a:extLst>
              <a:ext uri="{FF2B5EF4-FFF2-40B4-BE49-F238E27FC236}">
                <a16:creationId xmlns:a16="http://schemas.microsoft.com/office/drawing/2014/main" id="{5664B78F-99D6-4BEB-911F-6E616F74D17D}"/>
              </a:ext>
            </a:extLst>
          </p:cNvPr>
          <p:cNvPicPr>
            <a:picLocks noGrp="1" noChangeAspect="1"/>
          </p:cNvPicPr>
          <p:nvPr>
            <p:ph type="pic" sz="quarter" idx="16"/>
          </p:nvPr>
        </p:nvPicPr>
        <p:blipFill>
          <a:blip r:embed="rId5" cstate="print">
            <a:extLst>
              <a:ext uri="{28A0092B-C50C-407E-A947-70E740481C1C}">
                <a14:useLocalDpi xmlns:a14="http://schemas.microsoft.com/office/drawing/2010/main" val="0"/>
              </a:ext>
            </a:extLst>
          </a:blip>
          <a:srcRect l="8037" r="8037"/>
          <a:stretch>
            <a:fillRect/>
          </a:stretch>
        </p:blipFill>
        <p:spPr>
          <a:xfrm>
            <a:off x="3782180" y="2201565"/>
            <a:ext cx="1876838" cy="1876838"/>
          </a:xfrm>
        </p:spPr>
      </p:pic>
      <p:sp>
        <p:nvSpPr>
          <p:cNvPr id="44" name="Rectangle 43">
            <a:extLst>
              <a:ext uri="{FF2B5EF4-FFF2-40B4-BE49-F238E27FC236}">
                <a16:creationId xmlns:a16="http://schemas.microsoft.com/office/drawing/2014/main" id="{88FCCACC-A741-491D-B1BB-E6353C5B0471}"/>
              </a:ext>
            </a:extLst>
          </p:cNvPr>
          <p:cNvSpPr/>
          <p:nvPr/>
        </p:nvSpPr>
        <p:spPr>
          <a:xfrm>
            <a:off x="3964938" y="249539"/>
            <a:ext cx="4262124" cy="7214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Times New Roman" panose="02020603050405020304" pitchFamily="18" charset="0"/>
                <a:cs typeface="Times New Roman" panose="02020603050405020304" pitchFamily="18" charset="0"/>
              </a:rPr>
              <a:t>PROJECT TEAM </a:t>
            </a:r>
          </a:p>
        </p:txBody>
      </p:sp>
    </p:spTree>
    <p:extLst>
      <p:ext uri="{BB962C8B-B14F-4D97-AF65-F5344CB8AC3E}">
        <p14:creationId xmlns:p14="http://schemas.microsoft.com/office/powerpoint/2010/main" val="140245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childTnLst>
                          </p:cTn>
                        </p:par>
                        <p:par>
                          <p:cTn id="26" fill="hold">
                            <p:stCondLst>
                              <p:cond delay="2500"/>
                            </p:stCondLst>
                            <p:childTnLst>
                              <p:par>
                                <p:cTn id="27" presetID="12" presetClass="entr" presetSubtype="1" fill="hold"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par>
                          <p:cTn id="31" fill="hold">
                            <p:stCondLst>
                              <p:cond delay="3000"/>
                            </p:stCondLst>
                            <p:childTnLst>
                              <p:par>
                                <p:cTn id="32" presetID="53" presetClass="entr" presetSubtype="16"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childTnLst>
                          </p:cTn>
                        </p:par>
                        <p:par>
                          <p:cTn id="37" fill="hold">
                            <p:stCondLst>
                              <p:cond delay="3500"/>
                            </p:stCondLst>
                            <p:childTnLst>
                              <p:par>
                                <p:cTn id="38" presetID="12" presetClass="entr" presetSubtype="1" fill="hold" nodeType="after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p:tgtEl>
                                          <p:spTgt spid="32"/>
                                        </p:tgtEl>
                                        <p:attrNameLst>
                                          <p:attrName>ppt_y</p:attrName>
                                        </p:attrNameLst>
                                      </p:cBhvr>
                                      <p:tavLst>
                                        <p:tav tm="0">
                                          <p:val>
                                            <p:strVal val="#ppt_y-#ppt_h*1.125000"/>
                                          </p:val>
                                        </p:tav>
                                        <p:tav tm="100000">
                                          <p:val>
                                            <p:strVal val="#ppt_y"/>
                                          </p:val>
                                        </p:tav>
                                      </p:tavLst>
                                    </p:anim>
                                    <p:animEffect transition="in" filter="wipe(down)">
                                      <p:cBhvr>
                                        <p:cTn id="41" dur="500"/>
                                        <p:tgtEl>
                                          <p:spTgt spid="32"/>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500" fill="hold"/>
                                        <p:tgtEl>
                                          <p:spTgt spid="24"/>
                                        </p:tgtEl>
                                        <p:attrNameLst>
                                          <p:attrName>ppt_w</p:attrName>
                                        </p:attrNameLst>
                                      </p:cBhvr>
                                      <p:tavLst>
                                        <p:tav tm="0">
                                          <p:val>
                                            <p:fltVal val="0"/>
                                          </p:val>
                                        </p:tav>
                                        <p:tav tm="100000">
                                          <p:val>
                                            <p:strVal val="#ppt_w"/>
                                          </p:val>
                                        </p:tav>
                                      </p:tavLst>
                                    </p:anim>
                                    <p:anim calcmode="lin" valueType="num">
                                      <p:cBhvr>
                                        <p:cTn id="46" dur="500" fill="hold"/>
                                        <p:tgtEl>
                                          <p:spTgt spid="24"/>
                                        </p:tgtEl>
                                        <p:attrNameLst>
                                          <p:attrName>ppt_h</p:attrName>
                                        </p:attrNameLst>
                                      </p:cBhvr>
                                      <p:tavLst>
                                        <p:tav tm="0">
                                          <p:val>
                                            <p:fltVal val="0"/>
                                          </p:val>
                                        </p:tav>
                                        <p:tav tm="100000">
                                          <p:val>
                                            <p:strVal val="#ppt_h"/>
                                          </p:val>
                                        </p:tav>
                                      </p:tavLst>
                                    </p:anim>
                                    <p:animEffect transition="in" filter="fade">
                                      <p:cBhvr>
                                        <p:cTn id="47" dur="500"/>
                                        <p:tgtEl>
                                          <p:spTgt spid="24"/>
                                        </p:tgtEl>
                                      </p:cBhvr>
                                    </p:animEffect>
                                  </p:childTnLst>
                                </p:cTn>
                              </p:par>
                            </p:childTnLst>
                          </p:cTn>
                        </p:par>
                        <p:par>
                          <p:cTn id="48" fill="hold">
                            <p:stCondLst>
                              <p:cond delay="4500"/>
                            </p:stCondLst>
                            <p:childTnLst>
                              <p:par>
                                <p:cTn id="49" presetID="12" presetClass="entr" presetSubtype="1" fill="hold"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p:tgtEl>
                                          <p:spTgt spid="35"/>
                                        </p:tgtEl>
                                        <p:attrNameLst>
                                          <p:attrName>ppt_y</p:attrName>
                                        </p:attrNameLst>
                                      </p:cBhvr>
                                      <p:tavLst>
                                        <p:tav tm="0">
                                          <p:val>
                                            <p:strVal val="#ppt_y-#ppt_h*1.125000"/>
                                          </p:val>
                                        </p:tav>
                                        <p:tav tm="100000">
                                          <p:val>
                                            <p:strVal val="#ppt_y"/>
                                          </p:val>
                                        </p:tav>
                                      </p:tavLst>
                                    </p:anim>
                                    <p:animEffect transition="in" filter="wipe(down)">
                                      <p:cBhvr>
                                        <p:cTn id="52" dur="500"/>
                                        <p:tgtEl>
                                          <p:spTgt spid="35"/>
                                        </p:tgtEl>
                                      </p:cBhvr>
                                    </p:animEffect>
                                  </p:childTnLst>
                                </p:cTn>
                              </p:par>
                            </p:childTnLst>
                          </p:cTn>
                        </p:par>
                        <p:par>
                          <p:cTn id="53" fill="hold">
                            <p:stCondLst>
                              <p:cond delay="5000"/>
                            </p:stCondLst>
                            <p:childTnLst>
                              <p:par>
                                <p:cTn id="54" presetID="53" presetClass="entr" presetSubtype="16" fill="hold" nodeType="after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p:cTn id="56" dur="500" fill="hold"/>
                                        <p:tgtEl>
                                          <p:spTgt spid="28"/>
                                        </p:tgtEl>
                                        <p:attrNameLst>
                                          <p:attrName>ppt_w</p:attrName>
                                        </p:attrNameLst>
                                      </p:cBhvr>
                                      <p:tavLst>
                                        <p:tav tm="0">
                                          <p:val>
                                            <p:fltVal val="0"/>
                                          </p:val>
                                        </p:tav>
                                        <p:tav tm="100000">
                                          <p:val>
                                            <p:strVal val="#ppt_w"/>
                                          </p:val>
                                        </p:tav>
                                      </p:tavLst>
                                    </p:anim>
                                    <p:anim calcmode="lin" valueType="num">
                                      <p:cBhvr>
                                        <p:cTn id="57" dur="500" fill="hold"/>
                                        <p:tgtEl>
                                          <p:spTgt spid="28"/>
                                        </p:tgtEl>
                                        <p:attrNameLst>
                                          <p:attrName>ppt_h</p:attrName>
                                        </p:attrNameLst>
                                      </p:cBhvr>
                                      <p:tavLst>
                                        <p:tav tm="0">
                                          <p:val>
                                            <p:fltVal val="0"/>
                                          </p:val>
                                        </p:tav>
                                        <p:tav tm="100000">
                                          <p:val>
                                            <p:strVal val="#ppt_h"/>
                                          </p:val>
                                        </p:tav>
                                      </p:tavLst>
                                    </p:anim>
                                    <p:animEffect transition="in" filter="fade">
                                      <p:cBhvr>
                                        <p:cTn id="58" dur="500"/>
                                        <p:tgtEl>
                                          <p:spTgt spid="28"/>
                                        </p:tgtEl>
                                      </p:cBhvr>
                                    </p:animEffect>
                                  </p:childTnLst>
                                </p:cTn>
                              </p:par>
                            </p:childTnLst>
                          </p:cTn>
                        </p:par>
                        <p:par>
                          <p:cTn id="59" fill="hold">
                            <p:stCondLst>
                              <p:cond delay="5500"/>
                            </p:stCondLst>
                            <p:childTnLst>
                              <p:par>
                                <p:cTn id="60" presetID="12" presetClass="entr" presetSubtype="1" fill="hold" nodeType="afterEffect">
                                  <p:stCondLst>
                                    <p:cond delay="0"/>
                                  </p:stCondLst>
                                  <p:childTnLst>
                                    <p:set>
                                      <p:cBhvr>
                                        <p:cTn id="61" dur="1" fill="hold">
                                          <p:stCondLst>
                                            <p:cond delay="0"/>
                                          </p:stCondLst>
                                        </p:cTn>
                                        <p:tgtEl>
                                          <p:spTgt spid="38"/>
                                        </p:tgtEl>
                                        <p:attrNameLst>
                                          <p:attrName>style.visibility</p:attrName>
                                        </p:attrNameLst>
                                      </p:cBhvr>
                                      <p:to>
                                        <p:strVal val="visible"/>
                                      </p:to>
                                    </p:set>
                                    <p:anim calcmode="lin" valueType="num">
                                      <p:cBhvr additive="base">
                                        <p:cTn id="62" dur="500"/>
                                        <p:tgtEl>
                                          <p:spTgt spid="38"/>
                                        </p:tgtEl>
                                        <p:attrNameLst>
                                          <p:attrName>ppt_y</p:attrName>
                                        </p:attrNameLst>
                                      </p:cBhvr>
                                      <p:tavLst>
                                        <p:tav tm="0">
                                          <p:val>
                                            <p:strVal val="#ppt_y-#ppt_h*1.125000"/>
                                          </p:val>
                                        </p:tav>
                                        <p:tav tm="100000">
                                          <p:val>
                                            <p:strVal val="#ppt_y"/>
                                          </p:val>
                                        </p:tav>
                                      </p:tavLst>
                                    </p:anim>
                                    <p:animEffect transition="in" filter="wipe(down)">
                                      <p:cBhvr>
                                        <p:cTn id="63" dur="500"/>
                                        <p:tgtEl>
                                          <p:spTgt spid="38"/>
                                        </p:tgtEl>
                                      </p:cBhvr>
                                    </p:animEffect>
                                  </p:childTnLst>
                                </p:cTn>
                              </p:par>
                            </p:childTnLst>
                          </p:cTn>
                        </p:par>
                        <p:par>
                          <p:cTn id="64" fill="hold">
                            <p:stCondLst>
                              <p:cond delay="6000"/>
                            </p:stCondLst>
                            <p:childTnLst>
                              <p:par>
                                <p:cTn id="65" presetID="22" presetClass="entr" presetSubtype="8" fill="hold" nodeType="after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left)">
                                      <p:cBhvr>
                                        <p:cTn id="67" dur="500"/>
                                        <p:tgtEl>
                                          <p:spTgt spid="49"/>
                                        </p:tgtEl>
                                      </p:cBhvr>
                                    </p:animEffect>
                                  </p:childTnLst>
                                </p:cTn>
                              </p:par>
                              <p:par>
                                <p:cTn id="68" presetID="22" presetClass="entr" presetSubtype="8" fill="hold"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wipe(left)">
                                      <p:cBhvr>
                                        <p:cTn id="7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01508" y="4379223"/>
            <a:ext cx="10690741" cy="813561"/>
          </a:xfrm>
        </p:spPr>
        <p:txBody>
          <a:bodyPr/>
          <a:lstStyle/>
          <a:p>
            <a:pPr algn="ctr"/>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endParaRPr lang="en-US" dirty="0">
              <a:solidFill>
                <a:schemeClr val="tx1"/>
              </a:solidFill>
            </a:endParaRPr>
          </a:p>
        </p:txBody>
      </p:sp>
      <p:cxnSp>
        <p:nvCxnSpPr>
          <p:cNvPr id="4" name="Straight Connector 3"/>
          <p:cNvCxnSpPr/>
          <p:nvPr/>
        </p:nvCxnSpPr>
        <p:spPr>
          <a:xfrm>
            <a:off x="5214243" y="6511369"/>
            <a:ext cx="14901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366644" y="6633835"/>
            <a:ext cx="11853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Placeholder 8">
            <a:extLst>
              <a:ext uri="{FF2B5EF4-FFF2-40B4-BE49-F238E27FC236}">
                <a16:creationId xmlns:a16="http://schemas.microsoft.com/office/drawing/2014/main" id="{9A024439-A2B2-410E-8668-A2316AB5A72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3229" b="23229"/>
          <a:stretch>
            <a:fillRect/>
          </a:stretch>
        </p:blipFill>
        <p:spPr/>
      </p:pic>
      <p:sp>
        <p:nvSpPr>
          <p:cNvPr id="12" name="TextBox 11">
            <a:extLst>
              <a:ext uri="{FF2B5EF4-FFF2-40B4-BE49-F238E27FC236}">
                <a16:creationId xmlns:a16="http://schemas.microsoft.com/office/drawing/2014/main" id="{36382274-CEC5-49D5-864D-912B580EE17D}"/>
              </a:ext>
            </a:extLst>
          </p:cNvPr>
          <p:cNvSpPr txBox="1"/>
          <p:nvPr/>
        </p:nvSpPr>
        <p:spPr>
          <a:xfrm>
            <a:off x="799752" y="4080657"/>
            <a:ext cx="11020336" cy="2601226"/>
          </a:xfrm>
          <a:prstGeom prst="rect">
            <a:avLst/>
          </a:prstGeom>
          <a:noFill/>
        </p:spPr>
        <p:txBody>
          <a:bodyPr wrap="square" lIns="36000" tIns="46800" rIns="36000" bIns="46800" rtlCol="0">
            <a:spAutoFit/>
          </a:bodyPr>
          <a:lstStyle/>
          <a:p>
            <a:pPr>
              <a:lnSpc>
                <a:spcPct val="125000"/>
              </a:lnSpc>
            </a:pPr>
            <a:r>
              <a:rPr lang="en-US" dirty="0">
                <a:latin typeface="Times New Roman" panose="02020603050405020304" pitchFamily="18" charset="0"/>
                <a:cs typeface="Times New Roman" panose="02020603050405020304" pitchFamily="18" charset="0"/>
              </a:rPr>
              <a:t>As a part of the assigned work for this course, we are requiring you to complete a project of your own choosing that is based on:</a:t>
            </a:r>
          </a:p>
          <a:p>
            <a:pPr>
              <a:lnSpc>
                <a:spcPct val="125000"/>
              </a:lnSpc>
            </a:pPr>
            <a:r>
              <a:rPr lang="en-US" dirty="0">
                <a:latin typeface="Times New Roman" panose="02020603050405020304" pitchFamily="18" charset="0"/>
                <a:cs typeface="Times New Roman" panose="02020603050405020304" pitchFamily="18" charset="0"/>
              </a:rPr>
              <a:t>Convolutional Neural Networks (CNNs)</a:t>
            </a:r>
          </a:p>
          <a:p>
            <a:pPr>
              <a:lnSpc>
                <a:spcPct val="125000"/>
              </a:lnSpc>
            </a:pPr>
            <a:endParaRPr lang="en-US" dirty="0">
              <a:latin typeface="Times New Roman" panose="02020603050405020304" pitchFamily="18" charset="0"/>
              <a:cs typeface="Times New Roman" panose="02020603050405020304" pitchFamily="18" charset="0"/>
            </a:endParaRPr>
          </a:p>
          <a:p>
            <a:pPr>
              <a:lnSpc>
                <a:spcPct val="125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400" dirty="0">
                <a:solidFill>
                  <a:srgbClr val="FFFF00"/>
                </a:solidFill>
                <a:latin typeface="Times New Roman" panose="02020603050405020304" pitchFamily="18" charset="0"/>
                <a:cs typeface="Times New Roman" panose="02020603050405020304" pitchFamily="18" charset="0"/>
              </a:rPr>
              <a:t>“Automatic Character Identification System”</a:t>
            </a:r>
          </a:p>
          <a:p>
            <a:pPr>
              <a:lnSpc>
                <a:spcPct val="125000"/>
              </a:lnSpc>
            </a:pPr>
            <a:endParaRPr lang="en-US" dirty="0">
              <a:latin typeface="Times New Roman" panose="02020603050405020304" pitchFamily="18" charset="0"/>
              <a:cs typeface="Times New Roman" panose="02020603050405020304" pitchFamily="18" charset="0"/>
            </a:endParaRPr>
          </a:p>
          <a:p>
            <a:pPr>
              <a:lnSpc>
                <a:spcPct val="125000"/>
              </a:lnSpc>
            </a:pPr>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9BC3B4A-5397-4EEC-AB34-AEE32CDCAAD7}"/>
              </a:ext>
            </a:extLst>
          </p:cNvPr>
          <p:cNvSpPr/>
          <p:nvPr/>
        </p:nvSpPr>
        <p:spPr>
          <a:xfrm>
            <a:off x="3295377" y="3298398"/>
            <a:ext cx="5503002" cy="7214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lumMod val="50000"/>
                  </a:schemeClr>
                </a:solidFill>
                <a:latin typeface="Times New Roman" panose="02020603050405020304" pitchFamily="18" charset="0"/>
                <a:cs typeface="Times New Roman" panose="02020603050405020304" pitchFamily="18" charset="0"/>
              </a:rPr>
              <a:t>PROBLEM DESCRIPTION</a:t>
            </a:r>
          </a:p>
        </p:txBody>
      </p:sp>
    </p:spTree>
    <p:extLst>
      <p:ext uri="{BB962C8B-B14F-4D97-AF65-F5344CB8AC3E}">
        <p14:creationId xmlns:p14="http://schemas.microsoft.com/office/powerpoint/2010/main" val="336316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11688A-A44D-417F-9D43-DE4652567E39}"/>
              </a:ext>
            </a:extLst>
          </p:cNvPr>
          <p:cNvSpPr>
            <a:spLocks noGrp="1"/>
          </p:cNvSpPr>
          <p:nvPr>
            <p:ph type="sldNum" sz="quarter" idx="12"/>
          </p:nvPr>
        </p:nvSpPr>
        <p:spPr/>
        <p:txBody>
          <a:bodyPr/>
          <a:lstStyle/>
          <a:p>
            <a:fld id="{6FAC12D6-6874-44D7-A628-78DA8109D10F}" type="slidenum">
              <a:rPr lang="en-US" smtClean="0"/>
              <a:pPr/>
              <a:t>4</a:t>
            </a:fld>
            <a:endParaRPr lang="en-US"/>
          </a:p>
        </p:txBody>
      </p:sp>
      <p:sp>
        <p:nvSpPr>
          <p:cNvPr id="4" name="Rectangle 3">
            <a:extLst>
              <a:ext uri="{FF2B5EF4-FFF2-40B4-BE49-F238E27FC236}">
                <a16:creationId xmlns:a16="http://schemas.microsoft.com/office/drawing/2014/main" id="{4E66FBDF-7E05-4619-A840-8322130F53D2}"/>
              </a:ext>
            </a:extLst>
          </p:cNvPr>
          <p:cNvSpPr/>
          <p:nvPr/>
        </p:nvSpPr>
        <p:spPr>
          <a:xfrm>
            <a:off x="4468415" y="478172"/>
            <a:ext cx="3179427" cy="7214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lumMod val="50000"/>
                  </a:schemeClr>
                </a:solidFill>
                <a:latin typeface="Times New Roman" panose="02020603050405020304" pitchFamily="18" charset="0"/>
                <a:cs typeface="Times New Roman" panose="02020603050405020304" pitchFamily="18" charset="0"/>
              </a:rPr>
              <a:t>DESCRIPTION</a:t>
            </a:r>
          </a:p>
        </p:txBody>
      </p:sp>
      <p:sp>
        <p:nvSpPr>
          <p:cNvPr id="5" name="TextBox 4">
            <a:extLst>
              <a:ext uri="{FF2B5EF4-FFF2-40B4-BE49-F238E27FC236}">
                <a16:creationId xmlns:a16="http://schemas.microsoft.com/office/drawing/2014/main" id="{FEBC3495-FDA6-4847-B37C-96141860D74A}"/>
              </a:ext>
            </a:extLst>
          </p:cNvPr>
          <p:cNvSpPr txBox="1"/>
          <p:nvPr/>
        </p:nvSpPr>
        <p:spPr>
          <a:xfrm>
            <a:off x="285226" y="1728132"/>
            <a:ext cx="11545807" cy="4563302"/>
          </a:xfrm>
          <a:prstGeom prst="rect">
            <a:avLst/>
          </a:prstGeom>
          <a:noFill/>
        </p:spPr>
        <p:txBody>
          <a:bodyPr wrap="square" lIns="36000" tIns="46800" rIns="36000" bIns="46800" rtlCol="0">
            <a:spAutoFit/>
          </a:bodyPr>
          <a:lstStyle/>
          <a:p>
            <a:pPr>
              <a:lnSpc>
                <a:spcPct val="125000"/>
              </a:lnSpc>
            </a:pPr>
            <a:r>
              <a:rPr lang="en-US" dirty="0">
                <a:latin typeface="Times New Roman" panose="02020603050405020304" pitchFamily="18" charset="0"/>
                <a:cs typeface="Times New Roman" panose="02020603050405020304" pitchFamily="18" charset="0"/>
              </a:rPr>
              <a:t>This work aims to realize a recognition system for a software engine that will automatically detect character using </a:t>
            </a:r>
          </a:p>
          <a:p>
            <a:pPr>
              <a:lnSpc>
                <a:spcPct val="125000"/>
              </a:lnSpc>
            </a:pPr>
            <a:r>
              <a:rPr lang="en-US" dirty="0">
                <a:latin typeface="Times New Roman" panose="02020603050405020304" pitchFamily="18" charset="0"/>
                <a:cs typeface="Times New Roman" panose="02020603050405020304" pitchFamily="18" charset="0"/>
              </a:rPr>
              <a:t>Convolutional Neural Networks (CNNs) from a video content. Our system actually includes tracking a certain character from any content like TV show, cinema, or any other source and to count </a:t>
            </a:r>
            <a:r>
              <a:rPr lang="en-US" dirty="0" smtClean="0">
                <a:latin typeface="Times New Roman" panose="02020603050405020304" pitchFamily="18" charset="0"/>
                <a:cs typeface="Times New Roman" panose="02020603050405020304" pitchFamily="18" charset="0"/>
              </a:rPr>
              <a:t>the character </a:t>
            </a:r>
            <a:r>
              <a:rPr lang="en-US" smtClean="0">
                <a:latin typeface="Times New Roman" panose="02020603050405020304" pitchFamily="18" charset="0"/>
                <a:cs typeface="Times New Roman" panose="02020603050405020304" pitchFamily="18" charset="0"/>
              </a:rPr>
              <a:t>frame time</a:t>
            </a:r>
            <a:r>
              <a:rPr lang="en-US"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main part of our work is to detect and identify faces/character from any series movies. Identification of characters in films, although very intuitive to humans, still poses a significant challenge to computer methods. Now a day’s character Identification from films is a very challenging task due to the huge variation in the appearance of each &amp; every character. It will lead significant research interests and may have many interesting applications in today’s life. It is a challenging problem due to the huge variation in the appearance of each character. In particular, character identification for movie used video and script. Face tracking and clustering from video and name of person extract from script. Many challenges for face clustering and face-name matching are present. In good situation and clean environment existing methods gives better result, but in a complex movie scene performance is limited because face tracking and clustering process generate a noise. This task is challenging since characters present significant variation in their appearance.</a:t>
            </a:r>
          </a:p>
          <a:p>
            <a:pPr>
              <a:lnSpc>
                <a:spcPct val="125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19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C5F7B3-0DA0-4B30-9D81-8E01DBAD3480}"/>
              </a:ext>
            </a:extLst>
          </p:cNvPr>
          <p:cNvSpPr>
            <a:spLocks noGrp="1"/>
          </p:cNvSpPr>
          <p:nvPr>
            <p:ph type="sldNum" sz="quarter" idx="12"/>
          </p:nvPr>
        </p:nvSpPr>
        <p:spPr>
          <a:xfrm>
            <a:off x="11336927" y="6224321"/>
            <a:ext cx="519744" cy="365125"/>
          </a:xfrm>
        </p:spPr>
        <p:txBody>
          <a:bodyPr/>
          <a:lstStyle/>
          <a:p>
            <a:fld id="{6FAC12D6-6874-44D7-A628-78DA8109D10F}" type="slidenum">
              <a:rPr lang="en-US" smtClean="0"/>
              <a:pPr/>
              <a:t>5</a:t>
            </a:fld>
            <a:endParaRPr lang="en-US"/>
          </a:p>
        </p:txBody>
      </p:sp>
      <p:sp>
        <p:nvSpPr>
          <p:cNvPr id="4" name="Rectangle 3">
            <a:extLst>
              <a:ext uri="{FF2B5EF4-FFF2-40B4-BE49-F238E27FC236}">
                <a16:creationId xmlns:a16="http://schemas.microsoft.com/office/drawing/2014/main" id="{D7365577-F875-4FBD-851D-E2812D962B40}"/>
              </a:ext>
            </a:extLst>
          </p:cNvPr>
          <p:cNvSpPr/>
          <p:nvPr/>
        </p:nvSpPr>
        <p:spPr>
          <a:xfrm>
            <a:off x="3574182" y="587229"/>
            <a:ext cx="4874003" cy="7214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WHY INTERESTING??</a:t>
            </a:r>
            <a:endParaRPr lang="en-US" sz="36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9934D8D-DAB0-4C23-AE58-28E322198715}"/>
              </a:ext>
            </a:extLst>
          </p:cNvPr>
          <p:cNvSpPr txBox="1"/>
          <p:nvPr/>
        </p:nvSpPr>
        <p:spPr>
          <a:xfrm>
            <a:off x="914276" y="1623702"/>
            <a:ext cx="10363447" cy="7333291"/>
          </a:xfrm>
          <a:prstGeom prst="rect">
            <a:avLst/>
          </a:prstGeom>
          <a:noFill/>
        </p:spPr>
        <p:txBody>
          <a:bodyPr wrap="square" lIns="36000" tIns="46800" rIns="36000" bIns="46800" rtlCol="0">
            <a:spAutoFit/>
          </a:bodyPr>
          <a:lstStyle/>
          <a:p>
            <a:pPr marL="342900" indent="-342900">
              <a:lnSpc>
                <a:spcPct val="125000"/>
              </a:lnSpc>
              <a:buFont typeface="+mj-lt"/>
              <a:buAutoNum type="arabicPeriod"/>
            </a:pPr>
            <a:r>
              <a:rPr lang="en-US" dirty="0">
                <a:latin typeface="Times New Roman" panose="02020603050405020304" pitchFamily="18" charset="0"/>
                <a:cs typeface="Times New Roman" panose="02020603050405020304" pitchFamily="18" charset="0"/>
              </a:rPr>
              <a:t>It would be helpful for the future generation to recognize the flower species that are unknown to them</a:t>
            </a: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r>
              <a:rPr lang="en-US" dirty="0">
                <a:latin typeface="Times New Roman" panose="02020603050405020304" pitchFamily="18" charset="0"/>
                <a:cs typeface="Times New Roman" panose="02020603050405020304" pitchFamily="18" charset="0"/>
              </a:rPr>
              <a:t>It would be helpful for the human beings to realize the existence of unidentified flower species</a:t>
            </a: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r>
              <a:rPr lang="en-US" dirty="0">
                <a:latin typeface="Times New Roman" panose="02020603050405020304" pitchFamily="18" charset="0"/>
                <a:cs typeface="Times New Roman" panose="02020603050405020304" pitchFamily="18" charset="0"/>
              </a:rPr>
              <a:t>It would be helpful for the human beings to characterize the medicinal plant species from different general flower species</a:t>
            </a: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r>
              <a:rPr lang="en-US" dirty="0">
                <a:latin typeface="Times New Roman" panose="02020603050405020304" pitchFamily="18" charset="0"/>
                <a:cs typeface="Times New Roman" panose="02020603050405020304" pitchFamily="18" charset="0"/>
              </a:rPr>
              <a:t>It would be helpful for us to get ourselves acquainted with the concepts of feature extraction or combining shape, transfer learning, and  CNNs which will eventually improve our skills to pursue a productive research</a:t>
            </a: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r>
              <a:rPr lang="en-US" dirty="0">
                <a:latin typeface="Times New Roman" panose="02020603050405020304" pitchFamily="18" charset="0"/>
                <a:cs typeface="Times New Roman" panose="02020603050405020304" pitchFamily="18" charset="0"/>
              </a:rPr>
              <a:t>It would helpful for the flower plant sellers, flower gardeners to be familiar with the new species of flowers</a:t>
            </a: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25000"/>
              </a:lnSpc>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35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8A1C0C-D9D4-4589-93B0-820CCCF6F90E}"/>
              </a:ext>
            </a:extLst>
          </p:cNvPr>
          <p:cNvSpPr>
            <a:spLocks noGrp="1"/>
          </p:cNvSpPr>
          <p:nvPr>
            <p:ph type="sldNum" sz="quarter" idx="12"/>
          </p:nvPr>
        </p:nvSpPr>
        <p:spPr/>
        <p:txBody>
          <a:bodyPr/>
          <a:lstStyle/>
          <a:p>
            <a:fld id="{6FAC12D6-6874-44D7-A628-78DA8109D10F}" type="slidenum">
              <a:rPr lang="en-US" smtClean="0"/>
              <a:pPr/>
              <a:t>6</a:t>
            </a:fld>
            <a:endParaRPr lang="en-US"/>
          </a:p>
        </p:txBody>
      </p:sp>
      <p:sp>
        <p:nvSpPr>
          <p:cNvPr id="4" name="Rectangle 3">
            <a:extLst>
              <a:ext uri="{FF2B5EF4-FFF2-40B4-BE49-F238E27FC236}">
                <a16:creationId xmlns:a16="http://schemas.microsoft.com/office/drawing/2014/main" id="{0E00E8C4-CB39-4F12-820E-28D253ABEFBB}"/>
              </a:ext>
            </a:extLst>
          </p:cNvPr>
          <p:cNvSpPr/>
          <p:nvPr/>
        </p:nvSpPr>
        <p:spPr>
          <a:xfrm>
            <a:off x="3999451" y="553673"/>
            <a:ext cx="3505200" cy="7214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FUTURE WORK</a:t>
            </a:r>
            <a:endParaRPr lang="en-US" sz="36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4CF18C-F000-4CF7-8951-B44590E5CD84}"/>
              </a:ext>
            </a:extLst>
          </p:cNvPr>
          <p:cNvSpPr txBox="1"/>
          <p:nvPr/>
        </p:nvSpPr>
        <p:spPr>
          <a:xfrm>
            <a:off x="637564" y="2122415"/>
            <a:ext cx="10763075" cy="2834047"/>
          </a:xfrm>
          <a:prstGeom prst="rect">
            <a:avLst/>
          </a:prstGeom>
          <a:noFill/>
        </p:spPr>
        <p:txBody>
          <a:bodyPr wrap="square" lIns="36000" tIns="46800" rIns="36000" bIns="46800" rtlCol="0">
            <a:spAutoFit/>
          </a:bodyPr>
          <a:lstStyle/>
          <a:p>
            <a:pPr>
              <a:lnSpc>
                <a:spcPct val="125000"/>
              </a:lnSpc>
            </a:pPr>
            <a:r>
              <a:rPr lang="en-US" sz="1600" dirty="0"/>
              <a:t>The proposed work is a faster way to train a Convolutional Neural Network (CNN) with a smaller dataset and limited computational resource such as CPU. As there are millions of flower species around the world, this system could easily be adapted by training more number of flower species images to recognize different species around the world. Thus, the future work would be to construct a larger database with not only flower images, but also with leaves, fruits, bark etc., collected from different sources around different parts of the world. This system would also be useful to identify plants for medicinal purposes such as in case of first aid. The user can quickly take an image of the plant species and get information about it to decide whether or not it can be used for first aid. The crucial part in building such a system is the training dataset which needs to be prepared either by manually taking pictures of the plants around the city or by using public datasets. </a:t>
            </a:r>
            <a:endParaRPr lang="en-US" sz="1600" dirty="0">
              <a:solidFill>
                <a:schemeClr val="bg2">
                  <a:lumMod val="75000"/>
                </a:schemeClr>
              </a:solidFill>
            </a:endParaRPr>
          </a:p>
        </p:txBody>
      </p:sp>
    </p:spTree>
    <p:extLst>
      <p:ext uri="{BB962C8B-B14F-4D97-AF65-F5344CB8AC3E}">
        <p14:creationId xmlns:p14="http://schemas.microsoft.com/office/powerpoint/2010/main" val="180100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872990" y="3957989"/>
            <a:ext cx="4557482" cy="887206"/>
          </a:xfrm>
        </p:spPr>
        <p:txBody>
          <a:bodyPr/>
          <a:lstStyle/>
          <a:p>
            <a:r>
              <a:rPr lang="en-US" dirty="0"/>
              <a:t>Grab a Coffee.</a:t>
            </a:r>
          </a:p>
        </p:txBody>
      </p:sp>
      <p:sp>
        <p:nvSpPr>
          <p:cNvPr id="4" name="Text Placeholder 3"/>
          <p:cNvSpPr>
            <a:spLocks noGrp="1"/>
          </p:cNvSpPr>
          <p:nvPr>
            <p:ph type="body" sz="quarter" idx="19"/>
          </p:nvPr>
        </p:nvSpPr>
        <p:spPr>
          <a:xfrm>
            <a:off x="3220006" y="6634448"/>
            <a:ext cx="4372993" cy="228570"/>
          </a:xfrm>
        </p:spPr>
        <p:txBody>
          <a:bodyPr>
            <a:normAutofit fontScale="25000" lnSpcReduction="20000"/>
          </a:bodyPr>
          <a:lstStyle/>
          <a:p>
            <a:r>
              <a:rPr lang="en-US" dirty="0"/>
              <a:t>Subtitle Example</a:t>
            </a:r>
          </a:p>
        </p:txBody>
      </p:sp>
      <p:grpSp>
        <p:nvGrpSpPr>
          <p:cNvPr id="5" name="Group 4"/>
          <p:cNvGrpSpPr/>
          <p:nvPr/>
        </p:nvGrpSpPr>
        <p:grpSpPr>
          <a:xfrm>
            <a:off x="6901552" y="1532185"/>
            <a:ext cx="3564267" cy="3441252"/>
            <a:chOff x="13804901" y="3063875"/>
            <a:chExt cx="7129462" cy="6883401"/>
          </a:xfrm>
        </p:grpSpPr>
        <p:sp>
          <p:nvSpPr>
            <p:cNvPr id="12" name="Freeform 5"/>
            <p:cNvSpPr>
              <a:spLocks noEditPoints="1"/>
            </p:cNvSpPr>
            <p:nvPr/>
          </p:nvSpPr>
          <p:spPr bwMode="auto">
            <a:xfrm>
              <a:off x="14097001" y="6886575"/>
              <a:ext cx="5578475" cy="2751138"/>
            </a:xfrm>
            <a:custGeom>
              <a:avLst/>
              <a:gdLst>
                <a:gd name="T0" fmla="*/ 611 w 612"/>
                <a:gd name="T1" fmla="*/ 0 h 303"/>
                <a:gd name="T2" fmla="*/ 612 w 612"/>
                <a:gd name="T3" fmla="*/ 32 h 303"/>
                <a:gd name="T4" fmla="*/ 498 w 612"/>
                <a:gd name="T5" fmla="*/ 303 h 303"/>
                <a:gd name="T6" fmla="*/ 263 w 612"/>
                <a:gd name="T7" fmla="*/ 303 h 303"/>
                <a:gd name="T8" fmla="*/ 221 w 612"/>
                <a:gd name="T9" fmla="*/ 259 h 303"/>
                <a:gd name="T10" fmla="*/ 218 w 612"/>
                <a:gd name="T11" fmla="*/ 259 h 303"/>
                <a:gd name="T12" fmla="*/ 19 w 612"/>
                <a:gd name="T13" fmla="*/ 157 h 303"/>
                <a:gd name="T14" fmla="*/ 4 w 612"/>
                <a:gd name="T15" fmla="*/ 85 h 303"/>
                <a:gd name="T16" fmla="*/ 36 w 612"/>
                <a:gd name="T17" fmla="*/ 27 h 303"/>
                <a:gd name="T18" fmla="*/ 102 w 612"/>
                <a:gd name="T19" fmla="*/ 10 h 303"/>
                <a:gd name="T20" fmla="*/ 149 w 612"/>
                <a:gd name="T21" fmla="*/ 29 h 303"/>
                <a:gd name="T22" fmla="*/ 150 w 612"/>
                <a:gd name="T23" fmla="*/ 0 h 303"/>
                <a:gd name="T24" fmla="*/ 611 w 612"/>
                <a:gd name="T25" fmla="*/ 0 h 303"/>
                <a:gd name="T26" fmla="*/ 153 w 612"/>
                <a:gd name="T27" fmla="*/ 93 h 303"/>
                <a:gd name="T28" fmla="*/ 144 w 612"/>
                <a:gd name="T29" fmla="*/ 94 h 303"/>
                <a:gd name="T30" fmla="*/ 116 w 612"/>
                <a:gd name="T31" fmla="*/ 66 h 303"/>
                <a:gd name="T32" fmla="*/ 57 w 612"/>
                <a:gd name="T33" fmla="*/ 54 h 303"/>
                <a:gd name="T34" fmla="*/ 38 w 612"/>
                <a:gd name="T35" fmla="*/ 90 h 303"/>
                <a:gd name="T36" fmla="*/ 48 w 612"/>
                <a:gd name="T37" fmla="*/ 140 h 303"/>
                <a:gd name="T38" fmla="*/ 195 w 612"/>
                <a:gd name="T39" fmla="*/ 221 h 303"/>
                <a:gd name="T40" fmla="*/ 153 w 612"/>
                <a:gd name="T41" fmla="*/ 9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2" h="303">
                  <a:moveTo>
                    <a:pt x="611" y="0"/>
                  </a:moveTo>
                  <a:cubicBezTo>
                    <a:pt x="612" y="10"/>
                    <a:pt x="612" y="21"/>
                    <a:pt x="612" y="32"/>
                  </a:cubicBezTo>
                  <a:cubicBezTo>
                    <a:pt x="612" y="147"/>
                    <a:pt x="567" y="248"/>
                    <a:pt x="498" y="303"/>
                  </a:cubicBezTo>
                  <a:cubicBezTo>
                    <a:pt x="263" y="303"/>
                    <a:pt x="263" y="303"/>
                    <a:pt x="263" y="303"/>
                  </a:cubicBezTo>
                  <a:cubicBezTo>
                    <a:pt x="247" y="291"/>
                    <a:pt x="233" y="276"/>
                    <a:pt x="221" y="259"/>
                  </a:cubicBezTo>
                  <a:cubicBezTo>
                    <a:pt x="218" y="259"/>
                    <a:pt x="218" y="259"/>
                    <a:pt x="218" y="259"/>
                  </a:cubicBezTo>
                  <a:cubicBezTo>
                    <a:pt x="146" y="250"/>
                    <a:pt x="57" y="224"/>
                    <a:pt x="19" y="157"/>
                  </a:cubicBezTo>
                  <a:cubicBezTo>
                    <a:pt x="6" y="135"/>
                    <a:pt x="0" y="110"/>
                    <a:pt x="4" y="85"/>
                  </a:cubicBezTo>
                  <a:cubicBezTo>
                    <a:pt x="7" y="62"/>
                    <a:pt x="18" y="42"/>
                    <a:pt x="36" y="27"/>
                  </a:cubicBezTo>
                  <a:cubicBezTo>
                    <a:pt x="55" y="12"/>
                    <a:pt x="78" y="6"/>
                    <a:pt x="102" y="10"/>
                  </a:cubicBezTo>
                  <a:cubicBezTo>
                    <a:pt x="119" y="13"/>
                    <a:pt x="135" y="20"/>
                    <a:pt x="149" y="29"/>
                  </a:cubicBezTo>
                  <a:cubicBezTo>
                    <a:pt x="149" y="19"/>
                    <a:pt x="149" y="9"/>
                    <a:pt x="150" y="0"/>
                  </a:cubicBezTo>
                  <a:cubicBezTo>
                    <a:pt x="611" y="0"/>
                    <a:pt x="611" y="0"/>
                    <a:pt x="611" y="0"/>
                  </a:cubicBezTo>
                  <a:close/>
                  <a:moveTo>
                    <a:pt x="153" y="93"/>
                  </a:moveTo>
                  <a:cubicBezTo>
                    <a:pt x="150" y="94"/>
                    <a:pt x="147" y="94"/>
                    <a:pt x="144" y="94"/>
                  </a:cubicBezTo>
                  <a:cubicBezTo>
                    <a:pt x="128" y="94"/>
                    <a:pt x="116" y="82"/>
                    <a:pt x="116" y="66"/>
                  </a:cubicBezTo>
                  <a:cubicBezTo>
                    <a:pt x="116" y="29"/>
                    <a:pt x="73" y="41"/>
                    <a:pt x="57" y="54"/>
                  </a:cubicBezTo>
                  <a:cubicBezTo>
                    <a:pt x="46" y="63"/>
                    <a:pt x="40" y="76"/>
                    <a:pt x="38" y="90"/>
                  </a:cubicBezTo>
                  <a:cubicBezTo>
                    <a:pt x="35" y="107"/>
                    <a:pt x="40" y="125"/>
                    <a:pt x="48" y="140"/>
                  </a:cubicBezTo>
                  <a:cubicBezTo>
                    <a:pt x="76" y="188"/>
                    <a:pt x="140" y="211"/>
                    <a:pt x="195" y="221"/>
                  </a:cubicBezTo>
                  <a:cubicBezTo>
                    <a:pt x="175" y="184"/>
                    <a:pt x="160" y="140"/>
                    <a:pt x="153" y="93"/>
                  </a:cubicBezTo>
                  <a:close/>
                </a:path>
              </a:pathLst>
            </a:custGeom>
            <a:solidFill>
              <a:schemeClr val="accent6"/>
            </a:solidFill>
            <a:ln>
              <a:noFill/>
            </a:ln>
          </p:spPr>
          <p:txBody>
            <a:bodyPr vert="horz" wrap="square" lIns="45714" tIns="22857" rIns="45714" bIns="22857" numCol="1" anchor="t" anchorCtr="0" compatLnSpc="1">
              <a:prstTxWarp prst="textNoShape">
                <a:avLst/>
              </a:prstTxWarp>
            </a:bodyPr>
            <a:lstStyle/>
            <a:p>
              <a:endParaRPr lang="en-US" sz="900"/>
            </a:p>
          </p:txBody>
        </p:sp>
        <p:sp>
          <p:nvSpPr>
            <p:cNvPr id="13" name="Freeform 6"/>
            <p:cNvSpPr>
              <a:spLocks/>
            </p:cNvSpPr>
            <p:nvPr/>
          </p:nvSpPr>
          <p:spPr bwMode="auto">
            <a:xfrm>
              <a:off x="13804901" y="6786563"/>
              <a:ext cx="1339850" cy="1652588"/>
            </a:xfrm>
            <a:custGeom>
              <a:avLst/>
              <a:gdLst>
                <a:gd name="T0" fmla="*/ 65 w 147"/>
                <a:gd name="T1" fmla="*/ 182 h 182"/>
                <a:gd name="T2" fmla="*/ 147 w 147"/>
                <a:gd name="T3" fmla="*/ 33 h 182"/>
                <a:gd name="T4" fmla="*/ 65 w 147"/>
                <a:gd name="T5" fmla="*/ 182 h 182"/>
              </a:gdLst>
              <a:ahLst/>
              <a:cxnLst>
                <a:cxn ang="0">
                  <a:pos x="T0" y="T1"/>
                </a:cxn>
                <a:cxn ang="0">
                  <a:pos x="T2" y="T3"/>
                </a:cxn>
                <a:cxn ang="0">
                  <a:pos x="T4" y="T5"/>
                </a:cxn>
              </a:cxnLst>
              <a:rect l="0" t="0" r="r" b="b"/>
              <a:pathLst>
                <a:path w="147" h="182">
                  <a:moveTo>
                    <a:pt x="65" y="182"/>
                  </a:moveTo>
                  <a:cubicBezTo>
                    <a:pt x="0" y="100"/>
                    <a:pt x="71" y="0"/>
                    <a:pt x="147" y="33"/>
                  </a:cubicBezTo>
                  <a:cubicBezTo>
                    <a:pt x="59" y="19"/>
                    <a:pt x="25" y="109"/>
                    <a:pt x="65" y="182"/>
                  </a:cubicBezTo>
                  <a:close/>
                </a:path>
              </a:pathLst>
            </a:custGeom>
            <a:solidFill>
              <a:schemeClr val="accent6">
                <a:lumMod val="20000"/>
                <a:lumOff val="80000"/>
              </a:schemeClr>
            </a:solidFill>
            <a:ln>
              <a:noFill/>
            </a:ln>
          </p:spPr>
          <p:txBody>
            <a:bodyPr vert="horz" wrap="square" lIns="45714" tIns="22857" rIns="45714" bIns="22857" numCol="1" anchor="t" anchorCtr="0" compatLnSpc="1">
              <a:prstTxWarp prst="textNoShape">
                <a:avLst/>
              </a:prstTxWarp>
            </a:bodyPr>
            <a:lstStyle/>
            <a:p>
              <a:endParaRPr lang="en-US" sz="900"/>
            </a:p>
          </p:txBody>
        </p:sp>
        <p:sp>
          <p:nvSpPr>
            <p:cNvPr id="14" name="Freeform 7"/>
            <p:cNvSpPr>
              <a:spLocks/>
            </p:cNvSpPr>
            <p:nvPr/>
          </p:nvSpPr>
          <p:spPr bwMode="auto">
            <a:xfrm>
              <a:off x="15509876" y="6923088"/>
              <a:ext cx="4094163" cy="46038"/>
            </a:xfrm>
            <a:custGeom>
              <a:avLst/>
              <a:gdLst>
                <a:gd name="T0" fmla="*/ 2 w 449"/>
                <a:gd name="T1" fmla="*/ 5 h 5"/>
                <a:gd name="T2" fmla="*/ 446 w 449"/>
                <a:gd name="T3" fmla="*/ 5 h 5"/>
                <a:gd name="T4" fmla="*/ 449 w 449"/>
                <a:gd name="T5" fmla="*/ 2 h 5"/>
                <a:gd name="T6" fmla="*/ 449 w 449"/>
                <a:gd name="T7" fmla="*/ 2 h 5"/>
                <a:gd name="T8" fmla="*/ 446 w 449"/>
                <a:gd name="T9" fmla="*/ 0 h 5"/>
                <a:gd name="T10" fmla="*/ 2 w 449"/>
                <a:gd name="T11" fmla="*/ 0 h 5"/>
                <a:gd name="T12" fmla="*/ 0 w 449"/>
                <a:gd name="T13" fmla="*/ 2 h 5"/>
                <a:gd name="T14" fmla="*/ 0 w 449"/>
                <a:gd name="T15" fmla="*/ 2 h 5"/>
                <a:gd name="T16" fmla="*/ 2 w 449"/>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 h="5">
                  <a:moveTo>
                    <a:pt x="2" y="5"/>
                  </a:moveTo>
                  <a:cubicBezTo>
                    <a:pt x="446" y="5"/>
                    <a:pt x="446" y="5"/>
                    <a:pt x="446" y="5"/>
                  </a:cubicBezTo>
                  <a:cubicBezTo>
                    <a:pt x="448" y="5"/>
                    <a:pt x="449" y="3"/>
                    <a:pt x="449" y="2"/>
                  </a:cubicBezTo>
                  <a:cubicBezTo>
                    <a:pt x="449" y="2"/>
                    <a:pt x="449" y="2"/>
                    <a:pt x="449" y="2"/>
                  </a:cubicBezTo>
                  <a:cubicBezTo>
                    <a:pt x="449" y="1"/>
                    <a:pt x="448" y="0"/>
                    <a:pt x="446" y="0"/>
                  </a:cubicBezTo>
                  <a:cubicBezTo>
                    <a:pt x="2" y="0"/>
                    <a:pt x="2" y="0"/>
                    <a:pt x="2" y="0"/>
                  </a:cubicBezTo>
                  <a:cubicBezTo>
                    <a:pt x="1" y="0"/>
                    <a:pt x="0" y="1"/>
                    <a:pt x="0" y="2"/>
                  </a:cubicBezTo>
                  <a:cubicBezTo>
                    <a:pt x="0" y="2"/>
                    <a:pt x="0" y="2"/>
                    <a:pt x="0" y="2"/>
                  </a:cubicBezTo>
                  <a:cubicBezTo>
                    <a:pt x="0" y="3"/>
                    <a:pt x="1" y="5"/>
                    <a:pt x="2" y="5"/>
                  </a:cubicBezTo>
                  <a:close/>
                </a:path>
              </a:pathLst>
            </a:custGeom>
            <a:solidFill>
              <a:schemeClr val="accent6">
                <a:lumMod val="20000"/>
                <a:lumOff val="80000"/>
              </a:schemeClr>
            </a:solidFill>
            <a:ln>
              <a:noFill/>
            </a:ln>
          </p:spPr>
          <p:txBody>
            <a:bodyPr vert="horz" wrap="square" lIns="45714" tIns="22857" rIns="45714" bIns="22857" numCol="1" anchor="t" anchorCtr="0" compatLnSpc="1">
              <a:prstTxWarp prst="textNoShape">
                <a:avLst/>
              </a:prstTxWarp>
            </a:bodyPr>
            <a:lstStyle/>
            <a:p>
              <a:endParaRPr lang="en-US" sz="900"/>
            </a:p>
          </p:txBody>
        </p:sp>
        <p:sp>
          <p:nvSpPr>
            <p:cNvPr id="15" name="Freeform 8"/>
            <p:cNvSpPr>
              <a:spLocks/>
            </p:cNvSpPr>
            <p:nvPr/>
          </p:nvSpPr>
          <p:spPr bwMode="auto">
            <a:xfrm>
              <a:off x="18208626" y="7023100"/>
              <a:ext cx="1376363" cy="2478088"/>
            </a:xfrm>
            <a:custGeom>
              <a:avLst/>
              <a:gdLst>
                <a:gd name="T0" fmla="*/ 146 w 151"/>
                <a:gd name="T1" fmla="*/ 0 h 273"/>
                <a:gd name="T2" fmla="*/ 116 w 151"/>
                <a:gd name="T3" fmla="*/ 0 h 273"/>
                <a:gd name="T4" fmla="*/ 0 w 151"/>
                <a:gd name="T5" fmla="*/ 273 h 273"/>
                <a:gd name="T6" fmla="*/ 32 w 151"/>
                <a:gd name="T7" fmla="*/ 273 h 273"/>
                <a:gd name="T8" fmla="*/ 146 w 151"/>
                <a:gd name="T9" fmla="*/ 0 h 273"/>
              </a:gdLst>
              <a:ahLst/>
              <a:cxnLst>
                <a:cxn ang="0">
                  <a:pos x="T0" y="T1"/>
                </a:cxn>
                <a:cxn ang="0">
                  <a:pos x="T2" y="T3"/>
                </a:cxn>
                <a:cxn ang="0">
                  <a:pos x="T4" y="T5"/>
                </a:cxn>
                <a:cxn ang="0">
                  <a:pos x="T6" y="T7"/>
                </a:cxn>
                <a:cxn ang="0">
                  <a:pos x="T8" y="T9"/>
                </a:cxn>
              </a:cxnLst>
              <a:rect l="0" t="0" r="r" b="b"/>
              <a:pathLst>
                <a:path w="151" h="273">
                  <a:moveTo>
                    <a:pt x="146" y="0"/>
                  </a:moveTo>
                  <a:cubicBezTo>
                    <a:pt x="144" y="0"/>
                    <a:pt x="132" y="0"/>
                    <a:pt x="116" y="0"/>
                  </a:cubicBezTo>
                  <a:cubicBezTo>
                    <a:pt x="119" y="97"/>
                    <a:pt x="75" y="211"/>
                    <a:pt x="0" y="273"/>
                  </a:cubicBezTo>
                  <a:cubicBezTo>
                    <a:pt x="32" y="273"/>
                    <a:pt x="32" y="273"/>
                    <a:pt x="32" y="273"/>
                  </a:cubicBezTo>
                  <a:cubicBezTo>
                    <a:pt x="107" y="212"/>
                    <a:pt x="151" y="96"/>
                    <a:pt x="146" y="0"/>
                  </a:cubicBezTo>
                  <a:close/>
                </a:path>
              </a:pathLst>
            </a:custGeom>
            <a:solidFill>
              <a:schemeClr val="accent6">
                <a:lumMod val="20000"/>
                <a:lumOff val="80000"/>
              </a:schemeClr>
            </a:solidFill>
            <a:ln>
              <a:noFill/>
            </a:ln>
          </p:spPr>
          <p:txBody>
            <a:bodyPr vert="horz" wrap="square" lIns="45714" tIns="22857" rIns="45714" bIns="22857" numCol="1" anchor="t" anchorCtr="0" compatLnSpc="1">
              <a:prstTxWarp prst="textNoShape">
                <a:avLst/>
              </a:prstTxWarp>
            </a:bodyPr>
            <a:lstStyle/>
            <a:p>
              <a:endParaRPr lang="en-US" sz="900"/>
            </a:p>
          </p:txBody>
        </p:sp>
        <p:sp>
          <p:nvSpPr>
            <p:cNvPr id="16" name="Freeform 9"/>
            <p:cNvSpPr>
              <a:spLocks/>
            </p:cNvSpPr>
            <p:nvPr/>
          </p:nvSpPr>
          <p:spPr bwMode="auto">
            <a:xfrm>
              <a:off x="13996988" y="9501188"/>
              <a:ext cx="6937375" cy="446088"/>
            </a:xfrm>
            <a:custGeom>
              <a:avLst/>
              <a:gdLst>
                <a:gd name="T0" fmla="*/ 1091 w 4370"/>
                <a:gd name="T1" fmla="*/ 281 h 281"/>
                <a:gd name="T2" fmla="*/ 3279 w 4370"/>
                <a:gd name="T3" fmla="*/ 281 h 281"/>
                <a:gd name="T4" fmla="*/ 4370 w 4370"/>
                <a:gd name="T5" fmla="*/ 0 h 281"/>
                <a:gd name="T6" fmla="*/ 0 w 4370"/>
                <a:gd name="T7" fmla="*/ 0 h 281"/>
                <a:gd name="T8" fmla="*/ 1091 w 4370"/>
                <a:gd name="T9" fmla="*/ 281 h 281"/>
              </a:gdLst>
              <a:ahLst/>
              <a:cxnLst>
                <a:cxn ang="0">
                  <a:pos x="T0" y="T1"/>
                </a:cxn>
                <a:cxn ang="0">
                  <a:pos x="T2" y="T3"/>
                </a:cxn>
                <a:cxn ang="0">
                  <a:pos x="T4" y="T5"/>
                </a:cxn>
                <a:cxn ang="0">
                  <a:pos x="T6" y="T7"/>
                </a:cxn>
                <a:cxn ang="0">
                  <a:pos x="T8" y="T9"/>
                </a:cxn>
              </a:cxnLst>
              <a:rect l="0" t="0" r="r" b="b"/>
              <a:pathLst>
                <a:path w="4370" h="281">
                  <a:moveTo>
                    <a:pt x="1091" y="281"/>
                  </a:moveTo>
                  <a:lnTo>
                    <a:pt x="3279" y="281"/>
                  </a:lnTo>
                  <a:lnTo>
                    <a:pt x="4370" y="0"/>
                  </a:lnTo>
                  <a:lnTo>
                    <a:pt x="0" y="0"/>
                  </a:lnTo>
                  <a:lnTo>
                    <a:pt x="1091" y="281"/>
                  </a:lnTo>
                  <a:close/>
                </a:path>
              </a:pathLst>
            </a:custGeom>
            <a:solidFill>
              <a:schemeClr val="accent6"/>
            </a:solidFill>
            <a:ln>
              <a:noFill/>
            </a:ln>
          </p:spPr>
          <p:txBody>
            <a:bodyPr vert="horz" wrap="square" lIns="45714" tIns="22857" rIns="45714" bIns="22857" numCol="1" anchor="t" anchorCtr="0" compatLnSpc="1">
              <a:prstTxWarp prst="textNoShape">
                <a:avLst/>
              </a:prstTxWarp>
            </a:bodyPr>
            <a:lstStyle/>
            <a:p>
              <a:endParaRPr lang="en-US" sz="900"/>
            </a:p>
          </p:txBody>
        </p:sp>
        <p:sp>
          <p:nvSpPr>
            <p:cNvPr id="17" name="Freeform 10"/>
            <p:cNvSpPr>
              <a:spLocks/>
            </p:cNvSpPr>
            <p:nvPr/>
          </p:nvSpPr>
          <p:spPr bwMode="auto">
            <a:xfrm>
              <a:off x="14908213" y="9564688"/>
              <a:ext cx="5205413" cy="82550"/>
            </a:xfrm>
            <a:custGeom>
              <a:avLst/>
              <a:gdLst>
                <a:gd name="T0" fmla="*/ 2986 w 3279"/>
                <a:gd name="T1" fmla="*/ 52 h 52"/>
                <a:gd name="T2" fmla="*/ 3279 w 3279"/>
                <a:gd name="T3" fmla="*/ 0 h 52"/>
                <a:gd name="T4" fmla="*/ 0 w 3279"/>
                <a:gd name="T5" fmla="*/ 0 h 52"/>
                <a:gd name="T6" fmla="*/ 293 w 3279"/>
                <a:gd name="T7" fmla="*/ 52 h 52"/>
                <a:gd name="T8" fmla="*/ 2986 w 3279"/>
                <a:gd name="T9" fmla="*/ 52 h 52"/>
              </a:gdLst>
              <a:ahLst/>
              <a:cxnLst>
                <a:cxn ang="0">
                  <a:pos x="T0" y="T1"/>
                </a:cxn>
                <a:cxn ang="0">
                  <a:pos x="T2" y="T3"/>
                </a:cxn>
                <a:cxn ang="0">
                  <a:pos x="T4" y="T5"/>
                </a:cxn>
                <a:cxn ang="0">
                  <a:pos x="T6" y="T7"/>
                </a:cxn>
                <a:cxn ang="0">
                  <a:pos x="T8" y="T9"/>
                </a:cxn>
              </a:cxnLst>
              <a:rect l="0" t="0" r="r" b="b"/>
              <a:pathLst>
                <a:path w="3279" h="52">
                  <a:moveTo>
                    <a:pt x="2986" y="52"/>
                  </a:moveTo>
                  <a:lnTo>
                    <a:pt x="3279" y="0"/>
                  </a:lnTo>
                  <a:lnTo>
                    <a:pt x="0" y="0"/>
                  </a:lnTo>
                  <a:lnTo>
                    <a:pt x="293" y="52"/>
                  </a:lnTo>
                  <a:lnTo>
                    <a:pt x="2986" y="52"/>
                  </a:lnTo>
                  <a:close/>
                </a:path>
              </a:pathLst>
            </a:custGeom>
            <a:solidFill>
              <a:schemeClr val="accent6">
                <a:lumMod val="20000"/>
                <a:lumOff val="80000"/>
              </a:schemeClr>
            </a:solidFill>
            <a:ln>
              <a:noFill/>
            </a:ln>
          </p:spPr>
          <p:txBody>
            <a:bodyPr vert="horz" wrap="square" lIns="45714" tIns="22857" rIns="45714" bIns="22857" numCol="1" anchor="t" anchorCtr="0" compatLnSpc="1">
              <a:prstTxWarp prst="textNoShape">
                <a:avLst/>
              </a:prstTxWarp>
            </a:bodyPr>
            <a:lstStyle/>
            <a:p>
              <a:endParaRPr lang="en-US" sz="900"/>
            </a:p>
          </p:txBody>
        </p:sp>
        <p:sp>
          <p:nvSpPr>
            <p:cNvPr id="18" name="Freeform 11"/>
            <p:cNvSpPr>
              <a:spLocks/>
            </p:cNvSpPr>
            <p:nvPr/>
          </p:nvSpPr>
          <p:spPr bwMode="auto">
            <a:xfrm>
              <a:off x="16513176" y="3063875"/>
              <a:ext cx="1503363" cy="3732213"/>
            </a:xfrm>
            <a:custGeom>
              <a:avLst/>
              <a:gdLst>
                <a:gd name="T0" fmla="*/ 102 w 165"/>
                <a:gd name="T1" fmla="*/ 411 h 411"/>
                <a:gd name="T2" fmla="*/ 30 w 165"/>
                <a:gd name="T3" fmla="*/ 345 h 411"/>
                <a:gd name="T4" fmla="*/ 16 w 165"/>
                <a:gd name="T5" fmla="*/ 313 h 411"/>
                <a:gd name="T6" fmla="*/ 14 w 165"/>
                <a:gd name="T7" fmla="*/ 283 h 411"/>
                <a:gd name="T8" fmla="*/ 44 w 165"/>
                <a:gd name="T9" fmla="*/ 222 h 411"/>
                <a:gd name="T10" fmla="*/ 105 w 165"/>
                <a:gd name="T11" fmla="*/ 155 h 411"/>
                <a:gd name="T12" fmla="*/ 129 w 165"/>
                <a:gd name="T13" fmla="*/ 123 h 411"/>
                <a:gd name="T14" fmla="*/ 135 w 165"/>
                <a:gd name="T15" fmla="*/ 94 h 411"/>
                <a:gd name="T16" fmla="*/ 130 w 165"/>
                <a:gd name="T17" fmla="*/ 71 h 411"/>
                <a:gd name="T18" fmla="*/ 117 w 165"/>
                <a:gd name="T19" fmla="*/ 52 h 411"/>
                <a:gd name="T20" fmla="*/ 99 w 165"/>
                <a:gd name="T21" fmla="*/ 39 h 411"/>
                <a:gd name="T22" fmla="*/ 78 w 165"/>
                <a:gd name="T23" fmla="*/ 34 h 411"/>
                <a:gd name="T24" fmla="*/ 61 w 165"/>
                <a:gd name="T25" fmla="*/ 37 h 411"/>
                <a:gd name="T26" fmla="*/ 46 w 165"/>
                <a:gd name="T27" fmla="*/ 50 h 411"/>
                <a:gd name="T28" fmla="*/ 36 w 165"/>
                <a:gd name="T29" fmla="*/ 75 h 411"/>
                <a:gd name="T30" fmla="*/ 37 w 165"/>
                <a:gd name="T31" fmla="*/ 84 h 411"/>
                <a:gd name="T32" fmla="*/ 41 w 165"/>
                <a:gd name="T33" fmla="*/ 91 h 411"/>
                <a:gd name="T34" fmla="*/ 46 w 165"/>
                <a:gd name="T35" fmla="*/ 97 h 411"/>
                <a:gd name="T36" fmla="*/ 55 w 165"/>
                <a:gd name="T37" fmla="*/ 100 h 411"/>
                <a:gd name="T38" fmla="*/ 62 w 165"/>
                <a:gd name="T39" fmla="*/ 101 h 411"/>
                <a:gd name="T40" fmla="*/ 90 w 165"/>
                <a:gd name="T41" fmla="*/ 117 h 411"/>
                <a:gd name="T42" fmla="*/ 58 w 165"/>
                <a:gd name="T43" fmla="*/ 139 h 411"/>
                <a:gd name="T44" fmla="*/ 46 w 165"/>
                <a:gd name="T45" fmla="*/ 136 h 411"/>
                <a:gd name="T46" fmla="*/ 26 w 165"/>
                <a:gd name="T47" fmla="*/ 128 h 411"/>
                <a:gd name="T48" fmla="*/ 11 w 165"/>
                <a:gd name="T49" fmla="*/ 113 h 411"/>
                <a:gd name="T50" fmla="*/ 2 w 165"/>
                <a:gd name="T51" fmla="*/ 94 h 411"/>
                <a:gd name="T52" fmla="*/ 0 w 165"/>
                <a:gd name="T53" fmla="*/ 72 h 411"/>
                <a:gd name="T54" fmla="*/ 18 w 165"/>
                <a:gd name="T55" fmla="*/ 29 h 411"/>
                <a:gd name="T56" fmla="*/ 47 w 165"/>
                <a:gd name="T57" fmla="*/ 6 h 411"/>
                <a:gd name="T58" fmla="*/ 80 w 165"/>
                <a:gd name="T59" fmla="*/ 1 h 411"/>
                <a:gd name="T60" fmla="*/ 113 w 165"/>
                <a:gd name="T61" fmla="*/ 10 h 411"/>
                <a:gd name="T62" fmla="*/ 140 w 165"/>
                <a:gd name="T63" fmla="*/ 30 h 411"/>
                <a:gd name="T64" fmla="*/ 158 w 165"/>
                <a:gd name="T65" fmla="*/ 59 h 411"/>
                <a:gd name="T66" fmla="*/ 164 w 165"/>
                <a:gd name="T67" fmla="*/ 95 h 411"/>
                <a:gd name="T68" fmla="*/ 154 w 165"/>
                <a:gd name="T69" fmla="*/ 135 h 411"/>
                <a:gd name="T70" fmla="*/ 123 w 165"/>
                <a:gd name="T71" fmla="*/ 174 h 411"/>
                <a:gd name="T72" fmla="*/ 61 w 165"/>
                <a:gd name="T73" fmla="*/ 236 h 411"/>
                <a:gd name="T74" fmla="*/ 32 w 165"/>
                <a:gd name="T75" fmla="*/ 286 h 411"/>
                <a:gd name="T76" fmla="*/ 32 w 165"/>
                <a:gd name="T77" fmla="*/ 310 h 411"/>
                <a:gd name="T78" fmla="*/ 42 w 165"/>
                <a:gd name="T79" fmla="*/ 337 h 411"/>
                <a:gd name="T80" fmla="*/ 102 w 165"/>
                <a:gd name="T8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5" h="411">
                  <a:moveTo>
                    <a:pt x="102" y="411"/>
                  </a:moveTo>
                  <a:cubicBezTo>
                    <a:pt x="87" y="410"/>
                    <a:pt x="39" y="357"/>
                    <a:pt x="30" y="345"/>
                  </a:cubicBezTo>
                  <a:cubicBezTo>
                    <a:pt x="23" y="334"/>
                    <a:pt x="19" y="326"/>
                    <a:pt x="16" y="313"/>
                  </a:cubicBezTo>
                  <a:cubicBezTo>
                    <a:pt x="13" y="302"/>
                    <a:pt x="13" y="294"/>
                    <a:pt x="14" y="283"/>
                  </a:cubicBezTo>
                  <a:cubicBezTo>
                    <a:pt x="19" y="258"/>
                    <a:pt x="30" y="241"/>
                    <a:pt x="44" y="222"/>
                  </a:cubicBezTo>
                  <a:cubicBezTo>
                    <a:pt x="63" y="198"/>
                    <a:pt x="84" y="177"/>
                    <a:pt x="105" y="155"/>
                  </a:cubicBezTo>
                  <a:cubicBezTo>
                    <a:pt x="115" y="145"/>
                    <a:pt x="122" y="136"/>
                    <a:pt x="129" y="123"/>
                  </a:cubicBezTo>
                  <a:cubicBezTo>
                    <a:pt x="133" y="113"/>
                    <a:pt x="135" y="105"/>
                    <a:pt x="135" y="94"/>
                  </a:cubicBezTo>
                  <a:cubicBezTo>
                    <a:pt x="135" y="86"/>
                    <a:pt x="134" y="79"/>
                    <a:pt x="130" y="71"/>
                  </a:cubicBezTo>
                  <a:cubicBezTo>
                    <a:pt x="127" y="63"/>
                    <a:pt x="123" y="58"/>
                    <a:pt x="117" y="52"/>
                  </a:cubicBezTo>
                  <a:cubicBezTo>
                    <a:pt x="111" y="46"/>
                    <a:pt x="106" y="42"/>
                    <a:pt x="99" y="39"/>
                  </a:cubicBezTo>
                  <a:cubicBezTo>
                    <a:pt x="92" y="36"/>
                    <a:pt x="86" y="34"/>
                    <a:pt x="78" y="34"/>
                  </a:cubicBezTo>
                  <a:cubicBezTo>
                    <a:pt x="72" y="34"/>
                    <a:pt x="67" y="34"/>
                    <a:pt x="61" y="37"/>
                  </a:cubicBezTo>
                  <a:cubicBezTo>
                    <a:pt x="54" y="40"/>
                    <a:pt x="50" y="44"/>
                    <a:pt x="46" y="50"/>
                  </a:cubicBezTo>
                  <a:cubicBezTo>
                    <a:pt x="41" y="58"/>
                    <a:pt x="37" y="65"/>
                    <a:pt x="36" y="75"/>
                  </a:cubicBezTo>
                  <a:cubicBezTo>
                    <a:pt x="36" y="78"/>
                    <a:pt x="36" y="81"/>
                    <a:pt x="37" y="84"/>
                  </a:cubicBezTo>
                  <a:cubicBezTo>
                    <a:pt x="38" y="87"/>
                    <a:pt x="39" y="89"/>
                    <a:pt x="41" y="91"/>
                  </a:cubicBezTo>
                  <a:cubicBezTo>
                    <a:pt x="42" y="93"/>
                    <a:pt x="44" y="95"/>
                    <a:pt x="46" y="97"/>
                  </a:cubicBezTo>
                  <a:cubicBezTo>
                    <a:pt x="49" y="98"/>
                    <a:pt x="52" y="99"/>
                    <a:pt x="55" y="100"/>
                  </a:cubicBezTo>
                  <a:cubicBezTo>
                    <a:pt x="57" y="101"/>
                    <a:pt x="59" y="101"/>
                    <a:pt x="62" y="101"/>
                  </a:cubicBezTo>
                  <a:cubicBezTo>
                    <a:pt x="75" y="102"/>
                    <a:pt x="85" y="102"/>
                    <a:pt x="90" y="117"/>
                  </a:cubicBezTo>
                  <a:cubicBezTo>
                    <a:pt x="95" y="136"/>
                    <a:pt x="73" y="139"/>
                    <a:pt x="58" y="139"/>
                  </a:cubicBezTo>
                  <a:cubicBezTo>
                    <a:pt x="54" y="138"/>
                    <a:pt x="50" y="138"/>
                    <a:pt x="46" y="136"/>
                  </a:cubicBezTo>
                  <a:cubicBezTo>
                    <a:pt x="38" y="134"/>
                    <a:pt x="33" y="132"/>
                    <a:pt x="26" y="128"/>
                  </a:cubicBezTo>
                  <a:cubicBezTo>
                    <a:pt x="20" y="123"/>
                    <a:pt x="15" y="119"/>
                    <a:pt x="11" y="113"/>
                  </a:cubicBezTo>
                  <a:cubicBezTo>
                    <a:pt x="6" y="106"/>
                    <a:pt x="4" y="101"/>
                    <a:pt x="2" y="94"/>
                  </a:cubicBezTo>
                  <a:cubicBezTo>
                    <a:pt x="0" y="86"/>
                    <a:pt x="0" y="80"/>
                    <a:pt x="0" y="72"/>
                  </a:cubicBezTo>
                  <a:cubicBezTo>
                    <a:pt x="2" y="55"/>
                    <a:pt x="8" y="43"/>
                    <a:pt x="18" y="29"/>
                  </a:cubicBezTo>
                  <a:cubicBezTo>
                    <a:pt x="26" y="18"/>
                    <a:pt x="34" y="12"/>
                    <a:pt x="47" y="6"/>
                  </a:cubicBezTo>
                  <a:cubicBezTo>
                    <a:pt x="58" y="1"/>
                    <a:pt x="68" y="0"/>
                    <a:pt x="80" y="1"/>
                  </a:cubicBezTo>
                  <a:cubicBezTo>
                    <a:pt x="93" y="2"/>
                    <a:pt x="102" y="4"/>
                    <a:pt x="113" y="10"/>
                  </a:cubicBezTo>
                  <a:cubicBezTo>
                    <a:pt x="123" y="15"/>
                    <a:pt x="131" y="21"/>
                    <a:pt x="140" y="30"/>
                  </a:cubicBezTo>
                  <a:cubicBezTo>
                    <a:pt x="148" y="39"/>
                    <a:pt x="154" y="47"/>
                    <a:pt x="158" y="59"/>
                  </a:cubicBezTo>
                  <a:cubicBezTo>
                    <a:pt x="163" y="72"/>
                    <a:pt x="165" y="82"/>
                    <a:pt x="164" y="95"/>
                  </a:cubicBezTo>
                  <a:cubicBezTo>
                    <a:pt x="163" y="110"/>
                    <a:pt x="160" y="121"/>
                    <a:pt x="154" y="135"/>
                  </a:cubicBezTo>
                  <a:cubicBezTo>
                    <a:pt x="145" y="151"/>
                    <a:pt x="136" y="162"/>
                    <a:pt x="123" y="174"/>
                  </a:cubicBezTo>
                  <a:cubicBezTo>
                    <a:pt x="102" y="194"/>
                    <a:pt x="81" y="214"/>
                    <a:pt x="61" y="236"/>
                  </a:cubicBezTo>
                  <a:cubicBezTo>
                    <a:pt x="48" y="251"/>
                    <a:pt x="37" y="266"/>
                    <a:pt x="32" y="286"/>
                  </a:cubicBezTo>
                  <a:cubicBezTo>
                    <a:pt x="30" y="295"/>
                    <a:pt x="30" y="301"/>
                    <a:pt x="32" y="310"/>
                  </a:cubicBezTo>
                  <a:cubicBezTo>
                    <a:pt x="34" y="320"/>
                    <a:pt x="37" y="328"/>
                    <a:pt x="42" y="337"/>
                  </a:cubicBezTo>
                  <a:cubicBezTo>
                    <a:pt x="50" y="351"/>
                    <a:pt x="102" y="410"/>
                    <a:pt x="102" y="411"/>
                  </a:cubicBezTo>
                  <a:close/>
                </a:path>
              </a:pathLst>
            </a:custGeom>
            <a:solidFill>
              <a:schemeClr val="accent6">
                <a:lumMod val="20000"/>
                <a:lumOff val="80000"/>
              </a:schemeClr>
            </a:solidFill>
            <a:ln>
              <a:noFill/>
            </a:ln>
          </p:spPr>
          <p:txBody>
            <a:bodyPr vert="horz" wrap="square" lIns="45714" tIns="22857" rIns="45714" bIns="22857" numCol="1" anchor="t" anchorCtr="0" compatLnSpc="1">
              <a:prstTxWarp prst="textNoShape">
                <a:avLst/>
              </a:prstTxWarp>
            </a:bodyPr>
            <a:lstStyle/>
            <a:p>
              <a:endParaRPr lang="en-US" sz="900"/>
            </a:p>
          </p:txBody>
        </p:sp>
        <p:sp>
          <p:nvSpPr>
            <p:cNvPr id="19" name="Freeform 12"/>
            <p:cNvSpPr>
              <a:spLocks/>
            </p:cNvSpPr>
            <p:nvPr/>
          </p:nvSpPr>
          <p:spPr bwMode="auto">
            <a:xfrm>
              <a:off x="16949738" y="5143500"/>
              <a:ext cx="1112838" cy="1662113"/>
            </a:xfrm>
            <a:custGeom>
              <a:avLst/>
              <a:gdLst>
                <a:gd name="T0" fmla="*/ 89 w 122"/>
                <a:gd name="T1" fmla="*/ 183 h 183"/>
                <a:gd name="T2" fmla="*/ 31 w 122"/>
                <a:gd name="T3" fmla="*/ 138 h 183"/>
                <a:gd name="T4" fmla="*/ 9 w 122"/>
                <a:gd name="T5" fmla="*/ 109 h 183"/>
                <a:gd name="T6" fmla="*/ 0 w 122"/>
                <a:gd name="T7" fmla="*/ 66 h 183"/>
                <a:gd name="T8" fmla="*/ 13 w 122"/>
                <a:gd name="T9" fmla="*/ 28 h 183"/>
                <a:gd name="T10" fmla="*/ 41 w 122"/>
                <a:gd name="T11" fmla="*/ 6 h 183"/>
                <a:gd name="T12" fmla="*/ 76 w 122"/>
                <a:gd name="T13" fmla="*/ 2 h 183"/>
                <a:gd name="T14" fmla="*/ 108 w 122"/>
                <a:gd name="T15" fmla="*/ 16 h 183"/>
                <a:gd name="T16" fmla="*/ 120 w 122"/>
                <a:gd name="T17" fmla="*/ 39 h 183"/>
                <a:gd name="T18" fmla="*/ 119 w 122"/>
                <a:gd name="T19" fmla="*/ 62 h 183"/>
                <a:gd name="T20" fmla="*/ 112 w 122"/>
                <a:gd name="T21" fmla="*/ 73 h 183"/>
                <a:gd name="T22" fmla="*/ 102 w 122"/>
                <a:gd name="T23" fmla="*/ 81 h 183"/>
                <a:gd name="T24" fmla="*/ 99 w 122"/>
                <a:gd name="T25" fmla="*/ 82 h 183"/>
                <a:gd name="T26" fmla="*/ 88 w 122"/>
                <a:gd name="T27" fmla="*/ 83 h 183"/>
                <a:gd name="T28" fmla="*/ 88 w 122"/>
                <a:gd name="T29" fmla="*/ 50 h 183"/>
                <a:gd name="T30" fmla="*/ 88 w 122"/>
                <a:gd name="T31" fmla="*/ 50 h 183"/>
                <a:gd name="T32" fmla="*/ 89 w 122"/>
                <a:gd name="T33" fmla="*/ 45 h 183"/>
                <a:gd name="T34" fmla="*/ 86 w 122"/>
                <a:gd name="T35" fmla="*/ 38 h 183"/>
                <a:gd name="T36" fmla="*/ 72 w 122"/>
                <a:gd name="T37" fmla="*/ 31 h 183"/>
                <a:gd name="T38" fmla="*/ 51 w 122"/>
                <a:gd name="T39" fmla="*/ 32 h 183"/>
                <a:gd name="T40" fmla="*/ 33 w 122"/>
                <a:gd name="T41" fmla="*/ 44 h 183"/>
                <a:gd name="T42" fmla="*/ 23 w 122"/>
                <a:gd name="T43" fmla="*/ 67 h 183"/>
                <a:gd name="T44" fmla="*/ 27 w 122"/>
                <a:gd name="T45" fmla="*/ 101 h 183"/>
                <a:gd name="T46" fmla="*/ 43 w 122"/>
                <a:gd name="T47" fmla="*/ 127 h 183"/>
                <a:gd name="T48" fmla="*/ 89 w 122"/>
                <a:gd name="T49"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 h="183">
                  <a:moveTo>
                    <a:pt x="89" y="183"/>
                  </a:moveTo>
                  <a:cubicBezTo>
                    <a:pt x="86" y="183"/>
                    <a:pt x="35" y="141"/>
                    <a:pt x="31" y="138"/>
                  </a:cubicBezTo>
                  <a:cubicBezTo>
                    <a:pt x="21" y="129"/>
                    <a:pt x="15" y="121"/>
                    <a:pt x="9" y="109"/>
                  </a:cubicBezTo>
                  <a:cubicBezTo>
                    <a:pt x="2" y="94"/>
                    <a:pt x="0" y="82"/>
                    <a:pt x="0" y="66"/>
                  </a:cubicBezTo>
                  <a:cubicBezTo>
                    <a:pt x="1" y="51"/>
                    <a:pt x="4" y="40"/>
                    <a:pt x="13" y="28"/>
                  </a:cubicBezTo>
                  <a:cubicBezTo>
                    <a:pt x="21" y="17"/>
                    <a:pt x="29" y="11"/>
                    <a:pt x="41" y="6"/>
                  </a:cubicBezTo>
                  <a:cubicBezTo>
                    <a:pt x="53" y="2"/>
                    <a:pt x="63" y="0"/>
                    <a:pt x="76" y="2"/>
                  </a:cubicBezTo>
                  <a:cubicBezTo>
                    <a:pt x="89" y="4"/>
                    <a:pt x="98" y="7"/>
                    <a:pt x="108" y="16"/>
                  </a:cubicBezTo>
                  <a:cubicBezTo>
                    <a:pt x="114" y="23"/>
                    <a:pt x="118" y="29"/>
                    <a:pt x="120" y="39"/>
                  </a:cubicBezTo>
                  <a:cubicBezTo>
                    <a:pt x="122" y="47"/>
                    <a:pt x="122" y="54"/>
                    <a:pt x="119" y="62"/>
                  </a:cubicBezTo>
                  <a:cubicBezTo>
                    <a:pt x="117" y="66"/>
                    <a:pt x="115" y="69"/>
                    <a:pt x="112" y="73"/>
                  </a:cubicBezTo>
                  <a:cubicBezTo>
                    <a:pt x="109" y="76"/>
                    <a:pt x="106" y="79"/>
                    <a:pt x="102" y="81"/>
                  </a:cubicBezTo>
                  <a:cubicBezTo>
                    <a:pt x="101" y="81"/>
                    <a:pt x="99" y="82"/>
                    <a:pt x="99" y="82"/>
                  </a:cubicBezTo>
                  <a:cubicBezTo>
                    <a:pt x="95" y="83"/>
                    <a:pt x="92" y="84"/>
                    <a:pt x="88" y="83"/>
                  </a:cubicBezTo>
                  <a:cubicBezTo>
                    <a:pt x="71" y="79"/>
                    <a:pt x="70" y="59"/>
                    <a:pt x="88" y="50"/>
                  </a:cubicBezTo>
                  <a:cubicBezTo>
                    <a:pt x="88" y="50"/>
                    <a:pt x="88" y="50"/>
                    <a:pt x="88" y="50"/>
                  </a:cubicBezTo>
                  <a:cubicBezTo>
                    <a:pt x="89" y="48"/>
                    <a:pt x="89" y="46"/>
                    <a:pt x="89" y="45"/>
                  </a:cubicBezTo>
                  <a:cubicBezTo>
                    <a:pt x="89" y="42"/>
                    <a:pt x="88" y="40"/>
                    <a:pt x="86" y="38"/>
                  </a:cubicBezTo>
                  <a:cubicBezTo>
                    <a:pt x="82" y="34"/>
                    <a:pt x="77" y="32"/>
                    <a:pt x="72" y="31"/>
                  </a:cubicBezTo>
                  <a:cubicBezTo>
                    <a:pt x="64" y="30"/>
                    <a:pt x="58" y="30"/>
                    <a:pt x="51" y="32"/>
                  </a:cubicBezTo>
                  <a:cubicBezTo>
                    <a:pt x="44" y="35"/>
                    <a:pt x="38" y="38"/>
                    <a:pt x="33" y="44"/>
                  </a:cubicBezTo>
                  <a:cubicBezTo>
                    <a:pt x="27" y="51"/>
                    <a:pt x="24" y="58"/>
                    <a:pt x="23" y="67"/>
                  </a:cubicBezTo>
                  <a:cubicBezTo>
                    <a:pt x="22" y="80"/>
                    <a:pt x="23" y="89"/>
                    <a:pt x="27" y="101"/>
                  </a:cubicBezTo>
                  <a:cubicBezTo>
                    <a:pt x="31" y="111"/>
                    <a:pt x="36" y="118"/>
                    <a:pt x="43" y="127"/>
                  </a:cubicBezTo>
                  <a:cubicBezTo>
                    <a:pt x="49" y="134"/>
                    <a:pt x="91" y="174"/>
                    <a:pt x="89" y="183"/>
                  </a:cubicBezTo>
                  <a:close/>
                </a:path>
              </a:pathLst>
            </a:custGeom>
            <a:solidFill>
              <a:schemeClr val="accent6">
                <a:lumMod val="20000"/>
                <a:lumOff val="80000"/>
              </a:schemeClr>
            </a:solidFill>
            <a:ln>
              <a:noFill/>
            </a:ln>
          </p:spPr>
          <p:txBody>
            <a:bodyPr vert="horz" wrap="square" lIns="45714" tIns="22857" rIns="45714" bIns="22857" numCol="1" anchor="t" anchorCtr="0" compatLnSpc="1">
              <a:prstTxWarp prst="textNoShape">
                <a:avLst/>
              </a:prstTxWarp>
            </a:bodyPr>
            <a:lstStyle/>
            <a:p>
              <a:endParaRPr lang="en-US" sz="900"/>
            </a:p>
          </p:txBody>
        </p:sp>
      </p:grpSp>
      <p:sp>
        <p:nvSpPr>
          <p:cNvPr id="20" name="Text Placeholder 2">
            <a:extLst>
              <a:ext uri="{FF2B5EF4-FFF2-40B4-BE49-F238E27FC236}">
                <a16:creationId xmlns:a16="http://schemas.microsoft.com/office/drawing/2014/main" id="{781713A3-E8D7-4A6B-9950-E7E3E91A32A5}"/>
              </a:ext>
            </a:extLst>
          </p:cNvPr>
          <p:cNvSpPr txBox="1">
            <a:spLocks/>
          </p:cNvSpPr>
          <p:nvPr/>
        </p:nvSpPr>
        <p:spPr>
          <a:xfrm>
            <a:off x="872990" y="3243774"/>
            <a:ext cx="5545232" cy="1115425"/>
          </a:xfrm>
          <a:prstGeom prst="rect">
            <a:avLst/>
          </a:prstGeom>
        </p:spPr>
        <p:txBody>
          <a:bodyPr vert="horz" lIns="0" tIns="51935" rIns="0" bIns="51935" anchor="ctr"/>
          <a:lstStyle>
            <a:lvl1pPr marL="0" indent="0" algn="l" defTabSz="1038822" rtl="0" eaLnBrk="1" latinLnBrk="0" hangingPunct="1">
              <a:lnSpc>
                <a:spcPct val="100000"/>
              </a:lnSpc>
              <a:spcBef>
                <a:spcPts val="0"/>
              </a:spcBef>
              <a:buFont typeface="Arial"/>
              <a:buNone/>
              <a:defRPr sz="5400" b="1" kern="1200" baseline="0">
                <a:solidFill>
                  <a:schemeClr val="bg1"/>
                </a:solidFill>
                <a:latin typeface="Lato"/>
                <a:ea typeface="+mn-ea"/>
                <a:cs typeface="Lato"/>
              </a:defRPr>
            </a:lvl1pPr>
            <a:lvl2pPr marL="1688084" indent="-649262" algn="l" defTabSz="1038822"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2" rtl="0" eaLnBrk="1" latinLnBrk="0" hangingPunct="1">
              <a:spcBef>
                <a:spcPct val="20000"/>
              </a:spcBef>
              <a:buFont typeface="Arial"/>
              <a:buChar char="•"/>
              <a:defRPr sz="5400" kern="1200">
                <a:solidFill>
                  <a:schemeClr val="tx1"/>
                </a:solidFill>
                <a:latin typeface="+mn-lt"/>
                <a:ea typeface="+mn-ea"/>
                <a:cs typeface="+mn-cs"/>
              </a:defRPr>
            </a:lvl3pPr>
            <a:lvl4pPr marL="3635870" indent="-519410" algn="l" defTabSz="1038822" rtl="0" eaLnBrk="1" latinLnBrk="0" hangingPunct="1">
              <a:spcBef>
                <a:spcPct val="20000"/>
              </a:spcBef>
              <a:buFont typeface="Arial"/>
              <a:buChar char="–"/>
              <a:defRPr sz="4600" kern="1200">
                <a:solidFill>
                  <a:schemeClr val="tx1"/>
                </a:solidFill>
                <a:latin typeface="+mn-lt"/>
                <a:ea typeface="+mn-ea"/>
                <a:cs typeface="+mn-cs"/>
              </a:defRPr>
            </a:lvl4pPr>
            <a:lvl5pPr marL="4674692" indent="-519410" algn="l" defTabSz="1038822" rtl="0" eaLnBrk="1" latinLnBrk="0" hangingPunct="1">
              <a:spcBef>
                <a:spcPct val="20000"/>
              </a:spcBef>
              <a:buFont typeface="Arial"/>
              <a:buChar char="»"/>
              <a:defRPr sz="4600" kern="1200">
                <a:solidFill>
                  <a:schemeClr val="tx1"/>
                </a:solidFill>
                <a:latin typeface="+mn-lt"/>
                <a:ea typeface="+mn-ea"/>
                <a:cs typeface="+mn-cs"/>
              </a:defRPr>
            </a:lvl5pPr>
            <a:lvl6pPr marL="5713512" indent="-519410" algn="l" defTabSz="1038822" rtl="0" eaLnBrk="1" latinLnBrk="0" hangingPunct="1">
              <a:spcBef>
                <a:spcPct val="20000"/>
              </a:spcBef>
              <a:buFont typeface="Arial"/>
              <a:buChar char="•"/>
              <a:defRPr sz="4600" kern="1200">
                <a:solidFill>
                  <a:schemeClr val="tx1"/>
                </a:solidFill>
                <a:latin typeface="+mn-lt"/>
                <a:ea typeface="+mn-ea"/>
                <a:cs typeface="+mn-cs"/>
              </a:defRPr>
            </a:lvl6pPr>
            <a:lvl7pPr marL="6752334" indent="-519410" algn="l" defTabSz="1038822" rtl="0" eaLnBrk="1" latinLnBrk="0" hangingPunct="1">
              <a:spcBef>
                <a:spcPct val="20000"/>
              </a:spcBef>
              <a:buFont typeface="Arial"/>
              <a:buChar char="•"/>
              <a:defRPr sz="4600" kern="1200">
                <a:solidFill>
                  <a:schemeClr val="tx1"/>
                </a:solidFill>
                <a:latin typeface="+mn-lt"/>
                <a:ea typeface="+mn-ea"/>
                <a:cs typeface="+mn-cs"/>
              </a:defRPr>
            </a:lvl7pPr>
            <a:lvl8pPr marL="7791154" indent="-519410" algn="l" defTabSz="1038822" rtl="0" eaLnBrk="1" latinLnBrk="0" hangingPunct="1">
              <a:spcBef>
                <a:spcPct val="20000"/>
              </a:spcBef>
              <a:buFont typeface="Arial"/>
              <a:buChar char="•"/>
              <a:defRPr sz="4600" kern="1200">
                <a:solidFill>
                  <a:schemeClr val="tx1"/>
                </a:solidFill>
                <a:latin typeface="+mn-lt"/>
                <a:ea typeface="+mn-ea"/>
                <a:cs typeface="+mn-cs"/>
              </a:defRPr>
            </a:lvl8pPr>
            <a:lvl9pPr marL="8829974" indent="-519410" algn="l" defTabSz="1038822" rtl="0" eaLnBrk="1" latinLnBrk="0" hangingPunct="1">
              <a:spcBef>
                <a:spcPct val="20000"/>
              </a:spcBef>
              <a:buFont typeface="Arial"/>
              <a:buChar char="•"/>
              <a:defRPr sz="4600" kern="1200">
                <a:solidFill>
                  <a:schemeClr val="tx1"/>
                </a:solidFill>
                <a:latin typeface="+mn-lt"/>
                <a:ea typeface="+mn-ea"/>
                <a:cs typeface="+mn-cs"/>
              </a:defRPr>
            </a:lvl9pPr>
          </a:lstStyle>
          <a:p>
            <a:r>
              <a:rPr lang="en-US" sz="3299" dirty="0">
                <a:solidFill>
                  <a:schemeClr val="accent6"/>
                </a:solidFill>
              </a:rPr>
              <a:t>THANK YOU.</a:t>
            </a:r>
          </a:p>
        </p:txBody>
      </p:sp>
      <p:pic>
        <p:nvPicPr>
          <p:cNvPr id="2" name="Picture 1">
            <a:extLst>
              <a:ext uri="{FF2B5EF4-FFF2-40B4-BE49-F238E27FC236}">
                <a16:creationId xmlns:a16="http://schemas.microsoft.com/office/drawing/2014/main" id="{7FE80181-7D9F-402C-87AE-5FC755FA459B}"/>
              </a:ext>
            </a:extLst>
          </p:cNvPr>
          <p:cNvPicPr>
            <a:picLocks noChangeAspect="1"/>
          </p:cNvPicPr>
          <p:nvPr/>
        </p:nvPicPr>
        <p:blipFill>
          <a:blip r:embed="rId3"/>
          <a:stretch>
            <a:fillRect/>
          </a:stretch>
        </p:blipFill>
        <p:spPr>
          <a:xfrm>
            <a:off x="0" y="0"/>
            <a:ext cx="12192000" cy="6857999"/>
          </a:xfrm>
          <a:prstGeom prst="rect">
            <a:avLst/>
          </a:prstGeom>
        </p:spPr>
      </p:pic>
    </p:spTree>
    <p:extLst>
      <p:ext uri="{BB962C8B-B14F-4D97-AF65-F5344CB8AC3E}">
        <p14:creationId xmlns:p14="http://schemas.microsoft.com/office/powerpoint/2010/main" val="264068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lored (Recommend)">
  <a:themeElements>
    <a:clrScheme name="Dark color Test">
      <a:dk1>
        <a:srgbClr val="FFFFFF"/>
      </a:dk1>
      <a:lt1>
        <a:srgbClr val="3F3F3F"/>
      </a:lt1>
      <a:dk2>
        <a:srgbClr val="FFFFFF"/>
      </a:dk2>
      <a:lt2>
        <a:srgbClr val="3F3F3F"/>
      </a:lt2>
      <a:accent1>
        <a:srgbClr val="FFBC42"/>
      </a:accent1>
      <a:accent2>
        <a:srgbClr val="0496FF"/>
      </a:accent2>
      <a:accent3>
        <a:srgbClr val="006BA6"/>
      </a:accent3>
      <a:accent4>
        <a:srgbClr val="D81159"/>
      </a:accent4>
      <a:accent5>
        <a:srgbClr val="8F2D56"/>
      </a:accent5>
      <a:accent6>
        <a:srgbClr val="06D6A0"/>
      </a:accent6>
      <a:hlink>
        <a:srgbClr val="48A1FA"/>
      </a:hlink>
      <a:folHlink>
        <a:srgbClr val="034A90"/>
      </a:folHlink>
    </a:clrScheme>
    <a:fontScheme name="Custom 14">
      <a:majorFont>
        <a:latin typeface="Colus"/>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36000" tIns="46800" rIns="36000" bIns="46800" rtlCol="0">
        <a:spAutoFit/>
      </a:bodyPr>
      <a:lstStyle>
        <a:defPPr>
          <a:lnSpc>
            <a:spcPct val="125000"/>
          </a:lnSpc>
          <a:defRPr sz="1200">
            <a:solidFill>
              <a:schemeClr val="bg2">
                <a:lumMod val="7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Colored (Recommend)</Template>
  <TotalTime>10197</TotalTime>
  <Words>608</Words>
  <Application>Microsoft Office PowerPoint</Application>
  <PresentationFormat>Widescreen</PresentationFormat>
  <Paragraphs>53</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Colus</vt:lpstr>
      <vt:lpstr>Lato</vt:lpstr>
      <vt:lpstr>Lato Light</vt:lpstr>
      <vt:lpstr>Lato Regular</vt:lpstr>
      <vt:lpstr>Times New Roman</vt:lpstr>
      <vt:lpstr>Colored (Recommend)</vt:lpstr>
      <vt:lpstr>PowerPoint Presentation</vt:lpstr>
      <vt:lpstr>PowerPoint Presentation</vt:lpstr>
      <vt:lpstr>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up</dc:title>
  <dc:creator>MD Afjal Hossain</dc:creator>
  <cp:lastModifiedBy>User</cp:lastModifiedBy>
  <cp:revision>928</cp:revision>
  <dcterms:created xsi:type="dcterms:W3CDTF">2016-05-25T07:00:59Z</dcterms:created>
  <dcterms:modified xsi:type="dcterms:W3CDTF">2019-12-25T08:19:10Z</dcterms:modified>
</cp:coreProperties>
</file>