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280" cy="172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1080000"/>
            <a:ext cx="9071280" cy="172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3168000"/>
            <a:ext cx="9071280" cy="3671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ffffff"/>
                </a:solidFill>
                <a:latin typeface="Arial"/>
              </a:rPr>
              <a:t>ONLINE AUCTIONING SYSTEM</a:t>
            </a:r>
            <a:endParaRPr b="0" lang="en-US" sz="5860" spc="-1" strike="noStrike">
              <a:latin typeface="Arial"/>
            </a:endParaRPr>
          </a:p>
        </p:txBody>
      </p:sp>
      <p:sp>
        <p:nvSpPr>
          <p:cNvPr id="115"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ffffff"/>
                </a:solidFill>
                <a:latin typeface="Arial"/>
              </a:rPr>
              <a:t>A block-chain implementation of an online auction system that enables users to raise offers, bid, accept and mortgage asset publicly on the internet.  </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301320"/>
            <a:ext cx="9072000" cy="1261800"/>
          </a:xfrm>
          <a:prstGeom prst="rect">
            <a:avLst/>
          </a:prstGeom>
          <a:noFill/>
          <a:ln>
            <a:noFill/>
          </a:ln>
        </p:spPr>
        <p:txBody>
          <a:bodyPr lIns="0" rIns="0" tIns="0" bIns="0" anchor="ctr"/>
          <a:p>
            <a:pPr algn="ctr"/>
            <a:r>
              <a:rPr b="0" lang="en-US" sz="4400" spc="-1" strike="noStrike">
                <a:latin typeface="Arial"/>
              </a:rPr>
              <a:t>Problem Statement</a:t>
            </a:r>
            <a:endParaRPr b="0" lang="en-US" sz="4400" spc="-1" strike="noStrike">
              <a:latin typeface="Arial"/>
            </a:endParaRPr>
          </a:p>
        </p:txBody>
      </p:sp>
      <p:sp>
        <p:nvSpPr>
          <p:cNvPr id="117" name="TextShape 2"/>
          <p:cNvSpPr txBox="1"/>
          <p:nvPr/>
        </p:nvSpPr>
        <p:spPr>
          <a:xfrm>
            <a:off x="504000" y="1768680"/>
            <a:ext cx="9072000" cy="4384080"/>
          </a:xfrm>
          <a:prstGeom prst="rect">
            <a:avLst/>
          </a:prstGeom>
          <a:noFill/>
          <a:ln>
            <a:noFill/>
          </a:ln>
        </p:spPr>
        <p:txBody>
          <a:bodyPr lIns="0" rIns="0" tIns="0" bIns="0">
            <a:normAutofit/>
          </a:bodyPr>
          <a:p>
            <a:pPr marL="432000" indent="-324000">
              <a:lnSpc>
                <a:spcPct val="100000"/>
              </a:lnSpc>
              <a:spcBef>
                <a:spcPts val="1585"/>
              </a:spcBef>
              <a:spcAft>
                <a:spcPts val="289"/>
              </a:spcAft>
              <a:buClr>
                <a:srgbClr val="000000"/>
              </a:buClr>
              <a:buSzPct val="45000"/>
              <a:buFont typeface="Wingdings" charset="2"/>
              <a:buChar char=""/>
            </a:pPr>
            <a:r>
              <a:rPr b="0" lang="en-US" sz="3200" spc="-1" strike="noStrike">
                <a:latin typeface="Arial"/>
                <a:ea typeface="Noto Sans CJK SC"/>
              </a:rPr>
              <a:t>Traditional offline auctions require </a:t>
            </a:r>
            <a:r>
              <a:rPr b="0" lang="en-US" sz="3200" spc="-1" strike="noStrike">
                <a:latin typeface="Arial"/>
              </a:rPr>
              <a:t>physical presence, constrained to local market size, and with an ephemeral availability of events record.  </a:t>
            </a:r>
            <a:endParaRPr b="0" lang="en-US" sz="3200" spc="-1" strike="noStrike">
              <a:latin typeface="Arial"/>
            </a:endParaRPr>
          </a:p>
          <a:p>
            <a:pPr marL="432000" indent="-324000">
              <a:lnSpc>
                <a:spcPct val="100000"/>
              </a:lnSpc>
              <a:spcBef>
                <a:spcPts val="1585"/>
              </a:spcBef>
              <a:spcAft>
                <a:spcPts val="289"/>
              </a:spcAft>
              <a:buClr>
                <a:srgbClr val="000000"/>
              </a:buClr>
              <a:buSzPct val="45000"/>
              <a:buFont typeface="Wingdings" charset="2"/>
              <a:buChar char=""/>
            </a:pPr>
            <a:r>
              <a:rPr b="0" lang="en-US" sz="3200" spc="-1" strike="noStrike">
                <a:latin typeface="Arial"/>
              </a:rPr>
              <a:t>An </a:t>
            </a:r>
            <a:r>
              <a:rPr b="1" lang="en-US" sz="3200" spc="-1" strike="noStrike">
                <a:latin typeface="Arial"/>
              </a:rPr>
              <a:t>Online Auctioning System</a:t>
            </a:r>
            <a:r>
              <a:rPr b="0" lang="en-US" sz="3200" spc="-1" strike="noStrike">
                <a:latin typeface="Arial"/>
              </a:rPr>
              <a:t> built on the </a:t>
            </a:r>
            <a:r>
              <a:rPr b="1" lang="en-US" sz="3200" spc="-1" strike="noStrike">
                <a:latin typeface="Arial"/>
              </a:rPr>
              <a:t>blockchain</a:t>
            </a:r>
            <a:r>
              <a:rPr b="0" lang="en-US" sz="3200" spc="-1" strike="noStrike">
                <a:latin typeface="Arial"/>
              </a:rPr>
              <a:t> will enable:</a:t>
            </a:r>
            <a:endParaRPr b="0" lang="en-US" sz="3200" spc="-1" strike="noStrike">
              <a:latin typeface="Arial"/>
            </a:endParaRPr>
          </a:p>
          <a:p>
            <a:pPr marL="432000" indent="-324000">
              <a:lnSpc>
                <a:spcPct val="100000"/>
              </a:lnSpc>
              <a:spcBef>
                <a:spcPts val="1585"/>
              </a:spcBef>
              <a:spcAft>
                <a:spcPts val="289"/>
              </a:spcAft>
              <a:buClr>
                <a:srgbClr val="000000"/>
              </a:buClr>
              <a:buSzPct val="45000"/>
              <a:buFont typeface="Wingdings" charset="2"/>
              <a:buChar char=""/>
            </a:pPr>
            <a:r>
              <a:rPr b="0" lang="en-US" sz="3200" spc="-1" strike="noStrike">
                <a:latin typeface="Arial"/>
              </a:rPr>
              <a:t>1. anyone participate irregardless of their location. </a:t>
            </a:r>
            <a:endParaRPr b="0" lang="en-US" sz="3200" spc="-1" strike="noStrike">
              <a:latin typeface="Arial"/>
            </a:endParaRPr>
          </a:p>
          <a:p>
            <a:pPr marL="432000" indent="-324000">
              <a:lnSpc>
                <a:spcPct val="100000"/>
              </a:lnSpc>
              <a:spcBef>
                <a:spcPts val="1585"/>
              </a:spcBef>
              <a:spcAft>
                <a:spcPts val="289"/>
              </a:spcAft>
              <a:buClr>
                <a:srgbClr val="000000"/>
              </a:buClr>
              <a:buSzPct val="45000"/>
              <a:buFont typeface="Wingdings" charset="2"/>
              <a:buChar char=""/>
            </a:pPr>
            <a:r>
              <a:rPr b="0" lang="en-US" sz="3200" spc="-1" strike="noStrike">
                <a:latin typeface="Arial"/>
              </a:rPr>
              <a:t>2. Increase market size reach as it is on the web. </a:t>
            </a:r>
            <a:endParaRPr b="0" lang="en-US" sz="3200" spc="-1" strike="noStrike">
              <a:latin typeface="Arial"/>
            </a:endParaRPr>
          </a:p>
          <a:p>
            <a:pPr marL="432000" indent="-324000">
              <a:lnSpc>
                <a:spcPct val="100000"/>
              </a:lnSpc>
              <a:spcBef>
                <a:spcPts val="1585"/>
              </a:spcBef>
              <a:spcAft>
                <a:spcPts val="289"/>
              </a:spcAft>
              <a:buClr>
                <a:srgbClr val="000000"/>
              </a:buClr>
              <a:buSzPct val="45000"/>
              <a:buFont typeface="Wingdings" charset="2"/>
              <a:buChar char=""/>
            </a:pPr>
            <a:r>
              <a:rPr b="0" lang="en-US" sz="3200" spc="-1" strike="noStrike">
                <a:latin typeface="Arial"/>
              </a:rPr>
              <a:t>3. store records transparently and immutably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4. decrease fraud cases – data authenticity and integrity. </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301320"/>
            <a:ext cx="9072000" cy="1261800"/>
          </a:xfrm>
          <a:prstGeom prst="rect">
            <a:avLst/>
          </a:prstGeom>
          <a:noFill/>
          <a:ln>
            <a:noFill/>
          </a:ln>
        </p:spPr>
        <p:txBody>
          <a:bodyPr lIns="0" rIns="0" tIns="0" bIns="0" anchor="ctr"/>
          <a:p>
            <a:pPr algn="ctr"/>
            <a:r>
              <a:rPr b="1" lang="en-US" sz="3200" spc="-1" strike="noStrike">
                <a:latin typeface="Arial"/>
              </a:rPr>
              <a:t> </a:t>
            </a:r>
            <a:r>
              <a:rPr b="1" lang="en-US" sz="3200" spc="-1" strike="noStrike">
                <a:latin typeface="Arial"/>
              </a:rPr>
              <a:t>Proposed Solution (Technology stack, blockchain etc) </a:t>
            </a:r>
            <a:endParaRPr b="1" lang="en-US" sz="3200" spc="-1" strike="noStrike">
              <a:latin typeface="Arial"/>
            </a:endParaRPr>
          </a:p>
        </p:txBody>
      </p:sp>
      <p:sp>
        <p:nvSpPr>
          <p:cNvPr id="119"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This system is built on Ethereum Blockchain  and the following technologies</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Smart Contract – Solidity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Frontend – Next.js </a:t>
            </a:r>
            <a:br/>
            <a:b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2000" cy="1261800"/>
          </a:xfrm>
          <a:prstGeom prst="rect">
            <a:avLst/>
          </a:prstGeom>
          <a:noFill/>
          <a:ln>
            <a:noFill/>
          </a:ln>
        </p:spPr>
        <p:txBody>
          <a:bodyPr lIns="0" rIns="0" tIns="0" bIns="0" anchor="ctr"/>
          <a:p>
            <a:pPr algn="ctr"/>
            <a:r>
              <a:rPr b="1" lang="en-US" sz="3200" spc="-1" strike="noStrike">
                <a:latin typeface="Arial"/>
              </a:rPr>
              <a:t>  </a:t>
            </a:r>
            <a:r>
              <a:rPr b="1" lang="en-US" sz="3200" spc="-1" strike="noStrike">
                <a:latin typeface="Arial"/>
              </a:rPr>
              <a:t>Use Cases of the Solution. </a:t>
            </a:r>
            <a:endParaRPr b="1" lang="en-US" sz="3200" spc="-1" strike="noStrike">
              <a:latin typeface="Arial"/>
            </a:endParaRPr>
          </a:p>
        </p:txBody>
      </p:sp>
      <p:sp>
        <p:nvSpPr>
          <p:cNvPr id="121"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The system is an open platform for individuals as well as entities to interact with potential customers. The catch is that one needs to digitize their merchandise or assets into the system first so as to be available.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Entities can be: banks, companies, SACCOS groups, government entities.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Individuals can use the system as an online store where they can sell or buy any type of asset available </a:t>
            </a: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301320"/>
            <a:ext cx="9072000" cy="1261800"/>
          </a:xfrm>
          <a:prstGeom prst="rect">
            <a:avLst/>
          </a:prstGeom>
          <a:noFill/>
          <a:ln>
            <a:noFill/>
          </a:ln>
        </p:spPr>
        <p:txBody>
          <a:bodyPr lIns="0" rIns="0" tIns="0" bIns="0" anchor="ctr"/>
          <a:p>
            <a:pPr algn="ctr"/>
            <a:r>
              <a:rPr b="1" lang="en-US" sz="3200" spc="-1" strike="noStrike">
                <a:latin typeface="Arial"/>
              </a:rPr>
              <a:t>  </a:t>
            </a:r>
            <a:r>
              <a:rPr b="1" lang="en-US" sz="3200" spc="-1" strike="noStrike">
                <a:latin typeface="Arial"/>
              </a:rPr>
              <a:t>Source Code Links and Authors </a:t>
            </a:r>
            <a:endParaRPr b="1" lang="en-US" sz="3200" spc="-1" strike="noStrike">
              <a:latin typeface="Arial"/>
            </a:endParaRPr>
          </a:p>
        </p:txBody>
      </p:sp>
      <p:sp>
        <p:nvSpPr>
          <p:cNvPr id="123" name="TextShape 2"/>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Github Repo:</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https://github.com/Shamininski/auction-system/</a:t>
            </a:r>
            <a:b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Authors:</a:t>
            </a:r>
            <a:br/>
            <a:r>
              <a:rPr b="0" lang="en-US" sz="3200" spc="-1" strike="noStrike">
                <a:latin typeface="Arial"/>
              </a:rPr>
              <a:t>Gertrude Ombasa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Timothy Agevi</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Noel Mbuya</a:t>
            </a:r>
            <a:endParaRPr b="0" lang="en-US" sz="3200" spc="-1" strike="noStrike">
              <a:latin typeface="Arial"/>
            </a:endParaRPr>
          </a:p>
        </p:txBody>
      </p:sp>
      <p:pic>
        <p:nvPicPr>
          <p:cNvPr id="124" name="" descr=""/>
          <p:cNvPicPr/>
          <p:nvPr/>
        </p:nvPicPr>
        <p:blipFill>
          <a:blip r:embed="rId1"/>
          <a:stretch/>
        </p:blipFill>
        <p:spPr>
          <a:xfrm>
            <a:off x="6043680" y="5222160"/>
            <a:ext cx="1271520" cy="4471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2022-12-06T12:41:22Z</dcterms:created>
  <dc:creator/>
  <dc:description/>
  <dc:language>en-US</dc:language>
  <cp:lastModifiedBy/>
  <dcterms:modified xsi:type="dcterms:W3CDTF">2022-12-09T15:34:44Z</dcterms:modified>
  <cp:revision>5</cp:revision>
  <dc:subject/>
  <dc:title>Blueprint Plans</dc:title>
</cp:coreProperties>
</file>