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61" r:id="rId6"/>
    <p:sldId id="262" r:id="rId7"/>
    <p:sldId id="263" r:id="rId8"/>
    <p:sldId id="266" r:id="rId9"/>
    <p:sldId id="27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A64"/>
    <a:srgbClr val="091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F6EC-1387-4008-89EB-EDF7C0B4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F7CAA6-E194-426C-A682-0EBF0F153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CFEC9-3BD7-4E2A-955A-26D64544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267F6-1151-4E4E-8E16-A086F8DE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3FB30-D98B-457B-B65C-6EBA4589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37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0870-6075-487A-B6C0-350B172F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51BCF1-5594-4B6F-9584-5BB243980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9265B-A31B-488E-BAA0-2D090D4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FCC737-E3CF-4D79-9B04-D4A34D94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DF508-6EEF-4CD2-AFE6-6CD74727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27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9BB7B2-E2D1-4E75-A86F-726B709D1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5C739-1D15-4169-9ED4-72A790E00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0074E-479D-48C4-8719-D1E230F0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BDC6B7-13BD-498E-A62B-06AFDEFD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C7A33-9880-48FF-BA31-C98D6448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22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FF43D-8711-4F5A-B104-C21DCE9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EF558-CA8C-48AE-A32B-720CD91E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A84CD4-B677-477A-91D3-3E3B9764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37CE3-8777-4C2D-AC62-CD683DAD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4AC8F-106D-40D2-A443-06CA26CD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22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610CC-D61D-4757-86DF-2B781084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362D2-75FB-43A2-B305-36732F5B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09E5F-A425-4259-82DE-71E11C3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9416E0-8E74-46FD-88DF-8C6F11E1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4FDA5F-4D80-4683-8B99-2C7A143F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2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8AD5A-4446-4CC7-AF35-E9AFC22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FEB4F6-82D2-41AC-AAFB-8311ABD4E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1716CA-C173-4D65-8C5F-51391CC97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692357-8536-4B38-ABA3-9C0CA1B7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1A1E69-471E-40EF-9933-5A81285C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A128A0-E15C-4580-9C4A-2E037C9E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6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9A506-CE0C-4A2E-8941-421A816D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79CF7F-CCA1-48B8-B669-202916F5F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D7719B-482A-4E8A-A7D2-5142B3F0E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55D371-2016-4B12-B749-E00BD1F76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5C1397-B04F-4084-8669-9B8E57A8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9A09CC-E5A3-4CE6-A4CC-4CA6F262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D27256D-94B3-45DE-8C87-DF6333AA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0F0E3C-E01B-48A7-8AA1-0D7235B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1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A3727-F6C3-40F3-9E0A-D0B2200B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E2CD63-50DE-494B-8991-EA4C41FA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A8D3F0-A928-4DC8-9CAE-C1BBF5ED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E04CC-79B3-40BD-9003-BC14D17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3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970586-5007-41DC-AEC7-645D96A8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5AF66C-61E1-41FC-8449-38B6F2F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3C534-2728-4C9A-B9C7-C93BDA5B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469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4036A-F802-433E-92F3-D44423B1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ECBCB-2B89-480F-B266-F2C9BD4B3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D91DD1-77D3-4EAE-BF92-E48C9782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A8138-9FA9-4BFA-A7A4-994B053D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F077C-FBEB-4ABB-B062-4EB3CD60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CE8B02-8D36-40C3-8B42-69F1C138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16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7E4C1-C43A-4BAD-90E9-B1C96B6D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CFEBC4-4941-4CB7-9707-D288A0EAE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CB2C6B-424A-4E8B-A5AE-5ADA768B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1C9AD-4D69-4591-92B9-E363A4A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C9AF7E-1197-4981-A865-4674D8BA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D4B7D-0BCE-454A-B2A8-4BE1CA5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AB32C1-4232-4A6F-A2F7-8D6FC59A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0439DB-B7DA-417E-A721-D604B9EE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ACAA5-F063-4F26-A4DF-A0738FCEF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62BB-E7B2-4F74-AF67-DB6BA9487933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AE9DB-B388-4E37-A324-DF0343A10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C6DADF-610D-4B27-8339-2A60CBD61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891E-1A45-49CB-A8F6-8ACAD3204A3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84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rMd23a7Jis&amp;t=1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nasa-asteroids-classification/notebook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94759E-9B3D-4DD4-9900-9630B78D2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502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030489A6-E905-4EC5-B9F2-657FDAFEF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9091" r="293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078561-BEF9-4BE5-B5D8-1A82BFAD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latin typeface="Bahnschrift Condensed" panose="020B0502040204020203" pitchFamily="34" charset="0"/>
              </a:rPr>
              <a:t>PRUEBA DEL MODELO CON EL ASTEROIDE APOFIS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6E8020-2883-4484-A4A9-9F33CC04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44" y="2630552"/>
            <a:ext cx="3325980" cy="129763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90997D-0D7D-42EA-9166-C1EB39A7F7D3}"/>
              </a:ext>
            </a:extLst>
          </p:cNvPr>
          <p:cNvSpPr txBox="1"/>
          <p:nvPr/>
        </p:nvSpPr>
        <p:spPr>
          <a:xfrm>
            <a:off x="477981" y="4826561"/>
            <a:ext cx="195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Century Gothic" panose="020B0502020202020204" pitchFamily="34" charset="0"/>
              </a:rPr>
              <a:t>1 – Peligroso</a:t>
            </a:r>
          </a:p>
          <a:p>
            <a:r>
              <a:rPr lang="es-MX" dirty="0">
                <a:latin typeface="Century Gothic" panose="020B0502020202020204" pitchFamily="34" charset="0"/>
              </a:rPr>
              <a:t>0 – No peligroso</a:t>
            </a:r>
          </a:p>
        </p:txBody>
      </p:sp>
    </p:spTree>
    <p:extLst>
      <p:ext uri="{BB962C8B-B14F-4D97-AF65-F5344CB8AC3E}">
        <p14:creationId xmlns:p14="http://schemas.microsoft.com/office/powerpoint/2010/main" val="305971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459F4B55-1FCF-44E9-B53C-45B3F1C5E8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20D78D-2FE8-47AA-AC6A-1FD6357E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80" cy="6857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EACF4A9-BDF8-4D77-B7CF-DB5D3FD2797B}"/>
              </a:ext>
            </a:extLst>
          </p:cNvPr>
          <p:cNvSpPr/>
          <p:nvPr/>
        </p:nvSpPr>
        <p:spPr>
          <a:xfrm>
            <a:off x="3277750" y="4373338"/>
            <a:ext cx="563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Bahnschrift Condensed" panose="020B0502040204020203" pitchFamily="34" charset="0"/>
                <a:hlinkClick r:id="rId3"/>
              </a:rPr>
              <a:t>https://www.youtube.com/watch?v=frMd23a7Jis&amp;t=1s</a:t>
            </a:r>
            <a:endParaRPr lang="es-MX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344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ondo estrellado - Universe hair color">
            <a:extLst>
              <a:ext uri="{FF2B5EF4-FFF2-40B4-BE49-F238E27FC236}">
                <a16:creationId xmlns:a16="http://schemas.microsoft.com/office/drawing/2014/main" id="{3316501B-2CC7-4BDA-BDE0-209B325E81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37CDB84-CB7A-4234-B047-B5A37023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solidFill>
                  <a:srgbClr val="FFFFFF"/>
                </a:solidFill>
                <a:latin typeface="Freestyle Script" panose="030804020302050B0404" pitchFamily="66" charset="0"/>
              </a:rPr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15773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BDD3E252-CC1E-4CCE-A8D3-30756E226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3E4F65A-C01E-4EF2-A31F-CF3C7E04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368" y="22786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s-419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Una de las muchas funciones de la NASA es el descubrimiento y estudio de cuerpos celestes, entre estos se encuentran los asteroides; Los asteroides son planetas menores que orbitan principalmente el sistema solar, teniendo en cuenta los  hechos históricos, algunos pueden ser peligrosos. </a:t>
            </a:r>
          </a:p>
          <a:p>
            <a:pPr marL="0" indent="0" algn="just">
              <a:buNone/>
            </a:pPr>
            <a:endParaRPr lang="es-419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s-419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Es por esto, que el estudio de dichos cuerpos es fundamental, la clasificación oportuna de estos puede ayudarnos a tomar decisiones antes que sea demasiado tarde.</a:t>
            </a: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E91C6F-7C6E-4CBD-86E6-B24EF529B67A}"/>
              </a:ext>
            </a:extLst>
          </p:cNvPr>
          <p:cNvSpPr txBox="1"/>
          <p:nvPr/>
        </p:nvSpPr>
        <p:spPr>
          <a:xfrm>
            <a:off x="1014368" y="962768"/>
            <a:ext cx="3738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125455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ndo estrellado - Universe hair color">
            <a:extLst>
              <a:ext uri="{FF2B5EF4-FFF2-40B4-BE49-F238E27FC236}">
                <a16:creationId xmlns:a16="http://schemas.microsoft.com/office/drawing/2014/main" id="{D5C66895-B86E-4086-9170-D264F44A2C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4F93062-C8C5-49C4-B90F-AA5653D5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4" cy="496126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A1CE4B-EF2E-4736-BD21-00307298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051986"/>
            <a:ext cx="3599688" cy="1202635"/>
          </a:xfrm>
        </p:spPr>
        <p:txBody>
          <a:bodyPr anchor="b">
            <a:normAutofit/>
          </a:bodyPr>
          <a:lstStyle/>
          <a:p>
            <a:pPr algn="l"/>
            <a:r>
              <a:rPr lang="es-MX" sz="3200" dirty="0">
                <a:solidFill>
                  <a:schemeClr val="bg1"/>
                </a:solidFill>
                <a:latin typeface="Century Gothic" panose="020B0502020202020204" pitchFamily="34" charset="0"/>
                <a:ea typeface="Anonymice Powerline" panose="02060609030202000504" pitchFamily="49" charset="0"/>
              </a:rPr>
              <a:t>TAMAÑO INICIAL DEL DATA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92DF3F-7C2C-4A2D-9CB6-C859DA548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2" y="3613319"/>
            <a:ext cx="3182112" cy="777240"/>
          </a:xfrm>
        </p:spPr>
        <p:txBody>
          <a:bodyPr anchor="t">
            <a:normAutofit/>
          </a:bodyPr>
          <a:lstStyle/>
          <a:p>
            <a:pPr algn="l"/>
            <a:r>
              <a:rPr lang="es-419" sz="3200" dirty="0">
                <a:solidFill>
                  <a:srgbClr val="762A64"/>
                </a:solidFill>
                <a:latin typeface="Century Gothic" panose="020B0502020202020204" pitchFamily="34" charset="0"/>
              </a:rPr>
              <a:t>4687 x 40</a:t>
            </a:r>
            <a:endParaRPr lang="es-MX" sz="3200" dirty="0">
              <a:solidFill>
                <a:srgbClr val="762A64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9FDAEC-42E7-43D1-A688-55B40FC78534}"/>
              </a:ext>
            </a:extLst>
          </p:cNvPr>
          <p:cNvSpPr/>
          <p:nvPr/>
        </p:nvSpPr>
        <p:spPr>
          <a:xfrm>
            <a:off x="7533674" y="6159427"/>
            <a:ext cx="4814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>
                <a:latin typeface="Bahnschrift Condensed" panose="020B0502040204020203" pitchFamily="34" charset="0"/>
                <a:hlinkClick r:id="rId3"/>
              </a:rPr>
              <a:t>https://www.kaggle.com/shrutimehta/nasa-asteroids-classification/notebooks</a:t>
            </a:r>
            <a:endParaRPr lang="es-MX" sz="1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8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D62F98D8-088F-4271-8EAA-E2569A79B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9091" r="293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3CA6C-6CA1-499A-89B5-C7E0743A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600" dirty="0">
                <a:latin typeface="Bahnschrift Condensed" panose="020B0502040204020203" pitchFamily="34" charset="0"/>
              </a:rPr>
              <a:t>INFORMACIÓN QUE CONTIENE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EF91C5B-FECC-40E2-B3FB-C977FE8ABDCB}"/>
              </a:ext>
            </a:extLst>
          </p:cNvPr>
          <p:cNvSpPr/>
          <p:nvPr/>
        </p:nvSpPr>
        <p:spPr>
          <a:xfrm>
            <a:off x="6369820" y="917992"/>
            <a:ext cx="3977640" cy="5022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>
                <a:latin typeface="Bahnschrift Light" panose="020B0502040204020203" pitchFamily="34" charset="0"/>
              </a:rPr>
              <a:t>Neo Reference ID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>
                <a:latin typeface="Bahnschrift Light" panose="020B0502040204020203" pitchFamily="34" charset="0"/>
              </a:rPr>
              <a:t>Absolute </a:t>
            </a:r>
            <a:r>
              <a:rPr lang="es-419" dirty="0" err="1">
                <a:latin typeface="Bahnschrift Light" panose="020B0502040204020203" pitchFamily="34" charset="0"/>
              </a:rPr>
              <a:t>Magnitude</a:t>
            </a:r>
            <a:endParaRPr lang="es-419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Est</a:t>
            </a:r>
            <a:r>
              <a:rPr lang="es-419" dirty="0">
                <a:latin typeface="Bahnschrift Light" panose="020B0502040204020203" pitchFamily="34" charset="0"/>
              </a:rPr>
              <a:t> Dia in KM(</a:t>
            </a:r>
            <a:r>
              <a:rPr lang="es-419" dirty="0" err="1">
                <a:latin typeface="Bahnschrift Light" panose="020B0502040204020203" pitchFamily="34" charset="0"/>
              </a:rPr>
              <a:t>max</a:t>
            </a:r>
            <a:r>
              <a:rPr lang="es-419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Est</a:t>
            </a:r>
            <a:r>
              <a:rPr lang="es-419" dirty="0">
                <a:latin typeface="Bahnschrift Light" panose="020B0502040204020203" pitchFamily="34" charset="0"/>
              </a:rPr>
              <a:t> Dia in KM(min)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latin typeface="Bahnschrift Light" panose="020B0502040204020203" pitchFamily="34" charset="0"/>
              </a:rPr>
              <a:t>Relative Velocity km per sec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Orbiting</a:t>
            </a:r>
            <a:r>
              <a:rPr lang="es-419" dirty="0">
                <a:latin typeface="Bahnschrift Light" panose="020B0502040204020203" pitchFamily="34" charset="0"/>
              </a:rPr>
              <a:t> </a:t>
            </a:r>
            <a:r>
              <a:rPr lang="es-419" dirty="0" err="1">
                <a:latin typeface="Bahnschrift Light" panose="020B0502040204020203" pitchFamily="34" charset="0"/>
              </a:rPr>
              <a:t>Body</a:t>
            </a:r>
            <a:endParaRPr lang="es-419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Jupiter</a:t>
            </a:r>
            <a:r>
              <a:rPr lang="es-419" dirty="0">
                <a:latin typeface="Bahnschrift Light" panose="020B0502040204020203" pitchFamily="34" charset="0"/>
              </a:rPr>
              <a:t> </a:t>
            </a:r>
            <a:r>
              <a:rPr lang="es-419" dirty="0" err="1">
                <a:latin typeface="Bahnschrift Light" panose="020B0502040204020203" pitchFamily="34" charset="0"/>
              </a:rPr>
              <a:t>Tisserand</a:t>
            </a:r>
            <a:r>
              <a:rPr lang="es-419" dirty="0">
                <a:latin typeface="Bahnschrift Light" panose="020B0502040204020203" pitchFamily="34" charset="0"/>
              </a:rPr>
              <a:t> </a:t>
            </a:r>
            <a:r>
              <a:rPr lang="es-419" dirty="0" err="1">
                <a:latin typeface="Bahnschrift Light" panose="020B0502040204020203" pitchFamily="34" charset="0"/>
              </a:rPr>
              <a:t>Invariant</a:t>
            </a:r>
            <a:endParaRPr lang="it-IT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Eccentricity</a:t>
            </a:r>
            <a:endParaRPr lang="es-419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>
                <a:latin typeface="Bahnschrift Light" panose="020B0502040204020203" pitchFamily="34" charset="0"/>
              </a:rPr>
              <a:t>Semi </a:t>
            </a:r>
            <a:r>
              <a:rPr lang="es-419" dirty="0" err="1">
                <a:latin typeface="Bahnschrift Light" panose="020B0502040204020203" pitchFamily="34" charset="0"/>
              </a:rPr>
              <a:t>Major</a:t>
            </a:r>
            <a:r>
              <a:rPr lang="es-419" dirty="0">
                <a:latin typeface="Bahnschrift Light" panose="020B0502040204020203" pitchFamily="34" charset="0"/>
              </a:rPr>
              <a:t> Axis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Perihelion</a:t>
            </a:r>
            <a:r>
              <a:rPr lang="es-419" dirty="0">
                <a:latin typeface="Bahnschrift Light" panose="020B0502040204020203" pitchFamily="34" charset="0"/>
              </a:rPr>
              <a:t> </a:t>
            </a:r>
            <a:r>
              <a:rPr lang="es-419" dirty="0" err="1">
                <a:latin typeface="Bahnschrift Light" panose="020B0502040204020203" pitchFamily="34" charset="0"/>
              </a:rPr>
              <a:t>Distance</a:t>
            </a:r>
            <a:endParaRPr lang="es-419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Aphelion</a:t>
            </a:r>
            <a:r>
              <a:rPr lang="es-419" dirty="0">
                <a:latin typeface="Bahnschrift Light" panose="020B0502040204020203" pitchFamily="34" charset="0"/>
              </a:rPr>
              <a:t> </a:t>
            </a:r>
            <a:r>
              <a:rPr lang="es-419" dirty="0" err="1">
                <a:latin typeface="Bahnschrift Light" panose="020B0502040204020203" pitchFamily="34" charset="0"/>
              </a:rPr>
              <a:t>Dist</a:t>
            </a:r>
            <a:endParaRPr lang="es-419" dirty="0">
              <a:latin typeface="Bahnschrift Ligh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dirty="0" err="1">
                <a:latin typeface="Bahnschrift Light" panose="020B0502040204020203" pitchFamily="34" charset="0"/>
              </a:rPr>
              <a:t>Hazardous</a:t>
            </a:r>
            <a:endParaRPr lang="es-419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1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D62F98D8-088F-4271-8EAA-E2569A79BB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9091" r="293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3CA6C-6CA1-499A-89B5-C7E0743A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8000"/>
              </a:lnSpc>
            </a:pPr>
            <a:r>
              <a:rPr lang="en-US" sz="3600" dirty="0">
                <a:latin typeface="Bahnschrift Condensed" panose="020B0502040204020203" pitchFamily="34" charset="0"/>
              </a:rPr>
              <a:t>LIMPIEZA DEL 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2971E0-5D98-4020-AC64-A3FE33F2B385}"/>
              </a:ext>
            </a:extLst>
          </p:cNvPr>
          <p:cNvSpPr/>
          <p:nvPr/>
        </p:nvSpPr>
        <p:spPr>
          <a:xfrm>
            <a:off x="6246056" y="2197861"/>
            <a:ext cx="5037136" cy="2462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</a:pPr>
            <a:r>
              <a:rPr lang="es-419" dirty="0">
                <a:latin typeface="Century Gothic" panose="020B0502020202020204" pitchFamily="34" charset="0"/>
              </a:rPr>
              <a:t>Al visualizar los datos que contiene el </a:t>
            </a:r>
            <a:r>
              <a:rPr lang="es-419" dirty="0" err="1">
                <a:latin typeface="Century Gothic" panose="020B0502020202020204" pitchFamily="34" charset="0"/>
              </a:rPr>
              <a:t>DataSet</a:t>
            </a:r>
            <a:r>
              <a:rPr lang="es-419" dirty="0">
                <a:latin typeface="Century Gothic" panose="020B0502020202020204" pitchFamily="34" charset="0"/>
              </a:rPr>
              <a:t>, observamos que existen algunas columnas que contienen un identificador o información que no es relevante para el modelo de clasificación; las columnas que contienen fechas tampoco son necesarias para clasificar la peligrosidad. Por tanto, dichas columnas serán eliminadas.</a:t>
            </a:r>
          </a:p>
        </p:txBody>
      </p:sp>
    </p:spTree>
    <p:extLst>
      <p:ext uri="{BB962C8B-B14F-4D97-AF65-F5344CB8AC3E}">
        <p14:creationId xmlns:p14="http://schemas.microsoft.com/office/powerpoint/2010/main" val="251774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ondo estrellado - Universe hair color">
            <a:extLst>
              <a:ext uri="{FF2B5EF4-FFF2-40B4-BE49-F238E27FC236}">
                <a16:creationId xmlns:a16="http://schemas.microsoft.com/office/drawing/2014/main" id="{3BF65A8C-C44D-4B7D-A926-DAD879A933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841F80-1656-4475-905C-9EF8B0D4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8" y="1109662"/>
            <a:ext cx="3371850" cy="4638675"/>
          </a:xfrm>
        </p:spPr>
        <p:txBody>
          <a:bodyPr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MATRIZ DE CORRELACIÓN DESPUÉS DE LA LIMPIEZA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EF7BE6B7-FF22-4F69-B099-ECBAA01D2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1353" b="-1"/>
          <a:stretch/>
        </p:blipFill>
        <p:spPr>
          <a:xfrm>
            <a:off x="5181600" y="0"/>
            <a:ext cx="7010400" cy="6858000"/>
          </a:xfrm>
        </p:spPr>
      </p:pic>
    </p:spTree>
    <p:extLst>
      <p:ext uri="{BB962C8B-B14F-4D97-AF65-F5344CB8AC3E}">
        <p14:creationId xmlns:p14="http://schemas.microsoft.com/office/powerpoint/2010/main" val="173227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24003C20-0005-4C9E-956B-07AFB1D198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" t="9091" r="293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FBA34A-1EAD-4E53-9CE7-D86D501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latin typeface="Bahnschrift Condensed" panose="020B0502040204020203" pitchFamily="34" charset="0"/>
              </a:rPr>
              <a:t>EQUILIBRIO DE LOS DATOS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5975B6F-9AFB-43EF-BD06-AE3AE9AF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78" y="1284652"/>
            <a:ext cx="5712749" cy="40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5860-3291-477C-8591-02645F89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B54D0-8D11-412B-AF70-DEEE5146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 descr="fondo estrellado - Universe hair color">
            <a:extLst>
              <a:ext uri="{FF2B5EF4-FFF2-40B4-BE49-F238E27FC236}">
                <a16:creationId xmlns:a16="http://schemas.microsoft.com/office/drawing/2014/main" id="{38E0E3C5-CC5A-46C7-80EC-480088FCC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086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2FC02BC-3A0C-4008-AE9B-E93D878058A5}"/>
              </a:ext>
            </a:extLst>
          </p:cNvPr>
          <p:cNvSpPr txBox="1"/>
          <p:nvPr/>
        </p:nvSpPr>
        <p:spPr>
          <a:xfrm>
            <a:off x="139959" y="2747963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RESULTADOS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09C1A0-0903-437F-8C39-6A259E5B769E}"/>
              </a:ext>
            </a:extLst>
          </p:cNvPr>
          <p:cNvSpPr txBox="1"/>
          <p:nvPr/>
        </p:nvSpPr>
        <p:spPr>
          <a:xfrm>
            <a:off x="1979867" y="937201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Bahnschrift Condensed" panose="020B0502040204020203" pitchFamily="34" charset="0"/>
              </a:rPr>
              <a:t>SIN ESTÁNDAR </a:t>
            </a:r>
            <a:r>
              <a:rPr lang="es-MX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SCALER</a:t>
            </a:r>
            <a:endParaRPr lang="es-MX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35AD7B-B935-4CB3-9CDE-A7E33D77D16D}"/>
              </a:ext>
            </a:extLst>
          </p:cNvPr>
          <p:cNvSpPr txBox="1"/>
          <p:nvPr/>
        </p:nvSpPr>
        <p:spPr>
          <a:xfrm>
            <a:off x="1979867" y="5143500"/>
            <a:ext cx="261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 </a:t>
            </a:r>
            <a:r>
              <a:rPr lang="es-MX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STANDAR</a:t>
            </a:r>
            <a:r>
              <a:rPr lang="es-MX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s-MX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SCALER</a:t>
            </a:r>
            <a:endParaRPr lang="es-MX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F5FDF4-9A9F-4816-A701-4257F045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8" y="3439869"/>
            <a:ext cx="7495301" cy="3429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281FCB-707B-4FA7-8366-D915C3089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698" y="10868"/>
            <a:ext cx="7495302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1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5E4F5-0F23-4849-B6B9-CBF27A98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FCF37-CFCD-4D48-B6FE-1D7E1A25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25975F-1EE2-4FC0-B7E1-B75E870DA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5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251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Bahnschrift Condensed</vt:lpstr>
      <vt:lpstr>Bahnschrift Light</vt:lpstr>
      <vt:lpstr>Calibri</vt:lpstr>
      <vt:lpstr>Calibri Light</vt:lpstr>
      <vt:lpstr>Century Gothic</vt:lpstr>
      <vt:lpstr>Freestyle Script</vt:lpstr>
      <vt:lpstr>Tema de Office</vt:lpstr>
      <vt:lpstr>Presentación de PowerPoint</vt:lpstr>
      <vt:lpstr>Presentación de PowerPoint</vt:lpstr>
      <vt:lpstr>TAMAÑO INICIAL DEL DATA SET</vt:lpstr>
      <vt:lpstr>INFORMACIÓN QUE CONTIENE</vt:lpstr>
      <vt:lpstr>LIMPIEZA DEL DATASET</vt:lpstr>
      <vt:lpstr>MATRIZ DE CORRELACIÓN DESPUÉS DE LA LIMPIEZA</vt:lpstr>
      <vt:lpstr>EQUILIBRIO DE LOS DATOS</vt:lpstr>
      <vt:lpstr>Presentación de PowerPoint</vt:lpstr>
      <vt:lpstr>Presentación de PowerPoint</vt:lpstr>
      <vt:lpstr>PRUEBA DEL MODELO CON EL ASTEROIDE APOFIS</vt:lpstr>
      <vt:lpstr>CONCLUSIONES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TAMAÑO INICIAL DEL DATA SET</dc:title>
  <dc:creator>Shamir Duran</dc:creator>
  <cp:lastModifiedBy>Shamir Duran</cp:lastModifiedBy>
  <cp:revision>5</cp:revision>
  <dcterms:created xsi:type="dcterms:W3CDTF">2020-09-06T03:18:23Z</dcterms:created>
  <dcterms:modified xsi:type="dcterms:W3CDTF">2020-09-06T18:49:19Z</dcterms:modified>
</cp:coreProperties>
</file>