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BFCC0F-2840-4B4B-9AD9-B09AC33AE5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94DAE1-2274-4052-95C0-8345428AD8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B9CE9F-6656-4DAB-A39A-A583DEC8E1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804C12-9C94-47C4-86D1-3351E6ABE0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0290E7-8777-4920-A065-66CFE96B75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0E81C2-0A96-4C6C-A7E5-0EFE4149A0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9D10D4-41A8-40C5-8FBC-9628B49BF5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31339D-89B8-4C0A-89F7-09E69CDC4B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5E48DF-5632-442B-980B-9DD658D554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C3560E-C354-4B53-B99B-8932B3F1BA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C426F9-822E-4626-B302-0A18ED1026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BC9690-849C-444C-B8BA-6A4514F66F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ED3D68-1975-49E8-B902-86387DAF4E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AF4617-B455-4A60-88CD-F76E55B020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737031-1EBF-43FE-9C84-B40121E4FD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428F47-24AD-49D1-A52C-114C723EBF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B9BBC6-6D33-45B8-A44F-B8741AC4BB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242F97F-644F-43D3-8489-E5B65FA7A4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F5AE6A-622D-4A33-A926-CF21AC948F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33DFBB-E3D8-4165-9B7A-6C38B8B205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F7D2DB-BEFF-41FB-A8BF-916352BD70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5E5A73-3B10-4D5F-AB1C-EA86619AC3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D2C65A-13FF-4178-94DF-237B6CBCD0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D512B9-5F09-48E7-8A2F-6ED3694756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30516C-ACD3-4880-A758-8C905AA672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EFD165-5D35-4282-8890-B27120E7C6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D3D6EB-8CB9-4546-B2CB-BF45388300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5EEC339-D673-41CA-8A2C-AA43B1C974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76CDC94-5498-463F-8193-120AFE4600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D933E5-30B7-4D8A-8E53-8C21D9154F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F56EEF6-A8F4-4D97-B74F-08A2AB62A7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5772E68-880A-40F0-98D0-8F88C6020E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996C867-20C7-437C-934E-C6878CA2DA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B60A55-45B2-4945-9C10-1B4B026B64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8F98ED7-6A7F-41DE-BB17-BB17328F7B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49776C6-BD24-4923-88AF-8FC560DBDB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6B884C9-7AED-4F06-A822-29F024DC47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A343AA3-6A03-4F16-8902-2D35610FE5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F7A370E-D134-4F69-8E08-BBCCCFC896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74D32D-E09A-487E-A739-A34BB24EE8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8CA2DE4-4BEC-496E-92C1-3E2E8ADB53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7464E16-5A4C-4628-845D-96CC7A8F62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8374C1-E5B8-4DF7-94CD-5F06B1613E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65FDFF-58EE-448C-82AA-927ACB59C3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96C343-40A9-405E-B03F-5D6A1D4F7C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D87B82-EB7A-471F-9DF2-2F3A77FE32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8559EA-9C50-459C-8A5D-7D3A65EA71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C76F89-41ED-4059-8C49-BE107BB628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4C47B49F-C487-4E8C-AD29-282557AA603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C980586E-F4E1-411C-89F5-B98C456DE98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E6F33CEE-8904-4444-8404-6F6C50706C3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B04FB716-D718-48DA-A17D-EA5F1F60FE9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Ubuntun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Linux!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Ubuntu Linux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(/ʊˈbʊntuː/ (listen) uu-BUUN-too)[7] is a Linux distribution based on Debian and composed mostly of free and open-source software.[8][9][10] Ubuntu is officially released in three editions: Desktop,[11] Server,[12] and Core[13] for Internet of things devices[14] and robots.[15][16] All the editions can run on the computer alone, or in a virtual machine.[17] Ubuntu is a popular operating system for cloud computing, with support for OpenStack.[18] Ubuntu's default desktop has been GNOME since version 17.10.[19]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2462760" y="1224360"/>
            <a:ext cx="5538240" cy="3119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2022-10-05T22:13:58Z</dcterms:created>
  <dc:creator/>
  <dc:description/>
  <dc:language>en-US</dc:language>
  <cp:lastModifiedBy/>
  <dcterms:modified xsi:type="dcterms:W3CDTF">2022-10-05T22:19:18Z</dcterms:modified>
  <cp:revision>2</cp:revision>
  <dc:subject/>
  <dc:title>Blueprint Plans</dc:title>
</cp:coreProperties>
</file>