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100"/>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6"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8"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6"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2"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0"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Railway Reservation System</a:t>
            </a:r>
          </a:p>
          <a:p>
            <a:pPr>
              <a:lnSpc>
                <a:spcPct val="114000"/>
              </a:lnSpc>
            </a:pPr>
            <a:r>
              <a:rPr lang="en-IN" altLang="en-US" dirty="0"/>
              <a:t>Working on end-to-end case study of Railway Reservation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Spring ,Web API , RESTful services , Components.</a:t>
            </a:r>
          </a:p>
          <a:p>
            <a:pPr>
              <a:lnSpc>
                <a:spcPct val="114000"/>
              </a:lnSpc>
            </a:pPr>
            <a:r>
              <a:rPr lang="en-IN" altLang="en-US" b="1" dirty="0"/>
              <a:t>Railway Reservation System</a:t>
            </a:r>
          </a:p>
          <a:p>
            <a:pPr eaLnBrk="1" hangingPunct="1">
              <a:lnSpc>
                <a:spcPct val="114000"/>
              </a:lnSpc>
            </a:pPr>
            <a:r>
              <a:rPr lang="en-IN" altLang="nl-NL" dirty="0"/>
              <a:t>Developed Railway Reservation using Frontend  react and Backend  Spring Boot Web API with Mongo as Database .</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Shamita.n-m@capgemini.com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+91 7899054907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a:t>
            </a:r>
            <a:r>
              <a:rPr lang="en-US" sz="1050" dirty="0"/>
              <a:t> </a:t>
            </a:r>
            <a:r>
              <a:rPr lang="en-US" sz="1050" b="1" dirty="0"/>
              <a:t>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JAVA Spring Boot,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a:t>
            </a:r>
            <a:r>
              <a:rPr lang="en-US" sz="1050" b="1"/>
              <a:t>Oriented Programming</a:t>
            </a:r>
            <a:r>
              <a:rPr lang="en-US" sz="1050"/>
              <a:t>. </a:t>
            </a:r>
            <a:r>
              <a:rPr lang="en-US" sz="1050" dirty="0"/>
              <a:t>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Java Spring Boot,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69769971"/>
              </p:ext>
            </p:extLst>
          </p:nvPr>
        </p:nvGraphicFramePr>
        <p:xfrm>
          <a:off x="9255967" y="1340090"/>
          <a:ext cx="2928945" cy="4626930"/>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51953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534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Core 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OOPS concepts, Exception Handling,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i="0" kern="1200" dirty="0">
                          <a:solidFill>
                            <a:schemeClr val="tx1"/>
                          </a:solidFill>
                          <a:effectLst/>
                          <a:latin typeface="+mn-lt"/>
                          <a:ea typeface="+mn-ea"/>
                          <a:cs typeface="+mn-cs"/>
                        </a:rPr>
                        <a:t>Generics, Collection Framework, Annotations.</a:t>
                      </a:r>
                    </a:p>
                  </a:txBody>
                  <a:tcPr/>
                </a:tc>
                <a:extLst>
                  <a:ext uri="{0D108BD9-81ED-4DB2-BD59-A6C34878D82A}">
                    <a16:rowId xmlns:a16="http://schemas.microsoft.com/office/drawing/2014/main" val="3294054581"/>
                  </a:ext>
                </a:extLst>
              </a:tr>
              <a:tr h="482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Spring Boot</a:t>
                      </a:r>
                      <a:endParaRPr kumimoji="0" lang="en-US" altLang="en-US" sz="800" u="none" strike="noStrike" kern="1200" cap="none" spc="0" normalizeH="0" baseline="0" noProof="0" dirty="0">
                        <a:ln>
                          <a:noFill/>
                        </a:ln>
                        <a:effectLst/>
                        <a:uLnTx/>
                        <a:uFillTx/>
                      </a:endParaRPr>
                    </a:p>
                  </a:txBody>
                  <a:tcPr/>
                </a:tc>
                <a:tc>
                  <a:txBody>
                    <a:bodyPr/>
                    <a:lstStyle/>
                    <a:p>
                      <a:r>
                        <a:rPr lang="en-US" sz="800" dirty="0">
                          <a:solidFill>
                            <a:schemeClr val="tx1"/>
                          </a:solidFill>
                        </a:rPr>
                        <a:t>JUnit5 and Mockito, Maven, REST API’s, Spring Security, Rest Microservices, HTTP.</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STS.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Science and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 Placeholder 3">
            <a:extLst>
              <a:ext uri="{FF2B5EF4-FFF2-40B4-BE49-F238E27FC236}">
                <a16:creationId xmlns:a16="http://schemas.microsoft.com/office/drawing/2014/main" id="{A1B8D280-5304-488F-A5BE-12EEDEF092F3}"/>
              </a:ext>
            </a:extLst>
          </p:cNvPr>
          <p:cNvSpPr>
            <a:spLocks noGrp="1"/>
          </p:cNvSpPr>
          <p:nvPr>
            <p:ph type="body" sz="quarter" idx="41"/>
          </p:nvPr>
        </p:nvSpPr>
        <p:spPr/>
        <p:txBody>
          <a:bodyPr/>
          <a:lstStyle/>
          <a:p>
            <a:r>
              <a:rPr lang="en-IN" dirty="0"/>
              <a:t>SHAMITA N M</a:t>
            </a:r>
          </a:p>
        </p:txBody>
      </p:sp>
      <p:pic>
        <p:nvPicPr>
          <p:cNvPr id="9" name="Picture Placeholder 8" descr="A picture containing person, indoor&#10;&#10;Description automatically generated">
            <a:extLst>
              <a:ext uri="{FF2B5EF4-FFF2-40B4-BE49-F238E27FC236}">
                <a16:creationId xmlns:a16="http://schemas.microsoft.com/office/drawing/2014/main" id="{BA7E4F3B-108A-4EE9-A53F-A122D385A113}"/>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094" b="11094"/>
          <a:stretch>
            <a:fillRect/>
          </a:stretch>
        </p:blipFill>
        <p:spPr>
          <a:xfrm>
            <a:off x="289578" y="228600"/>
            <a:ext cx="1815252" cy="1865600"/>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2492</TotalTime>
  <Words>302</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 M, Shamita</cp:lastModifiedBy>
  <cp:revision>46</cp:revision>
  <dcterms:created xsi:type="dcterms:W3CDTF">2020-09-22T06:24:34Z</dcterms:created>
  <dcterms:modified xsi:type="dcterms:W3CDTF">2022-04-13T11:11:40Z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