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28/06/2022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9"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3"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7"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1"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9"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6/28/2022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5"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3"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Railway Reservation System</a:t>
            </a:r>
          </a:p>
          <a:p>
            <a:pPr>
              <a:lnSpc>
                <a:spcPct val="114000"/>
              </a:lnSpc>
            </a:pPr>
            <a:r>
              <a:rPr lang="en-IN" altLang="en-US" dirty="0"/>
              <a:t>Working on end-to-end case study of Railway Reservation 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Java and React for web developers in Degreed Platform</a:t>
            </a:r>
          </a:p>
          <a:p>
            <a:pPr eaLnBrk="1" hangingPunct="1">
              <a:lnSpc>
                <a:spcPct val="114000"/>
              </a:lnSpc>
            </a:pPr>
            <a:r>
              <a:rPr lang="en-IN" altLang="en-US" dirty="0"/>
              <a:t>Completed this course with optimal Knowledge of Spring ,Web API , RESTful services , Components.</a:t>
            </a:r>
          </a:p>
          <a:p>
            <a:pPr>
              <a:lnSpc>
                <a:spcPct val="114000"/>
              </a:lnSpc>
            </a:pPr>
            <a:r>
              <a:rPr lang="en-IN" altLang="en-US" b="1" dirty="0"/>
              <a:t>Railway Reservation System</a:t>
            </a:r>
          </a:p>
          <a:p>
            <a:pPr eaLnBrk="1" hangingPunct="1">
              <a:lnSpc>
                <a:spcPct val="114000"/>
              </a:lnSpc>
            </a:pPr>
            <a:r>
              <a:rPr lang="en-IN" altLang="nl-NL" dirty="0"/>
              <a:t>Developed Railway Reservation using Frontend  react and Backend  Spring Boot Web API with Mongo as Database .</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Shamita.n-m@capgemini.com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+91 7899054907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a:t>
            </a:r>
            <a:r>
              <a:rPr lang="en-US" sz="1050" dirty="0"/>
              <a:t> </a:t>
            </a:r>
            <a:r>
              <a:rPr lang="en-US" sz="1050" b="1" dirty="0"/>
              <a:t>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JAVA Spring Boot, Web API,</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Hands on experience in developing web pages using </a:t>
            </a:r>
            <a:r>
              <a:rPr lang="en-US" sz="1050" b="1" dirty="0"/>
              <a:t>HTML5, CSS3, Object </a:t>
            </a:r>
            <a:r>
              <a:rPr lang="en-US" sz="1050" b="1"/>
              <a:t>Oriented Programming</a:t>
            </a:r>
            <a:r>
              <a:rPr lang="en-US" sz="1050"/>
              <a:t>. </a:t>
            </a:r>
            <a:r>
              <a:rPr lang="en-US" sz="1050" dirty="0"/>
              <a:t>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Java Spring Boot,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369769971"/>
              </p:ext>
            </p:extLst>
          </p:nvPr>
        </p:nvGraphicFramePr>
        <p:xfrm>
          <a:off x="9255967" y="1340090"/>
          <a:ext cx="2928945" cy="4626930"/>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51953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534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Core 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OOPS concepts, Exception Handling,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i="0" kern="1200" dirty="0">
                          <a:solidFill>
                            <a:schemeClr val="tx1"/>
                          </a:solidFill>
                          <a:effectLst/>
                          <a:latin typeface="+mn-lt"/>
                          <a:ea typeface="+mn-ea"/>
                          <a:cs typeface="+mn-cs"/>
                        </a:rPr>
                        <a:t>Generics, Collection Framework, Annotations.</a:t>
                      </a:r>
                    </a:p>
                  </a:txBody>
                  <a:tcPr/>
                </a:tc>
                <a:extLst>
                  <a:ext uri="{0D108BD9-81ED-4DB2-BD59-A6C34878D82A}">
                    <a16:rowId xmlns:a16="http://schemas.microsoft.com/office/drawing/2014/main" val="3294054581"/>
                  </a:ext>
                </a:extLst>
              </a:tr>
              <a:tr h="4828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Spring Boot</a:t>
                      </a:r>
                      <a:endParaRPr kumimoji="0" lang="en-US" altLang="en-US" sz="800" u="none" strike="noStrike" kern="1200" cap="none" spc="0" normalizeH="0" baseline="0" noProof="0" dirty="0">
                        <a:ln>
                          <a:noFill/>
                        </a:ln>
                        <a:effectLst/>
                        <a:uLnTx/>
                        <a:uFillTx/>
                      </a:endParaRPr>
                    </a:p>
                  </a:txBody>
                  <a:tcPr/>
                </a:tc>
                <a:tc>
                  <a:txBody>
                    <a:bodyPr/>
                    <a:lstStyle/>
                    <a:p>
                      <a:r>
                        <a:rPr lang="en-US" sz="800" dirty="0">
                          <a:solidFill>
                            <a:schemeClr val="tx1"/>
                          </a:solidFill>
                        </a:rPr>
                        <a:t>JUnit5 and Mockito, Maven, REST API’s, Spring Security, Rest Microservices, HTTP.</a:t>
                      </a:r>
                    </a:p>
                  </a:txBody>
                  <a:tcPr/>
                </a:tc>
                <a:extLst>
                  <a:ext uri="{0D108BD9-81ED-4DB2-BD59-A6C34878D82A}">
                    <a16:rowId xmlns:a16="http://schemas.microsoft.com/office/drawing/2014/main" val="3229840877"/>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Routing ,Life Cycle Method, Working with HTTP in React.</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 Visual Studio code, Swagger, Postman, STS.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Computer Science and Engineering:2017-2021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4" name="Text Placeholder 3">
            <a:extLst>
              <a:ext uri="{FF2B5EF4-FFF2-40B4-BE49-F238E27FC236}">
                <a16:creationId xmlns:a16="http://schemas.microsoft.com/office/drawing/2014/main" id="{A1B8D280-5304-488F-A5BE-12EEDEF092F3}"/>
              </a:ext>
            </a:extLst>
          </p:cNvPr>
          <p:cNvSpPr>
            <a:spLocks noGrp="1"/>
          </p:cNvSpPr>
          <p:nvPr>
            <p:ph type="body" sz="quarter" idx="41"/>
          </p:nvPr>
        </p:nvSpPr>
        <p:spPr/>
        <p:txBody>
          <a:bodyPr/>
          <a:lstStyle/>
          <a:p>
            <a:r>
              <a:rPr lang="en-IN" dirty="0"/>
              <a:t>SHAMITA N M</a:t>
            </a:r>
          </a:p>
        </p:txBody>
      </p:sp>
      <p:pic>
        <p:nvPicPr>
          <p:cNvPr id="12" name="Picture Placeholder 11" descr="A person smiling for the camera&#10;&#10;Description automatically generated with low confidence">
            <a:extLst>
              <a:ext uri="{FF2B5EF4-FFF2-40B4-BE49-F238E27FC236}">
                <a16:creationId xmlns:a16="http://schemas.microsoft.com/office/drawing/2014/main" id="{88F07D80-9F92-4DA7-B413-556ECB7CC986}"/>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1111" b="11111"/>
          <a:stretch>
            <a:fillRect/>
          </a:stretch>
        </p:blipFill>
        <p:spPr>
          <a:xfrm>
            <a:off x="382588" y="236538"/>
            <a:ext cx="1735137" cy="1735137"/>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2493</TotalTime>
  <Words>302</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 M, Shamita</cp:lastModifiedBy>
  <cp:revision>47</cp:revision>
  <dcterms:created xsi:type="dcterms:W3CDTF">2020-09-22T06:24:34Z</dcterms:created>
  <dcterms:modified xsi:type="dcterms:W3CDTF">2022-06-28T06:06:17Z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