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72" r:id="rId3"/>
    <p:sldId id="257" r:id="rId4"/>
    <p:sldId id="273" r:id="rId5"/>
    <p:sldId id="258" r:id="rId6"/>
    <p:sldId id="259" r:id="rId7"/>
    <p:sldId id="260" r:id="rId8"/>
    <p:sldId id="261" r:id="rId9"/>
    <p:sldId id="274" r:id="rId10"/>
    <p:sldId id="262" r:id="rId11"/>
    <p:sldId id="263" r:id="rId12"/>
    <p:sldId id="275" r:id="rId13"/>
    <p:sldId id="264" r:id="rId14"/>
    <p:sldId id="265" r:id="rId15"/>
    <p:sldId id="266" r:id="rId16"/>
    <p:sldId id="267" r:id="rId17"/>
    <p:sldId id="268" r:id="rId18"/>
    <p:sldId id="269" r:id="rId19"/>
    <p:sldId id="278" r:id="rId20"/>
    <p:sldId id="270" r:id="rId21"/>
    <p:sldId id="276" r:id="rId22"/>
    <p:sldId id="277" r:id="rId23"/>
    <p:sldId id="271" r:id="rId24"/>
  </p:sldIdLst>
  <p:sldSz cx="12192000" cy="6858000"/>
  <p:notesSz cx="6858000" cy="9144000"/>
  <p:embeddedFontLst>
    <p:embeddedFont>
      <p:font typeface="Arial Black" panose="020B0A04020102020204" pitchFamily="34" charset="0"/>
      <p:regular r:id="rId26"/>
      <p:bold r:id="rId27"/>
    </p:embeddedFont>
    <p:embeddedFont>
      <p:font typeface="Book Antiqua" panose="02040602050305030304" pitchFamily="18" charset="0"/>
      <p:regular r:id="rId28"/>
      <p:bold r:id="rId29"/>
      <p:italic r:id="rId30"/>
      <p:boldItalic r:id="rId31"/>
    </p:embeddedFont>
    <p:embeddedFont>
      <p:font typeface="Calibri" panose="020F0502020204030204" pitchFamily="34" charset="0"/>
      <p:regular r:id="rId32"/>
      <p:bold r:id="rId33"/>
      <p:italic r:id="rId34"/>
      <p:boldItalic r:id="rId35"/>
    </p:embeddedFont>
    <p:embeddedFont>
      <p:font typeface="Pinyon Script" panose="020B0604020202020204"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gnOGOs4Ssv6xtTBKwXk1JC6C9Ed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7C4705-B500-4452-85C0-EE4BBE7A4010}">
  <a:tblStyle styleId="{E97C4705-B500-4452-85C0-EE4BBE7A4010}" styleName="Table_0">
    <a:wholeTbl>
      <a:tcTxStyle b="off" i="off">
        <a:font>
          <a:latin typeface="Book Antiqua"/>
          <a:ea typeface="Book Antiqua"/>
          <a:cs typeface="Book Antiqua"/>
        </a:font>
        <a:schemeClr val="dk1"/>
      </a:tcTxStyle>
      <a:tcStyle>
        <a:tcBdr>
          <a:left>
            <a:ln w="9525" cap="flat" cmpd="sng">
              <a:solidFill>
                <a:schemeClr val="accent3"/>
              </a:solidFill>
              <a:prstDash val="solid"/>
              <a:round/>
              <a:headEnd type="none" w="sm" len="sm"/>
              <a:tailEnd type="none" w="sm" len="sm"/>
            </a:ln>
          </a:left>
          <a:right>
            <a:ln w="9525" cap="flat" cmpd="sng">
              <a:solidFill>
                <a:schemeClr val="accent3"/>
              </a:solidFill>
              <a:prstDash val="solid"/>
              <a:round/>
              <a:headEnd type="none" w="sm" len="sm"/>
              <a:tailEnd type="none" w="sm" len="sm"/>
            </a:ln>
          </a:right>
          <a:top>
            <a:ln w="9525" cap="flat" cmpd="sng">
              <a:solidFill>
                <a:schemeClr val="accent3"/>
              </a:solidFill>
              <a:prstDash val="solid"/>
              <a:round/>
              <a:headEnd type="none" w="sm" len="sm"/>
              <a:tailEnd type="none" w="sm" len="sm"/>
            </a:ln>
          </a:top>
          <a:bottom>
            <a:ln w="9525" cap="flat" cmpd="sng">
              <a:solidFill>
                <a:schemeClr val="accent3"/>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op>
            <a:ln w="9525" cap="flat" cmpd="sng">
              <a:solidFill>
                <a:schemeClr val="accent3"/>
              </a:solidFill>
              <a:prstDash val="solid"/>
              <a:round/>
              <a:headEnd type="none" w="sm" len="sm"/>
              <a:tailEnd type="none" w="sm" len="sm"/>
            </a:ln>
          </a:top>
          <a:bottom>
            <a:ln w="9525" cap="flat" cmpd="sng">
              <a:solidFill>
                <a:schemeClr val="accent3"/>
              </a:solidFill>
              <a:prstDash val="solid"/>
              <a:round/>
              <a:headEnd type="none" w="sm" len="sm"/>
              <a:tailEnd type="none" w="sm" len="sm"/>
            </a:ln>
          </a:bottom>
        </a:tcBdr>
      </a:tcStyle>
    </a:band1H>
    <a:band2H>
      <a:tcTxStyle/>
      <a:tcStyle>
        <a:tcBdr/>
      </a:tcStyle>
    </a:band2H>
    <a:band1V>
      <a:tcTxStyle/>
      <a:tcStyle>
        <a:tcBdr>
          <a:left>
            <a:ln w="9525" cap="flat" cmpd="sng">
              <a:solidFill>
                <a:schemeClr val="accent3"/>
              </a:solidFill>
              <a:prstDash val="solid"/>
              <a:round/>
              <a:headEnd type="none" w="sm" len="sm"/>
              <a:tailEnd type="none" w="sm" len="sm"/>
            </a:ln>
          </a:left>
          <a:right>
            <a:ln w="9525" cap="flat" cmpd="sng">
              <a:solidFill>
                <a:schemeClr val="accent3"/>
              </a:solidFill>
              <a:prstDash val="solid"/>
              <a:round/>
              <a:headEnd type="none" w="sm" len="sm"/>
              <a:tailEnd type="none" w="sm" len="sm"/>
            </a:ln>
          </a:right>
        </a:tcBdr>
      </a:tcStyle>
    </a:band1V>
    <a:band2V>
      <a:tcTxStyle/>
      <a:tcStyle>
        <a:tcBdr>
          <a:left>
            <a:ln w="9525" cap="flat" cmpd="sng">
              <a:solidFill>
                <a:schemeClr val="accent3"/>
              </a:solidFill>
              <a:prstDash val="solid"/>
              <a:round/>
              <a:headEnd type="none" w="sm" len="sm"/>
              <a:tailEnd type="none" w="sm" len="sm"/>
            </a:ln>
          </a:left>
          <a:right>
            <a:ln w="9525" cap="flat" cmpd="sng">
              <a:solidFill>
                <a:schemeClr val="accent3"/>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3"/>
              </a:solidFill>
              <a:prstDash val="solid"/>
              <a:round/>
              <a:headEnd type="none" w="sm" len="sm"/>
              <a:tailEnd type="none" w="sm" len="sm"/>
            </a:ln>
          </a:top>
        </a:tcBdr>
      </a:tcStyle>
    </a:lastRow>
    <a:seCell>
      <a:tcTxStyle/>
      <a:tcStyle>
        <a:tcBdr/>
      </a:tcStyle>
    </a:seCell>
    <a:swCell>
      <a:tcTxStyle/>
      <a:tcStyle>
        <a:tcBdr/>
      </a:tcStyle>
    </a:swCell>
    <a:firstRow>
      <a:tcTxStyle b="on" i="off">
        <a:font>
          <a:latin typeface="Book Antiqua"/>
          <a:ea typeface="Book Antiqua"/>
          <a:cs typeface="Book Antiqua"/>
        </a:font>
        <a:schemeClr val="lt1"/>
      </a:tcTxStyle>
      <a:tcStyle>
        <a:tcBdr/>
        <a:fill>
          <a:solidFill>
            <a:schemeClr val="accent3"/>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2e3a8e679e6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2e3a8e679e6_0_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g2e3a8e679e6_0_2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2e3a8e679e6_0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2e3a8e679e6_0_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4" name="Google Shape;374;g2e3a8e679e6_0_3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2e3a8e679e6_0_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2e3a8e679e6_0_5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4" name="Google Shape;384;g2e3a8e679e6_0_5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2e3a8e679e6_0_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2e3a8e679e6_0_7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 name="Google Shape;394;g2e3a8e679e6_0_7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2e3a8e679e6_0_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2e3a8e679e6_0_6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g2e3a8e679e6_0_6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2e3a8e679e6_0_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2e3a8e679e6_0_6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5" name="Google Shape;415;g2e3a8e679e6_0_6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3" name="Google Shape;42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7" name="Google Shape;33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2e3a393a577_2_8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6" name="Google Shape;356;g2e3a393a577_2_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with Date">
  <p:cSld name="Title Slide with Date">
    <p:spTree>
      <p:nvGrpSpPr>
        <p:cNvPr id="1" name="Shape 17"/>
        <p:cNvGrpSpPr/>
        <p:nvPr/>
      </p:nvGrpSpPr>
      <p:grpSpPr>
        <a:xfrm>
          <a:off x="0" y="0"/>
          <a:ext cx="0" cy="0"/>
          <a:chOff x="0" y="0"/>
          <a:chExt cx="0" cy="0"/>
        </a:xfrm>
      </p:grpSpPr>
      <p:sp>
        <p:nvSpPr>
          <p:cNvPr id="18" name="Google Shape;18;p13"/>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Book Antiqua"/>
              <a:ea typeface="Book Antiqua"/>
              <a:cs typeface="Book Antiqua"/>
              <a:sym typeface="Book Antiqua"/>
            </a:endParaRPr>
          </a:p>
        </p:txBody>
      </p:sp>
      <p:sp>
        <p:nvSpPr>
          <p:cNvPr id="19" name="Google Shape;19;p13"/>
          <p:cNvSpPr/>
          <p:nvPr/>
        </p:nvSpPr>
        <p:spPr>
          <a:xfrm>
            <a:off x="0" y="0"/>
            <a:ext cx="12192000" cy="6858000"/>
          </a:xfrm>
          <a:prstGeom prst="rect">
            <a:avLst/>
          </a:prstGeom>
          <a:solidFill>
            <a:schemeClr val="dk1">
              <a:alpha val="8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Book Antiqua"/>
              <a:ea typeface="Book Antiqua"/>
              <a:cs typeface="Book Antiqua"/>
              <a:sym typeface="Book Antiqua"/>
            </a:endParaRPr>
          </a:p>
        </p:txBody>
      </p:sp>
      <p:sp>
        <p:nvSpPr>
          <p:cNvPr id="20" name="Google Shape;20;p13"/>
          <p:cNvSpPr txBox="1">
            <a:spLocks noGrp="1"/>
          </p:cNvSpPr>
          <p:nvPr>
            <p:ph type="body" idx="1"/>
          </p:nvPr>
        </p:nvSpPr>
        <p:spPr>
          <a:xfrm>
            <a:off x="3912235" y="5380844"/>
            <a:ext cx="4367531" cy="324417"/>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2000"/>
              <a:buNone/>
              <a:defRPr sz="2000" b="0" i="0">
                <a:solidFill>
                  <a:schemeClr val="lt1"/>
                </a:solidFill>
                <a:latin typeface="Book Antiqua"/>
                <a:ea typeface="Book Antiqua"/>
                <a:cs typeface="Book Antiqua"/>
                <a:sym typeface="Book Antiqua"/>
              </a:defRPr>
            </a:lvl1pPr>
            <a:lvl2pPr marL="914400" lvl="1" indent="-228600" algn="l">
              <a:lnSpc>
                <a:spcPct val="90000"/>
              </a:lnSpc>
              <a:spcBef>
                <a:spcPts val="500"/>
              </a:spcBef>
              <a:spcAft>
                <a:spcPts val="0"/>
              </a:spcAft>
              <a:buClr>
                <a:schemeClr val="dk2"/>
              </a:buClr>
              <a:buSzPts val="1800"/>
              <a:buNone/>
              <a:defRPr sz="1800" b="1" i="1"/>
            </a:lvl2pPr>
            <a:lvl3pPr marL="1371600" lvl="2" indent="-228600" algn="l">
              <a:lnSpc>
                <a:spcPct val="90000"/>
              </a:lnSpc>
              <a:spcBef>
                <a:spcPts val="500"/>
              </a:spcBef>
              <a:spcAft>
                <a:spcPts val="0"/>
              </a:spcAft>
              <a:buClr>
                <a:schemeClr val="dk2"/>
              </a:buClr>
              <a:buSzPts val="1800"/>
              <a:buNone/>
              <a:defRPr sz="1800" b="1" i="1"/>
            </a:lvl3pPr>
            <a:lvl4pPr marL="1828800" lvl="3" indent="-228600" algn="l">
              <a:lnSpc>
                <a:spcPct val="90000"/>
              </a:lnSpc>
              <a:spcBef>
                <a:spcPts val="500"/>
              </a:spcBef>
              <a:spcAft>
                <a:spcPts val="0"/>
              </a:spcAft>
              <a:buClr>
                <a:schemeClr val="dk2"/>
              </a:buClr>
              <a:buSzPts val="1800"/>
              <a:buNone/>
              <a:defRPr sz="1800" b="1" i="1"/>
            </a:lvl4pPr>
            <a:lvl5pPr marL="2286000" lvl="4" indent="-228600" algn="l">
              <a:lnSpc>
                <a:spcPct val="90000"/>
              </a:lnSpc>
              <a:spcBef>
                <a:spcPts val="500"/>
              </a:spcBef>
              <a:spcAft>
                <a:spcPts val="0"/>
              </a:spcAft>
              <a:buClr>
                <a:schemeClr val="dk2"/>
              </a:buClr>
              <a:buSzPts val="1800"/>
              <a:buNone/>
              <a:defRPr sz="1800" b="1" i="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13"/>
          <p:cNvSpPr txBox="1">
            <a:spLocks noGrp="1"/>
          </p:cNvSpPr>
          <p:nvPr>
            <p:ph type="title"/>
          </p:nvPr>
        </p:nvSpPr>
        <p:spPr>
          <a:xfrm>
            <a:off x="1037021" y="2289328"/>
            <a:ext cx="10117959" cy="1517356"/>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lt1"/>
              </a:buClr>
              <a:buSzPts val="10000"/>
              <a:buFont typeface="Pinyon Script"/>
              <a:buNone/>
              <a:defRPr sz="10000" b="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13"/>
          <p:cNvSpPr txBox="1">
            <a:spLocks noGrp="1"/>
          </p:cNvSpPr>
          <p:nvPr>
            <p:ph type="body" idx="2"/>
          </p:nvPr>
        </p:nvSpPr>
        <p:spPr>
          <a:xfrm>
            <a:off x="3912235" y="5034596"/>
            <a:ext cx="4367531" cy="324417"/>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2"/>
              </a:buClr>
              <a:buSzPts val="2000"/>
              <a:buNone/>
              <a:defRPr sz="2000" b="0" i="0">
                <a:solidFill>
                  <a:schemeClr val="lt2"/>
                </a:solidFill>
                <a:latin typeface="Book Antiqua"/>
                <a:ea typeface="Book Antiqua"/>
                <a:cs typeface="Book Antiqua"/>
                <a:sym typeface="Book Antiqua"/>
              </a:defRPr>
            </a:lvl1pPr>
            <a:lvl2pPr marL="914400" lvl="1" indent="-228600" algn="l">
              <a:lnSpc>
                <a:spcPct val="90000"/>
              </a:lnSpc>
              <a:spcBef>
                <a:spcPts val="500"/>
              </a:spcBef>
              <a:spcAft>
                <a:spcPts val="0"/>
              </a:spcAft>
              <a:buClr>
                <a:schemeClr val="dk2"/>
              </a:buClr>
              <a:buSzPts val="1800"/>
              <a:buNone/>
              <a:defRPr sz="1800" b="1" i="1"/>
            </a:lvl2pPr>
            <a:lvl3pPr marL="1371600" lvl="2" indent="-228600" algn="l">
              <a:lnSpc>
                <a:spcPct val="90000"/>
              </a:lnSpc>
              <a:spcBef>
                <a:spcPts val="500"/>
              </a:spcBef>
              <a:spcAft>
                <a:spcPts val="0"/>
              </a:spcAft>
              <a:buClr>
                <a:schemeClr val="dk2"/>
              </a:buClr>
              <a:buSzPts val="1800"/>
              <a:buNone/>
              <a:defRPr sz="1800" b="1" i="1"/>
            </a:lvl3pPr>
            <a:lvl4pPr marL="1828800" lvl="3" indent="-228600" algn="l">
              <a:lnSpc>
                <a:spcPct val="90000"/>
              </a:lnSpc>
              <a:spcBef>
                <a:spcPts val="500"/>
              </a:spcBef>
              <a:spcAft>
                <a:spcPts val="0"/>
              </a:spcAft>
              <a:buClr>
                <a:schemeClr val="dk2"/>
              </a:buClr>
              <a:buSzPts val="1800"/>
              <a:buNone/>
              <a:defRPr sz="1800" b="1" i="1"/>
            </a:lvl4pPr>
            <a:lvl5pPr marL="2286000" lvl="4" indent="-228600" algn="l">
              <a:lnSpc>
                <a:spcPct val="90000"/>
              </a:lnSpc>
              <a:spcBef>
                <a:spcPts val="500"/>
              </a:spcBef>
              <a:spcAft>
                <a:spcPts val="0"/>
              </a:spcAft>
              <a:buClr>
                <a:schemeClr val="dk2"/>
              </a:buClr>
              <a:buSzPts val="1800"/>
              <a:buNone/>
              <a:defRPr sz="1800" b="1" i="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13"/>
          <p:cNvSpPr txBox="1">
            <a:spLocks noGrp="1"/>
          </p:cNvSpPr>
          <p:nvPr>
            <p:ph type="body" idx="3"/>
          </p:nvPr>
        </p:nvSpPr>
        <p:spPr>
          <a:xfrm>
            <a:off x="1050857" y="3890308"/>
            <a:ext cx="10090287" cy="606659"/>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2"/>
              </a:buClr>
              <a:buSzPts val="3000"/>
              <a:buNone/>
              <a:defRPr sz="3000" b="0" i="0">
                <a:solidFill>
                  <a:schemeClr val="lt2"/>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3"/>
          <p:cNvSpPr/>
          <p:nvPr/>
        </p:nvSpPr>
        <p:spPr>
          <a:xfrm>
            <a:off x="376428" y="374904"/>
            <a:ext cx="11439144" cy="6108192"/>
          </a:xfrm>
          <a:prstGeom prst="rect">
            <a:avLst/>
          </a:prstGeom>
          <a:noFill/>
          <a:ln w="1270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Book Antiqua"/>
              <a:ea typeface="Book Antiqua"/>
              <a:cs typeface="Book Antiqua"/>
              <a:sym typeface="Book Antiqua"/>
            </a:endParaRPr>
          </a:p>
        </p:txBody>
      </p:sp>
      <p:sp>
        <p:nvSpPr>
          <p:cNvPr id="25" name="Google Shape;25;p13"/>
          <p:cNvSpPr/>
          <p:nvPr/>
        </p:nvSpPr>
        <p:spPr>
          <a:xfrm>
            <a:off x="445008" y="443484"/>
            <a:ext cx="11301984" cy="5971032"/>
          </a:xfrm>
          <a:prstGeom prst="rect">
            <a:avLst/>
          </a:prstGeom>
          <a:noFill/>
          <a:ln w="2540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Book Antiqua"/>
              <a:ea typeface="Book Antiqua"/>
              <a:cs typeface="Book Antiqua"/>
              <a:sym typeface="Book Antiqua"/>
            </a:endParaRPr>
          </a:p>
        </p:txBody>
      </p:sp>
      <p:cxnSp>
        <p:nvCxnSpPr>
          <p:cNvPr id="26" name="Google Shape;26;p13"/>
          <p:cNvCxnSpPr/>
          <p:nvPr/>
        </p:nvCxnSpPr>
        <p:spPr>
          <a:xfrm>
            <a:off x="5711952" y="5382082"/>
            <a:ext cx="768096" cy="0"/>
          </a:xfrm>
          <a:prstGeom prst="straightConnector1">
            <a:avLst/>
          </a:prstGeom>
          <a:noFill/>
          <a:ln w="12700" cap="flat" cmpd="sng">
            <a:solidFill>
              <a:schemeClr val="lt2"/>
            </a:solidFill>
            <a:prstDash val="solid"/>
            <a:miter lim="800000"/>
            <a:headEnd type="none" w="sm" len="sm"/>
            <a:tailEnd type="none" w="sm" len="sm"/>
          </a:ln>
        </p:spPr>
      </p:cxnSp>
      <p:pic>
        <p:nvPicPr>
          <p:cNvPr id="27" name="Google Shape;27;p13"/>
          <p:cNvPicPr preferRelativeResize="0"/>
          <p:nvPr/>
        </p:nvPicPr>
        <p:blipFill rotWithShape="1">
          <a:blip r:embed="rId3">
            <a:alphaModFix/>
          </a:blip>
          <a:srcRect/>
          <a:stretch/>
        </p:blipFill>
        <p:spPr>
          <a:xfrm>
            <a:off x="3608400" y="3612713"/>
            <a:ext cx="4975200" cy="11422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Section Layout">
  <p:cSld name="Two Section Layout">
    <p:spTree>
      <p:nvGrpSpPr>
        <p:cNvPr id="1" name="Shape 101"/>
        <p:cNvGrpSpPr/>
        <p:nvPr/>
      </p:nvGrpSpPr>
      <p:grpSpPr>
        <a:xfrm>
          <a:off x="0" y="0"/>
          <a:ext cx="0" cy="0"/>
          <a:chOff x="0" y="0"/>
          <a:chExt cx="0" cy="0"/>
        </a:xfrm>
      </p:grpSpPr>
      <p:sp>
        <p:nvSpPr>
          <p:cNvPr id="102" name="Google Shape;102;p22"/>
          <p:cNvSpPr/>
          <p:nvPr/>
        </p:nvSpPr>
        <p:spPr>
          <a:xfrm>
            <a:off x="5908548" y="6261006"/>
            <a:ext cx="374904" cy="374904"/>
          </a:xfrm>
          <a:prstGeom prst="ellipse">
            <a:avLst/>
          </a:prstGeom>
          <a:solidFill>
            <a:srgbClr val="F7F0E3"/>
          </a:solidFill>
          <a:ln w="2540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103" name="Google Shape;103;p22"/>
          <p:cNvSpPr txBox="1">
            <a:spLocks noGrp="1"/>
          </p:cNvSpPr>
          <p:nvPr>
            <p:ph type="sldNum" idx="12"/>
          </p:nvPr>
        </p:nvSpPr>
        <p:spPr>
          <a:xfrm>
            <a:off x="5821279" y="6273660"/>
            <a:ext cx="549442"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04" name="Google Shape;104;p22"/>
          <p:cNvSpPr txBox="1">
            <a:spLocks noGrp="1"/>
          </p:cNvSpPr>
          <p:nvPr>
            <p:ph type="dt" idx="10"/>
          </p:nvPr>
        </p:nvSpPr>
        <p:spPr>
          <a:xfrm>
            <a:off x="838200" y="601688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2"/>
          <p:cNvSpPr txBox="1">
            <a:spLocks noGrp="1"/>
          </p:cNvSpPr>
          <p:nvPr>
            <p:ph type="ftr" idx="11"/>
          </p:nvPr>
        </p:nvSpPr>
        <p:spPr>
          <a:xfrm>
            <a:off x="8203234" y="6016890"/>
            <a:ext cx="339876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2"/>
          <p:cNvSpPr txBox="1">
            <a:spLocks noGrp="1"/>
          </p:cNvSpPr>
          <p:nvPr>
            <p:ph type="body" idx="1"/>
          </p:nvPr>
        </p:nvSpPr>
        <p:spPr>
          <a:xfrm>
            <a:off x="2067340" y="2738211"/>
            <a:ext cx="4183650" cy="45435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accent3"/>
              </a:buClr>
              <a:buSzPts val="4000"/>
              <a:buNone/>
              <a:defRPr sz="4000" b="0">
                <a:solidFill>
                  <a:schemeClr val="accent3"/>
                </a:solidFill>
                <a:latin typeface="Pinyon Script"/>
                <a:ea typeface="Pinyon Script"/>
                <a:cs typeface="Pinyon Script"/>
                <a:sym typeface="Pinyon Script"/>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7" name="Google Shape;107;p22"/>
          <p:cNvSpPr txBox="1">
            <a:spLocks noGrp="1"/>
          </p:cNvSpPr>
          <p:nvPr>
            <p:ph type="body" idx="2"/>
          </p:nvPr>
        </p:nvSpPr>
        <p:spPr>
          <a:xfrm>
            <a:off x="838201" y="2043790"/>
            <a:ext cx="10515599" cy="629105"/>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2"/>
              </a:buClr>
              <a:buSzPts val="1800"/>
              <a:buNone/>
              <a:defRPr sz="1800" b="0" i="0"/>
            </a:lvl1pPr>
            <a:lvl2pPr marL="914400" lvl="1" indent="-228600" algn="l">
              <a:lnSpc>
                <a:spcPct val="90000"/>
              </a:lnSpc>
              <a:spcBef>
                <a:spcPts val="500"/>
              </a:spcBef>
              <a:spcAft>
                <a:spcPts val="0"/>
              </a:spcAft>
              <a:buClr>
                <a:schemeClr val="dk2"/>
              </a:buClr>
              <a:buSzPts val="1800"/>
              <a:buNone/>
              <a:defRPr sz="1800" b="1" i="1"/>
            </a:lvl2pPr>
            <a:lvl3pPr marL="1371600" lvl="2" indent="-228600" algn="l">
              <a:lnSpc>
                <a:spcPct val="90000"/>
              </a:lnSpc>
              <a:spcBef>
                <a:spcPts val="500"/>
              </a:spcBef>
              <a:spcAft>
                <a:spcPts val="0"/>
              </a:spcAft>
              <a:buClr>
                <a:schemeClr val="dk2"/>
              </a:buClr>
              <a:buSzPts val="1800"/>
              <a:buNone/>
              <a:defRPr sz="1800" b="1" i="1"/>
            </a:lvl3pPr>
            <a:lvl4pPr marL="1828800" lvl="3" indent="-228600" algn="l">
              <a:lnSpc>
                <a:spcPct val="90000"/>
              </a:lnSpc>
              <a:spcBef>
                <a:spcPts val="500"/>
              </a:spcBef>
              <a:spcAft>
                <a:spcPts val="0"/>
              </a:spcAft>
              <a:buClr>
                <a:schemeClr val="dk2"/>
              </a:buClr>
              <a:buSzPts val="1800"/>
              <a:buNone/>
              <a:defRPr sz="1800" b="1" i="1"/>
            </a:lvl4pPr>
            <a:lvl5pPr marL="2286000" lvl="4" indent="-228600" algn="l">
              <a:lnSpc>
                <a:spcPct val="90000"/>
              </a:lnSpc>
              <a:spcBef>
                <a:spcPts val="500"/>
              </a:spcBef>
              <a:spcAft>
                <a:spcPts val="0"/>
              </a:spcAft>
              <a:buClr>
                <a:schemeClr val="dk2"/>
              </a:buClr>
              <a:buSzPts val="1800"/>
              <a:buNone/>
              <a:defRPr sz="1800" b="1" i="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22"/>
          <p:cNvSpPr txBox="1">
            <a:spLocks noGrp="1"/>
          </p:cNvSpPr>
          <p:nvPr>
            <p:ph type="body" idx="3"/>
          </p:nvPr>
        </p:nvSpPr>
        <p:spPr>
          <a:xfrm>
            <a:off x="7534813" y="2738211"/>
            <a:ext cx="4183650" cy="45435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accent3"/>
              </a:buClr>
              <a:buSzPts val="4000"/>
              <a:buNone/>
              <a:defRPr sz="4000" b="0">
                <a:solidFill>
                  <a:schemeClr val="accent3"/>
                </a:solidFill>
                <a:latin typeface="Pinyon Script"/>
                <a:ea typeface="Pinyon Script"/>
                <a:cs typeface="Pinyon Script"/>
                <a:sym typeface="Pinyon Script"/>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9" name="Google Shape;109;p22"/>
          <p:cNvSpPr txBox="1">
            <a:spLocks noGrp="1"/>
          </p:cNvSpPr>
          <p:nvPr>
            <p:ph type="body" idx="4"/>
          </p:nvPr>
        </p:nvSpPr>
        <p:spPr>
          <a:xfrm>
            <a:off x="1159649" y="3428501"/>
            <a:ext cx="4365625" cy="2333625"/>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600"/>
              </a:spcBef>
              <a:spcAft>
                <a:spcPts val="0"/>
              </a:spcAft>
              <a:buClr>
                <a:schemeClr val="lt2"/>
              </a:buClr>
              <a:buSzPts val="1600"/>
              <a:buChar char="•"/>
              <a:defRPr sz="1600">
                <a:solidFill>
                  <a:srgbClr val="3F3F3F"/>
                </a:solidFill>
              </a:defRPr>
            </a:lvl1pPr>
            <a:lvl2pPr marL="914400" lvl="1" indent="-381000" algn="l">
              <a:lnSpc>
                <a:spcPct val="90000"/>
              </a:lnSpc>
              <a:spcBef>
                <a:spcPts val="500"/>
              </a:spcBef>
              <a:spcAft>
                <a:spcPts val="0"/>
              </a:spcAft>
              <a:buClr>
                <a:srgbClr val="7F7F7F"/>
              </a:buClr>
              <a:buSzPts val="2400"/>
              <a:buChar char="•"/>
              <a:defRPr>
                <a:solidFill>
                  <a:srgbClr val="7F7F7F"/>
                </a:solidFill>
              </a:defRPr>
            </a:lvl2pPr>
            <a:lvl3pPr marL="1371600" lvl="2" indent="-355600" algn="l">
              <a:lnSpc>
                <a:spcPct val="90000"/>
              </a:lnSpc>
              <a:spcBef>
                <a:spcPts val="500"/>
              </a:spcBef>
              <a:spcAft>
                <a:spcPts val="0"/>
              </a:spcAft>
              <a:buClr>
                <a:srgbClr val="7F7F7F"/>
              </a:buClr>
              <a:buSzPts val="2000"/>
              <a:buChar char="•"/>
              <a:defRPr>
                <a:solidFill>
                  <a:srgbClr val="7F7F7F"/>
                </a:solidFill>
              </a:defRPr>
            </a:lvl3pPr>
            <a:lvl4pPr marL="1828800" lvl="3" indent="-342900" algn="l">
              <a:lnSpc>
                <a:spcPct val="90000"/>
              </a:lnSpc>
              <a:spcBef>
                <a:spcPts val="500"/>
              </a:spcBef>
              <a:spcAft>
                <a:spcPts val="0"/>
              </a:spcAft>
              <a:buClr>
                <a:srgbClr val="7F7F7F"/>
              </a:buClr>
              <a:buSzPts val="1800"/>
              <a:buChar char="•"/>
              <a:defRPr>
                <a:solidFill>
                  <a:srgbClr val="7F7F7F"/>
                </a:solidFill>
              </a:defRPr>
            </a:lvl4pPr>
            <a:lvl5pPr marL="2286000" lvl="4" indent="-342900" algn="l">
              <a:lnSpc>
                <a:spcPct val="90000"/>
              </a:lnSpc>
              <a:spcBef>
                <a:spcPts val="500"/>
              </a:spcBef>
              <a:spcAft>
                <a:spcPts val="0"/>
              </a:spcAft>
              <a:buClr>
                <a:srgbClr val="7F7F7F"/>
              </a:buClr>
              <a:buSzPts val="1800"/>
              <a:buChar char="•"/>
              <a:defRPr>
                <a:solidFill>
                  <a:srgbClr val="7F7F7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0" name="Google Shape;110;p22"/>
          <p:cNvSpPr txBox="1">
            <a:spLocks noGrp="1"/>
          </p:cNvSpPr>
          <p:nvPr>
            <p:ph type="body" idx="5"/>
          </p:nvPr>
        </p:nvSpPr>
        <p:spPr>
          <a:xfrm>
            <a:off x="6627121" y="3428501"/>
            <a:ext cx="4365625" cy="2333625"/>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600"/>
              </a:spcBef>
              <a:spcAft>
                <a:spcPts val="0"/>
              </a:spcAft>
              <a:buClr>
                <a:schemeClr val="lt2"/>
              </a:buClr>
              <a:buSzPts val="1600"/>
              <a:buChar char="•"/>
              <a:defRPr sz="1600">
                <a:solidFill>
                  <a:srgbClr val="3F3F3F"/>
                </a:solidFill>
              </a:defRPr>
            </a:lvl1pPr>
            <a:lvl2pPr marL="914400" lvl="1" indent="-381000" algn="l">
              <a:lnSpc>
                <a:spcPct val="90000"/>
              </a:lnSpc>
              <a:spcBef>
                <a:spcPts val="500"/>
              </a:spcBef>
              <a:spcAft>
                <a:spcPts val="0"/>
              </a:spcAft>
              <a:buClr>
                <a:srgbClr val="7F7F7F"/>
              </a:buClr>
              <a:buSzPts val="2400"/>
              <a:buChar char="•"/>
              <a:defRPr>
                <a:solidFill>
                  <a:srgbClr val="7F7F7F"/>
                </a:solidFill>
              </a:defRPr>
            </a:lvl2pPr>
            <a:lvl3pPr marL="1371600" lvl="2" indent="-355600" algn="l">
              <a:lnSpc>
                <a:spcPct val="90000"/>
              </a:lnSpc>
              <a:spcBef>
                <a:spcPts val="500"/>
              </a:spcBef>
              <a:spcAft>
                <a:spcPts val="0"/>
              </a:spcAft>
              <a:buClr>
                <a:srgbClr val="7F7F7F"/>
              </a:buClr>
              <a:buSzPts val="2000"/>
              <a:buChar char="•"/>
              <a:defRPr>
                <a:solidFill>
                  <a:srgbClr val="7F7F7F"/>
                </a:solidFill>
              </a:defRPr>
            </a:lvl3pPr>
            <a:lvl4pPr marL="1828800" lvl="3" indent="-342900" algn="l">
              <a:lnSpc>
                <a:spcPct val="90000"/>
              </a:lnSpc>
              <a:spcBef>
                <a:spcPts val="500"/>
              </a:spcBef>
              <a:spcAft>
                <a:spcPts val="0"/>
              </a:spcAft>
              <a:buClr>
                <a:srgbClr val="7F7F7F"/>
              </a:buClr>
              <a:buSzPts val="1800"/>
              <a:buChar char="•"/>
              <a:defRPr>
                <a:solidFill>
                  <a:srgbClr val="7F7F7F"/>
                </a:solidFill>
              </a:defRPr>
            </a:lvl4pPr>
            <a:lvl5pPr marL="2286000" lvl="4" indent="-342900" algn="l">
              <a:lnSpc>
                <a:spcPct val="90000"/>
              </a:lnSpc>
              <a:spcBef>
                <a:spcPts val="500"/>
              </a:spcBef>
              <a:spcAft>
                <a:spcPts val="0"/>
              </a:spcAft>
              <a:buClr>
                <a:srgbClr val="7F7F7F"/>
              </a:buClr>
              <a:buSzPts val="1800"/>
              <a:buChar char="•"/>
              <a:defRPr>
                <a:solidFill>
                  <a:srgbClr val="7F7F7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22"/>
          <p:cNvSpPr/>
          <p:nvPr/>
        </p:nvSpPr>
        <p:spPr>
          <a:xfrm>
            <a:off x="4534478" y="1718435"/>
            <a:ext cx="3123044" cy="139083"/>
          </a:xfrm>
          <a:custGeom>
            <a:avLst/>
            <a:gdLst/>
            <a:ahLst/>
            <a:cxnLst/>
            <a:rect l="l" t="t" r="r" b="b"/>
            <a:pathLst>
              <a:path w="3123043" h="139082" extrusionOk="0">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112" name="Google Shape;112;p22"/>
          <p:cNvSpPr txBox="1">
            <a:spLocks noGrp="1"/>
          </p:cNvSpPr>
          <p:nvPr>
            <p:ph type="title"/>
          </p:nvPr>
        </p:nvSpPr>
        <p:spPr>
          <a:xfrm>
            <a:off x="838200" y="562882"/>
            <a:ext cx="105156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2"/>
              </a:buClr>
              <a:buSzPts val="6000"/>
              <a:buFont typeface="Pinyon Script"/>
              <a:buNone/>
              <a:defRPr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hart Layout">
  <p:cSld name="Chart Layout">
    <p:spTree>
      <p:nvGrpSpPr>
        <p:cNvPr id="1" name="Shape 113"/>
        <p:cNvGrpSpPr/>
        <p:nvPr/>
      </p:nvGrpSpPr>
      <p:grpSpPr>
        <a:xfrm>
          <a:off x="0" y="0"/>
          <a:ext cx="0" cy="0"/>
          <a:chOff x="0" y="0"/>
          <a:chExt cx="0" cy="0"/>
        </a:xfrm>
      </p:grpSpPr>
      <p:sp>
        <p:nvSpPr>
          <p:cNvPr id="114" name="Google Shape;114;p23"/>
          <p:cNvSpPr/>
          <p:nvPr/>
        </p:nvSpPr>
        <p:spPr>
          <a:xfrm>
            <a:off x="5908548" y="6261006"/>
            <a:ext cx="374904" cy="374904"/>
          </a:xfrm>
          <a:prstGeom prst="ellipse">
            <a:avLst/>
          </a:prstGeom>
          <a:solidFill>
            <a:srgbClr val="F7F0E3"/>
          </a:solidFill>
          <a:ln w="2540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115" name="Google Shape;115;p23"/>
          <p:cNvSpPr txBox="1">
            <a:spLocks noGrp="1"/>
          </p:cNvSpPr>
          <p:nvPr>
            <p:ph type="sldNum" idx="12"/>
          </p:nvPr>
        </p:nvSpPr>
        <p:spPr>
          <a:xfrm>
            <a:off x="5821279" y="6273660"/>
            <a:ext cx="549442"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16" name="Google Shape;116;p23"/>
          <p:cNvSpPr txBox="1">
            <a:spLocks noGrp="1"/>
          </p:cNvSpPr>
          <p:nvPr>
            <p:ph type="dt" idx="10"/>
          </p:nvPr>
        </p:nvSpPr>
        <p:spPr>
          <a:xfrm>
            <a:off x="838200" y="601688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8203234" y="6016890"/>
            <a:ext cx="339876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3"/>
          <p:cNvSpPr>
            <a:spLocks noGrp="1"/>
          </p:cNvSpPr>
          <p:nvPr>
            <p:ph type="chart" idx="2"/>
          </p:nvPr>
        </p:nvSpPr>
        <p:spPr>
          <a:xfrm>
            <a:off x="6981371" y="1246188"/>
            <a:ext cx="4284663" cy="4365625"/>
          </a:xfrm>
          <a:prstGeom prst="rect">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rgbClr val="7F7F7F"/>
              </a:buClr>
              <a:buSzPts val="1600"/>
              <a:buFont typeface="Arial"/>
              <a:buNone/>
              <a:defRPr sz="1600" b="0" i="0" u="none" strike="noStrike" cap="none">
                <a:solidFill>
                  <a:srgbClr val="7F7F7F"/>
                </a:solidFill>
                <a:latin typeface="Book Antiqua"/>
                <a:ea typeface="Book Antiqua"/>
                <a:cs typeface="Book Antiqua"/>
                <a:sym typeface="Book Antiqua"/>
              </a:defRPr>
            </a:lvl1pPr>
            <a:lvl2pPr marR="0" lvl="1"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Book Antiqua"/>
                <a:ea typeface="Book Antiqua"/>
                <a:cs typeface="Book Antiqua"/>
                <a:sym typeface="Book Antiqua"/>
              </a:defRPr>
            </a:lvl2pPr>
            <a:lvl3pPr marR="0" lvl="2"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Book Antiqua"/>
                <a:ea typeface="Book Antiqua"/>
                <a:cs typeface="Book Antiqua"/>
                <a:sym typeface="Book Antiqua"/>
              </a:defRPr>
            </a:lvl3pPr>
            <a:lvl4pPr marR="0" lvl="3"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Book Antiqua"/>
                <a:ea typeface="Book Antiqua"/>
                <a:cs typeface="Book Antiqua"/>
                <a:sym typeface="Book Antiqua"/>
              </a:defRPr>
            </a:lvl4pPr>
            <a:lvl5pPr marR="0" lvl="4"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Book Antiqua"/>
                <a:ea typeface="Book Antiqua"/>
                <a:cs typeface="Book Antiqua"/>
                <a:sym typeface="Book Antiqu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ook Antiqua"/>
                <a:ea typeface="Book Antiqua"/>
                <a:cs typeface="Book Antiqua"/>
                <a:sym typeface="Book Antiqu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ook Antiqua"/>
                <a:ea typeface="Book Antiqua"/>
                <a:cs typeface="Book Antiqua"/>
                <a:sym typeface="Book Antiqu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ook Antiqua"/>
                <a:ea typeface="Book Antiqua"/>
                <a:cs typeface="Book Antiqua"/>
                <a:sym typeface="Book Antiqu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ook Antiqua"/>
                <a:ea typeface="Book Antiqua"/>
                <a:cs typeface="Book Antiqua"/>
                <a:sym typeface="Book Antiqua"/>
              </a:defRPr>
            </a:lvl9pPr>
          </a:lstStyle>
          <a:p>
            <a:endParaRPr/>
          </a:p>
        </p:txBody>
      </p:sp>
      <p:sp>
        <p:nvSpPr>
          <p:cNvPr id="119" name="Google Shape;119;p23"/>
          <p:cNvSpPr/>
          <p:nvPr/>
        </p:nvSpPr>
        <p:spPr>
          <a:xfrm>
            <a:off x="1949460" y="2168288"/>
            <a:ext cx="3123044" cy="139083"/>
          </a:xfrm>
          <a:custGeom>
            <a:avLst/>
            <a:gdLst/>
            <a:ahLst/>
            <a:cxnLst/>
            <a:rect l="l" t="t" r="r" b="b"/>
            <a:pathLst>
              <a:path w="3123043" h="139082" extrusionOk="0">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120" name="Google Shape;120;p23"/>
          <p:cNvSpPr txBox="1">
            <a:spLocks noGrp="1"/>
          </p:cNvSpPr>
          <p:nvPr>
            <p:ph type="body" idx="1"/>
          </p:nvPr>
        </p:nvSpPr>
        <p:spPr>
          <a:xfrm>
            <a:off x="925966" y="2478695"/>
            <a:ext cx="5170033" cy="758536"/>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dk2"/>
              </a:buClr>
              <a:buSzPts val="1800"/>
              <a:buNone/>
              <a:defRPr sz="1800" b="0" i="0"/>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23"/>
          <p:cNvSpPr txBox="1">
            <a:spLocks noGrp="1"/>
          </p:cNvSpPr>
          <p:nvPr>
            <p:ph type="title"/>
          </p:nvPr>
        </p:nvSpPr>
        <p:spPr>
          <a:xfrm>
            <a:off x="1957858" y="1289573"/>
            <a:ext cx="3106248" cy="758536"/>
          </a:xfrm>
          <a:prstGeom prst="rect">
            <a:avLst/>
          </a:prstGeom>
          <a:noFill/>
          <a:ln>
            <a:noFill/>
          </a:ln>
        </p:spPr>
        <p:txBody>
          <a:bodyPr spcFirstLastPara="1" wrap="square" lIns="0" tIns="0" rIns="0" bIns="0" anchor="ctr" anchorCtr="0">
            <a:noAutofit/>
          </a:bodyPr>
          <a:lstStyle>
            <a:lvl1pPr lvl="0" algn="ctr">
              <a:lnSpc>
                <a:spcPct val="90000"/>
              </a:lnSpc>
              <a:spcBef>
                <a:spcPts val="0"/>
              </a:spcBef>
              <a:spcAft>
                <a:spcPts val="0"/>
              </a:spcAft>
              <a:buClr>
                <a:schemeClr val="dk2"/>
              </a:buClr>
              <a:buSzPts val="6000"/>
              <a:buFont typeface="Pinyon Scrip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23"/>
          <p:cNvSpPr txBox="1">
            <a:spLocks noGrp="1"/>
          </p:cNvSpPr>
          <p:nvPr>
            <p:ph type="body" idx="3"/>
          </p:nvPr>
        </p:nvSpPr>
        <p:spPr>
          <a:xfrm>
            <a:off x="2030497" y="3408555"/>
            <a:ext cx="1597889" cy="482453"/>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accent3"/>
              </a:buClr>
              <a:buSzPts val="3500"/>
              <a:buNone/>
              <a:defRPr sz="3500" b="0">
                <a:solidFill>
                  <a:schemeClr val="accent3"/>
                </a:solidFill>
                <a:latin typeface="Pinyon Script"/>
                <a:ea typeface="Pinyon Script"/>
                <a:cs typeface="Pinyon Script"/>
                <a:sym typeface="Pinyon Script"/>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23" name="Google Shape;123;p23"/>
          <p:cNvSpPr txBox="1">
            <a:spLocks noGrp="1"/>
          </p:cNvSpPr>
          <p:nvPr>
            <p:ph type="body" idx="4"/>
          </p:nvPr>
        </p:nvSpPr>
        <p:spPr>
          <a:xfrm>
            <a:off x="2030498" y="3739108"/>
            <a:ext cx="1597889"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600"/>
              </a:spcBef>
              <a:spcAft>
                <a:spcPts val="0"/>
              </a:spcAft>
              <a:buClr>
                <a:schemeClr val="accent3"/>
              </a:buClr>
              <a:buSzPts val="1600"/>
              <a:buNone/>
              <a:defRPr sz="1600" b="0" i="0">
                <a:solidFill>
                  <a:srgbClr val="3F3F3F"/>
                </a:solidFill>
              </a:defRPr>
            </a:lvl1pPr>
            <a:lvl2pPr marL="914400" lvl="1" indent="-381000" algn="l">
              <a:lnSpc>
                <a:spcPct val="90000"/>
              </a:lnSpc>
              <a:spcBef>
                <a:spcPts val="500"/>
              </a:spcBef>
              <a:spcAft>
                <a:spcPts val="0"/>
              </a:spcAft>
              <a:buClr>
                <a:srgbClr val="7F7F7F"/>
              </a:buClr>
              <a:buSzPts val="2400"/>
              <a:buChar char="•"/>
              <a:defRPr>
                <a:solidFill>
                  <a:srgbClr val="7F7F7F"/>
                </a:solidFill>
              </a:defRPr>
            </a:lvl2pPr>
            <a:lvl3pPr marL="1371600" lvl="2" indent="-355600" algn="l">
              <a:lnSpc>
                <a:spcPct val="90000"/>
              </a:lnSpc>
              <a:spcBef>
                <a:spcPts val="500"/>
              </a:spcBef>
              <a:spcAft>
                <a:spcPts val="0"/>
              </a:spcAft>
              <a:buClr>
                <a:srgbClr val="7F7F7F"/>
              </a:buClr>
              <a:buSzPts val="2000"/>
              <a:buChar char="•"/>
              <a:defRPr>
                <a:solidFill>
                  <a:srgbClr val="7F7F7F"/>
                </a:solidFill>
              </a:defRPr>
            </a:lvl3pPr>
            <a:lvl4pPr marL="1828800" lvl="3" indent="-342900" algn="l">
              <a:lnSpc>
                <a:spcPct val="90000"/>
              </a:lnSpc>
              <a:spcBef>
                <a:spcPts val="500"/>
              </a:spcBef>
              <a:spcAft>
                <a:spcPts val="0"/>
              </a:spcAft>
              <a:buClr>
                <a:srgbClr val="7F7F7F"/>
              </a:buClr>
              <a:buSzPts val="1800"/>
              <a:buChar char="•"/>
              <a:defRPr>
                <a:solidFill>
                  <a:srgbClr val="7F7F7F"/>
                </a:solidFill>
              </a:defRPr>
            </a:lvl4pPr>
            <a:lvl5pPr marL="2286000" lvl="4" indent="-342900" algn="l">
              <a:lnSpc>
                <a:spcPct val="90000"/>
              </a:lnSpc>
              <a:spcBef>
                <a:spcPts val="500"/>
              </a:spcBef>
              <a:spcAft>
                <a:spcPts val="0"/>
              </a:spcAft>
              <a:buClr>
                <a:srgbClr val="7F7F7F"/>
              </a:buClr>
              <a:buSzPts val="1800"/>
              <a:buChar char="•"/>
              <a:defRPr>
                <a:solidFill>
                  <a:srgbClr val="7F7F7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4" name="Google Shape;124;p23"/>
          <p:cNvSpPr txBox="1">
            <a:spLocks noGrp="1"/>
          </p:cNvSpPr>
          <p:nvPr>
            <p:ph type="body" idx="5"/>
          </p:nvPr>
        </p:nvSpPr>
        <p:spPr>
          <a:xfrm>
            <a:off x="2030522" y="4142228"/>
            <a:ext cx="1597889" cy="48245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accent3"/>
              </a:buClr>
              <a:buSzPts val="3500"/>
              <a:buNone/>
              <a:defRPr sz="3500" b="0">
                <a:solidFill>
                  <a:schemeClr val="accent3"/>
                </a:solidFill>
                <a:latin typeface="Pinyon Script"/>
                <a:ea typeface="Pinyon Script"/>
                <a:cs typeface="Pinyon Script"/>
                <a:sym typeface="Pinyon Script"/>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25" name="Google Shape;125;p23"/>
          <p:cNvSpPr txBox="1">
            <a:spLocks noGrp="1"/>
          </p:cNvSpPr>
          <p:nvPr>
            <p:ph type="body" idx="6"/>
          </p:nvPr>
        </p:nvSpPr>
        <p:spPr>
          <a:xfrm>
            <a:off x="2030523" y="4472778"/>
            <a:ext cx="1597889"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600"/>
              </a:spcBef>
              <a:spcAft>
                <a:spcPts val="0"/>
              </a:spcAft>
              <a:buClr>
                <a:schemeClr val="accent3"/>
              </a:buClr>
              <a:buSzPts val="1600"/>
              <a:buNone/>
              <a:defRPr sz="1600" b="0" i="0">
                <a:solidFill>
                  <a:srgbClr val="3F3F3F"/>
                </a:solidFill>
              </a:defRPr>
            </a:lvl1pPr>
            <a:lvl2pPr marL="914400" lvl="1" indent="-381000" algn="l">
              <a:lnSpc>
                <a:spcPct val="90000"/>
              </a:lnSpc>
              <a:spcBef>
                <a:spcPts val="500"/>
              </a:spcBef>
              <a:spcAft>
                <a:spcPts val="0"/>
              </a:spcAft>
              <a:buClr>
                <a:srgbClr val="7F7F7F"/>
              </a:buClr>
              <a:buSzPts val="2400"/>
              <a:buChar char="•"/>
              <a:defRPr>
                <a:solidFill>
                  <a:srgbClr val="7F7F7F"/>
                </a:solidFill>
              </a:defRPr>
            </a:lvl2pPr>
            <a:lvl3pPr marL="1371600" lvl="2" indent="-355600" algn="l">
              <a:lnSpc>
                <a:spcPct val="90000"/>
              </a:lnSpc>
              <a:spcBef>
                <a:spcPts val="500"/>
              </a:spcBef>
              <a:spcAft>
                <a:spcPts val="0"/>
              </a:spcAft>
              <a:buClr>
                <a:srgbClr val="7F7F7F"/>
              </a:buClr>
              <a:buSzPts val="2000"/>
              <a:buChar char="•"/>
              <a:defRPr>
                <a:solidFill>
                  <a:srgbClr val="7F7F7F"/>
                </a:solidFill>
              </a:defRPr>
            </a:lvl3pPr>
            <a:lvl4pPr marL="1828800" lvl="3" indent="-342900" algn="l">
              <a:lnSpc>
                <a:spcPct val="90000"/>
              </a:lnSpc>
              <a:spcBef>
                <a:spcPts val="500"/>
              </a:spcBef>
              <a:spcAft>
                <a:spcPts val="0"/>
              </a:spcAft>
              <a:buClr>
                <a:srgbClr val="7F7F7F"/>
              </a:buClr>
              <a:buSzPts val="1800"/>
              <a:buChar char="•"/>
              <a:defRPr>
                <a:solidFill>
                  <a:srgbClr val="7F7F7F"/>
                </a:solidFill>
              </a:defRPr>
            </a:lvl4pPr>
            <a:lvl5pPr marL="2286000" lvl="4" indent="-342900" algn="l">
              <a:lnSpc>
                <a:spcPct val="90000"/>
              </a:lnSpc>
              <a:spcBef>
                <a:spcPts val="500"/>
              </a:spcBef>
              <a:spcAft>
                <a:spcPts val="0"/>
              </a:spcAft>
              <a:buClr>
                <a:srgbClr val="7F7F7F"/>
              </a:buClr>
              <a:buSzPts val="1800"/>
              <a:buChar char="•"/>
              <a:defRPr>
                <a:solidFill>
                  <a:srgbClr val="7F7F7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6" name="Google Shape;126;p23"/>
          <p:cNvSpPr txBox="1">
            <a:spLocks noGrp="1"/>
          </p:cNvSpPr>
          <p:nvPr>
            <p:ph type="body" idx="7"/>
          </p:nvPr>
        </p:nvSpPr>
        <p:spPr>
          <a:xfrm>
            <a:off x="3970011" y="3408555"/>
            <a:ext cx="1597889" cy="482453"/>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accent3"/>
              </a:buClr>
              <a:buSzPts val="3500"/>
              <a:buNone/>
              <a:defRPr sz="3500" b="0">
                <a:solidFill>
                  <a:schemeClr val="accent3"/>
                </a:solidFill>
                <a:latin typeface="Pinyon Script"/>
                <a:ea typeface="Pinyon Script"/>
                <a:cs typeface="Pinyon Script"/>
                <a:sym typeface="Pinyon Script"/>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27" name="Google Shape;127;p23"/>
          <p:cNvSpPr txBox="1">
            <a:spLocks noGrp="1"/>
          </p:cNvSpPr>
          <p:nvPr>
            <p:ph type="body" idx="8"/>
          </p:nvPr>
        </p:nvSpPr>
        <p:spPr>
          <a:xfrm>
            <a:off x="3970012" y="3739108"/>
            <a:ext cx="1597889"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600"/>
              </a:spcBef>
              <a:spcAft>
                <a:spcPts val="0"/>
              </a:spcAft>
              <a:buClr>
                <a:schemeClr val="accent3"/>
              </a:buClr>
              <a:buSzPts val="1600"/>
              <a:buNone/>
              <a:defRPr sz="1600" b="0" i="0">
                <a:solidFill>
                  <a:srgbClr val="3F3F3F"/>
                </a:solidFill>
              </a:defRPr>
            </a:lvl1pPr>
            <a:lvl2pPr marL="914400" lvl="1" indent="-381000" algn="l">
              <a:lnSpc>
                <a:spcPct val="90000"/>
              </a:lnSpc>
              <a:spcBef>
                <a:spcPts val="500"/>
              </a:spcBef>
              <a:spcAft>
                <a:spcPts val="0"/>
              </a:spcAft>
              <a:buClr>
                <a:srgbClr val="7F7F7F"/>
              </a:buClr>
              <a:buSzPts val="2400"/>
              <a:buChar char="•"/>
              <a:defRPr>
                <a:solidFill>
                  <a:srgbClr val="7F7F7F"/>
                </a:solidFill>
              </a:defRPr>
            </a:lvl2pPr>
            <a:lvl3pPr marL="1371600" lvl="2" indent="-355600" algn="l">
              <a:lnSpc>
                <a:spcPct val="90000"/>
              </a:lnSpc>
              <a:spcBef>
                <a:spcPts val="500"/>
              </a:spcBef>
              <a:spcAft>
                <a:spcPts val="0"/>
              </a:spcAft>
              <a:buClr>
                <a:srgbClr val="7F7F7F"/>
              </a:buClr>
              <a:buSzPts val="2000"/>
              <a:buChar char="•"/>
              <a:defRPr>
                <a:solidFill>
                  <a:srgbClr val="7F7F7F"/>
                </a:solidFill>
              </a:defRPr>
            </a:lvl3pPr>
            <a:lvl4pPr marL="1828800" lvl="3" indent="-342900" algn="l">
              <a:lnSpc>
                <a:spcPct val="90000"/>
              </a:lnSpc>
              <a:spcBef>
                <a:spcPts val="500"/>
              </a:spcBef>
              <a:spcAft>
                <a:spcPts val="0"/>
              </a:spcAft>
              <a:buClr>
                <a:srgbClr val="7F7F7F"/>
              </a:buClr>
              <a:buSzPts val="1800"/>
              <a:buChar char="•"/>
              <a:defRPr>
                <a:solidFill>
                  <a:srgbClr val="7F7F7F"/>
                </a:solidFill>
              </a:defRPr>
            </a:lvl4pPr>
            <a:lvl5pPr marL="2286000" lvl="4" indent="-342900" algn="l">
              <a:lnSpc>
                <a:spcPct val="90000"/>
              </a:lnSpc>
              <a:spcBef>
                <a:spcPts val="500"/>
              </a:spcBef>
              <a:spcAft>
                <a:spcPts val="0"/>
              </a:spcAft>
              <a:buClr>
                <a:srgbClr val="7F7F7F"/>
              </a:buClr>
              <a:buSzPts val="1800"/>
              <a:buChar char="•"/>
              <a:defRPr>
                <a:solidFill>
                  <a:srgbClr val="7F7F7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8" name="Google Shape;128;p23"/>
          <p:cNvSpPr txBox="1">
            <a:spLocks noGrp="1"/>
          </p:cNvSpPr>
          <p:nvPr>
            <p:ph type="body" idx="9"/>
          </p:nvPr>
        </p:nvSpPr>
        <p:spPr>
          <a:xfrm>
            <a:off x="3970036" y="4142228"/>
            <a:ext cx="1597889" cy="48245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accent3"/>
              </a:buClr>
              <a:buSzPts val="3500"/>
              <a:buNone/>
              <a:defRPr sz="3500" b="0">
                <a:solidFill>
                  <a:schemeClr val="accent3"/>
                </a:solidFill>
                <a:latin typeface="Pinyon Script"/>
                <a:ea typeface="Pinyon Script"/>
                <a:cs typeface="Pinyon Script"/>
                <a:sym typeface="Pinyon Script"/>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29" name="Google Shape;129;p23"/>
          <p:cNvSpPr txBox="1">
            <a:spLocks noGrp="1"/>
          </p:cNvSpPr>
          <p:nvPr>
            <p:ph type="body" idx="13"/>
          </p:nvPr>
        </p:nvSpPr>
        <p:spPr>
          <a:xfrm>
            <a:off x="3970037" y="4472779"/>
            <a:ext cx="1597889"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600"/>
              </a:spcBef>
              <a:spcAft>
                <a:spcPts val="0"/>
              </a:spcAft>
              <a:buClr>
                <a:schemeClr val="accent3"/>
              </a:buClr>
              <a:buSzPts val="1600"/>
              <a:buNone/>
              <a:defRPr sz="1600" b="0" i="0">
                <a:solidFill>
                  <a:srgbClr val="3F3F3F"/>
                </a:solidFill>
              </a:defRPr>
            </a:lvl1pPr>
            <a:lvl2pPr marL="914400" lvl="1" indent="-381000" algn="l">
              <a:lnSpc>
                <a:spcPct val="90000"/>
              </a:lnSpc>
              <a:spcBef>
                <a:spcPts val="500"/>
              </a:spcBef>
              <a:spcAft>
                <a:spcPts val="0"/>
              </a:spcAft>
              <a:buClr>
                <a:srgbClr val="7F7F7F"/>
              </a:buClr>
              <a:buSzPts val="2400"/>
              <a:buChar char="•"/>
              <a:defRPr>
                <a:solidFill>
                  <a:srgbClr val="7F7F7F"/>
                </a:solidFill>
              </a:defRPr>
            </a:lvl2pPr>
            <a:lvl3pPr marL="1371600" lvl="2" indent="-355600" algn="l">
              <a:lnSpc>
                <a:spcPct val="90000"/>
              </a:lnSpc>
              <a:spcBef>
                <a:spcPts val="500"/>
              </a:spcBef>
              <a:spcAft>
                <a:spcPts val="0"/>
              </a:spcAft>
              <a:buClr>
                <a:srgbClr val="7F7F7F"/>
              </a:buClr>
              <a:buSzPts val="2000"/>
              <a:buChar char="•"/>
              <a:defRPr>
                <a:solidFill>
                  <a:srgbClr val="7F7F7F"/>
                </a:solidFill>
              </a:defRPr>
            </a:lvl3pPr>
            <a:lvl4pPr marL="1828800" lvl="3" indent="-342900" algn="l">
              <a:lnSpc>
                <a:spcPct val="90000"/>
              </a:lnSpc>
              <a:spcBef>
                <a:spcPts val="500"/>
              </a:spcBef>
              <a:spcAft>
                <a:spcPts val="0"/>
              </a:spcAft>
              <a:buClr>
                <a:srgbClr val="7F7F7F"/>
              </a:buClr>
              <a:buSzPts val="1800"/>
              <a:buChar char="•"/>
              <a:defRPr>
                <a:solidFill>
                  <a:srgbClr val="7F7F7F"/>
                </a:solidFill>
              </a:defRPr>
            </a:lvl4pPr>
            <a:lvl5pPr marL="2286000" lvl="4" indent="-342900" algn="l">
              <a:lnSpc>
                <a:spcPct val="90000"/>
              </a:lnSpc>
              <a:spcBef>
                <a:spcPts val="500"/>
              </a:spcBef>
              <a:spcAft>
                <a:spcPts val="0"/>
              </a:spcAft>
              <a:buClr>
                <a:srgbClr val="7F7F7F"/>
              </a:buClr>
              <a:buSzPts val="1800"/>
              <a:buChar char="•"/>
              <a:defRPr>
                <a:solidFill>
                  <a:srgbClr val="7F7F7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23"/>
          <p:cNvSpPr txBox="1">
            <a:spLocks noGrp="1"/>
          </p:cNvSpPr>
          <p:nvPr>
            <p:ph type="body" idx="14"/>
          </p:nvPr>
        </p:nvSpPr>
        <p:spPr>
          <a:xfrm>
            <a:off x="2030497" y="4875898"/>
            <a:ext cx="1597889" cy="48245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accent3"/>
              </a:buClr>
              <a:buSzPts val="3500"/>
              <a:buNone/>
              <a:defRPr sz="3500" b="0">
                <a:solidFill>
                  <a:schemeClr val="accent3"/>
                </a:solidFill>
                <a:latin typeface="Pinyon Script"/>
                <a:ea typeface="Pinyon Script"/>
                <a:cs typeface="Pinyon Script"/>
                <a:sym typeface="Pinyon Script"/>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31" name="Google Shape;131;p23"/>
          <p:cNvSpPr txBox="1">
            <a:spLocks noGrp="1"/>
          </p:cNvSpPr>
          <p:nvPr>
            <p:ph type="body" idx="15"/>
          </p:nvPr>
        </p:nvSpPr>
        <p:spPr>
          <a:xfrm>
            <a:off x="2030498" y="5206449"/>
            <a:ext cx="1597889"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600"/>
              </a:spcBef>
              <a:spcAft>
                <a:spcPts val="0"/>
              </a:spcAft>
              <a:buClr>
                <a:schemeClr val="accent3"/>
              </a:buClr>
              <a:buSzPts val="1600"/>
              <a:buNone/>
              <a:defRPr sz="1600" b="0" i="0">
                <a:solidFill>
                  <a:srgbClr val="3F3F3F"/>
                </a:solidFill>
              </a:defRPr>
            </a:lvl1pPr>
            <a:lvl2pPr marL="914400" lvl="1" indent="-381000" algn="l">
              <a:lnSpc>
                <a:spcPct val="90000"/>
              </a:lnSpc>
              <a:spcBef>
                <a:spcPts val="500"/>
              </a:spcBef>
              <a:spcAft>
                <a:spcPts val="0"/>
              </a:spcAft>
              <a:buClr>
                <a:srgbClr val="7F7F7F"/>
              </a:buClr>
              <a:buSzPts val="2400"/>
              <a:buChar char="•"/>
              <a:defRPr>
                <a:solidFill>
                  <a:srgbClr val="7F7F7F"/>
                </a:solidFill>
              </a:defRPr>
            </a:lvl2pPr>
            <a:lvl3pPr marL="1371600" lvl="2" indent="-355600" algn="l">
              <a:lnSpc>
                <a:spcPct val="90000"/>
              </a:lnSpc>
              <a:spcBef>
                <a:spcPts val="500"/>
              </a:spcBef>
              <a:spcAft>
                <a:spcPts val="0"/>
              </a:spcAft>
              <a:buClr>
                <a:srgbClr val="7F7F7F"/>
              </a:buClr>
              <a:buSzPts val="2000"/>
              <a:buChar char="•"/>
              <a:defRPr>
                <a:solidFill>
                  <a:srgbClr val="7F7F7F"/>
                </a:solidFill>
              </a:defRPr>
            </a:lvl3pPr>
            <a:lvl4pPr marL="1828800" lvl="3" indent="-342900" algn="l">
              <a:lnSpc>
                <a:spcPct val="90000"/>
              </a:lnSpc>
              <a:spcBef>
                <a:spcPts val="500"/>
              </a:spcBef>
              <a:spcAft>
                <a:spcPts val="0"/>
              </a:spcAft>
              <a:buClr>
                <a:srgbClr val="7F7F7F"/>
              </a:buClr>
              <a:buSzPts val="1800"/>
              <a:buChar char="•"/>
              <a:defRPr>
                <a:solidFill>
                  <a:srgbClr val="7F7F7F"/>
                </a:solidFill>
              </a:defRPr>
            </a:lvl4pPr>
            <a:lvl5pPr marL="2286000" lvl="4" indent="-342900" algn="l">
              <a:lnSpc>
                <a:spcPct val="90000"/>
              </a:lnSpc>
              <a:spcBef>
                <a:spcPts val="500"/>
              </a:spcBef>
              <a:spcAft>
                <a:spcPts val="0"/>
              </a:spcAft>
              <a:buClr>
                <a:srgbClr val="7F7F7F"/>
              </a:buClr>
              <a:buSzPts val="1800"/>
              <a:buChar char="•"/>
              <a:defRPr>
                <a:solidFill>
                  <a:srgbClr val="7F7F7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2" name="Google Shape;132;p23"/>
          <p:cNvSpPr txBox="1">
            <a:spLocks noGrp="1"/>
          </p:cNvSpPr>
          <p:nvPr>
            <p:ph type="body" idx="16"/>
          </p:nvPr>
        </p:nvSpPr>
        <p:spPr>
          <a:xfrm>
            <a:off x="3970037" y="4875898"/>
            <a:ext cx="1597889" cy="48245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accent3"/>
              </a:buClr>
              <a:buSzPts val="3500"/>
              <a:buNone/>
              <a:defRPr sz="3500" b="0">
                <a:solidFill>
                  <a:schemeClr val="accent3"/>
                </a:solidFill>
                <a:latin typeface="Pinyon Script"/>
                <a:ea typeface="Pinyon Script"/>
                <a:cs typeface="Pinyon Script"/>
                <a:sym typeface="Pinyon Script"/>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33" name="Google Shape;133;p23"/>
          <p:cNvSpPr txBox="1">
            <a:spLocks noGrp="1"/>
          </p:cNvSpPr>
          <p:nvPr>
            <p:ph type="body" idx="17"/>
          </p:nvPr>
        </p:nvSpPr>
        <p:spPr>
          <a:xfrm>
            <a:off x="3970037" y="5206449"/>
            <a:ext cx="1597889"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600"/>
              </a:spcBef>
              <a:spcAft>
                <a:spcPts val="0"/>
              </a:spcAft>
              <a:buClr>
                <a:schemeClr val="accent3"/>
              </a:buClr>
              <a:buSzPts val="1600"/>
              <a:buNone/>
              <a:defRPr sz="1600" b="0" i="0">
                <a:solidFill>
                  <a:srgbClr val="3F3F3F"/>
                </a:solidFill>
              </a:defRPr>
            </a:lvl1pPr>
            <a:lvl2pPr marL="914400" lvl="1" indent="-381000" algn="l">
              <a:lnSpc>
                <a:spcPct val="90000"/>
              </a:lnSpc>
              <a:spcBef>
                <a:spcPts val="500"/>
              </a:spcBef>
              <a:spcAft>
                <a:spcPts val="0"/>
              </a:spcAft>
              <a:buClr>
                <a:srgbClr val="7F7F7F"/>
              </a:buClr>
              <a:buSzPts val="2400"/>
              <a:buChar char="•"/>
              <a:defRPr>
                <a:solidFill>
                  <a:srgbClr val="7F7F7F"/>
                </a:solidFill>
              </a:defRPr>
            </a:lvl2pPr>
            <a:lvl3pPr marL="1371600" lvl="2" indent="-355600" algn="l">
              <a:lnSpc>
                <a:spcPct val="90000"/>
              </a:lnSpc>
              <a:spcBef>
                <a:spcPts val="500"/>
              </a:spcBef>
              <a:spcAft>
                <a:spcPts val="0"/>
              </a:spcAft>
              <a:buClr>
                <a:srgbClr val="7F7F7F"/>
              </a:buClr>
              <a:buSzPts val="2000"/>
              <a:buChar char="•"/>
              <a:defRPr>
                <a:solidFill>
                  <a:srgbClr val="7F7F7F"/>
                </a:solidFill>
              </a:defRPr>
            </a:lvl3pPr>
            <a:lvl4pPr marL="1828800" lvl="3" indent="-342900" algn="l">
              <a:lnSpc>
                <a:spcPct val="90000"/>
              </a:lnSpc>
              <a:spcBef>
                <a:spcPts val="500"/>
              </a:spcBef>
              <a:spcAft>
                <a:spcPts val="0"/>
              </a:spcAft>
              <a:buClr>
                <a:srgbClr val="7F7F7F"/>
              </a:buClr>
              <a:buSzPts val="1800"/>
              <a:buChar char="•"/>
              <a:defRPr>
                <a:solidFill>
                  <a:srgbClr val="7F7F7F"/>
                </a:solidFill>
              </a:defRPr>
            </a:lvl4pPr>
            <a:lvl5pPr marL="2286000" lvl="4" indent="-342900" algn="l">
              <a:lnSpc>
                <a:spcPct val="90000"/>
              </a:lnSpc>
              <a:spcBef>
                <a:spcPts val="500"/>
              </a:spcBef>
              <a:spcAft>
                <a:spcPts val="0"/>
              </a:spcAft>
              <a:buClr>
                <a:srgbClr val="7F7F7F"/>
              </a:buClr>
              <a:buSzPts val="1800"/>
              <a:buChar char="•"/>
              <a:defRPr>
                <a:solidFill>
                  <a:srgbClr val="7F7F7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Layout">
  <p:cSld name="Table Layout">
    <p:spTree>
      <p:nvGrpSpPr>
        <p:cNvPr id="1" name="Shape 134"/>
        <p:cNvGrpSpPr/>
        <p:nvPr/>
      </p:nvGrpSpPr>
      <p:grpSpPr>
        <a:xfrm>
          <a:off x="0" y="0"/>
          <a:ext cx="0" cy="0"/>
          <a:chOff x="0" y="0"/>
          <a:chExt cx="0" cy="0"/>
        </a:xfrm>
      </p:grpSpPr>
      <p:sp>
        <p:nvSpPr>
          <p:cNvPr id="135" name="Google Shape;135;p24"/>
          <p:cNvSpPr/>
          <p:nvPr/>
        </p:nvSpPr>
        <p:spPr>
          <a:xfrm>
            <a:off x="5908548" y="6261006"/>
            <a:ext cx="374904" cy="374904"/>
          </a:xfrm>
          <a:prstGeom prst="ellipse">
            <a:avLst/>
          </a:prstGeom>
          <a:solidFill>
            <a:srgbClr val="F7F0E3"/>
          </a:solidFill>
          <a:ln w="2540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136" name="Google Shape;136;p24"/>
          <p:cNvSpPr txBox="1">
            <a:spLocks noGrp="1"/>
          </p:cNvSpPr>
          <p:nvPr>
            <p:ph type="sldNum" idx="12"/>
          </p:nvPr>
        </p:nvSpPr>
        <p:spPr>
          <a:xfrm>
            <a:off x="5821279" y="6273660"/>
            <a:ext cx="549442"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37" name="Google Shape;137;p24"/>
          <p:cNvSpPr txBox="1">
            <a:spLocks noGrp="1"/>
          </p:cNvSpPr>
          <p:nvPr>
            <p:ph type="dt" idx="10"/>
          </p:nvPr>
        </p:nvSpPr>
        <p:spPr>
          <a:xfrm>
            <a:off x="838200" y="601688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24"/>
          <p:cNvSpPr txBox="1">
            <a:spLocks noGrp="1"/>
          </p:cNvSpPr>
          <p:nvPr>
            <p:ph type="ftr" idx="11"/>
          </p:nvPr>
        </p:nvSpPr>
        <p:spPr>
          <a:xfrm>
            <a:off x="8203234" y="6016890"/>
            <a:ext cx="339876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4"/>
          <p:cNvSpPr txBox="1">
            <a:spLocks noGrp="1"/>
          </p:cNvSpPr>
          <p:nvPr>
            <p:ph type="body" idx="1"/>
          </p:nvPr>
        </p:nvSpPr>
        <p:spPr>
          <a:xfrm>
            <a:off x="8291145" y="3029751"/>
            <a:ext cx="2825496" cy="214416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dk2"/>
              </a:buClr>
              <a:buSzPts val="1800"/>
              <a:buNone/>
              <a:defRPr sz="1800" b="0" i="0"/>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24"/>
          <p:cNvSpPr txBox="1">
            <a:spLocks noGrp="1"/>
          </p:cNvSpPr>
          <p:nvPr>
            <p:ph type="title"/>
          </p:nvPr>
        </p:nvSpPr>
        <p:spPr>
          <a:xfrm>
            <a:off x="8291145" y="1868285"/>
            <a:ext cx="2825496" cy="718222"/>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2"/>
              </a:buClr>
              <a:buSzPts val="6000"/>
              <a:buFont typeface="Pinyon Scrip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1" name="Google Shape;141;p24"/>
          <p:cNvSpPr/>
          <p:nvPr/>
        </p:nvSpPr>
        <p:spPr>
          <a:xfrm>
            <a:off x="8340351" y="2726976"/>
            <a:ext cx="2727084" cy="139525"/>
          </a:xfrm>
          <a:custGeom>
            <a:avLst/>
            <a:gdLst/>
            <a:ahLst/>
            <a:cxnLst/>
            <a:rect l="l" t="t" r="r" b="b"/>
            <a:pathLst>
              <a:path w="2727084" h="139525" extrusionOk="0">
                <a:moveTo>
                  <a:pt x="67167" y="78582"/>
                </a:moveTo>
                <a:lnTo>
                  <a:pt x="12625" y="78582"/>
                </a:lnTo>
                <a:lnTo>
                  <a:pt x="12625" y="65898"/>
                </a:lnTo>
                <a:lnTo>
                  <a:pt x="956323" y="65898"/>
                </a:lnTo>
                <a:cubicBezTo>
                  <a:pt x="1061601" y="55751"/>
                  <a:pt x="1151658" y="12625"/>
                  <a:pt x="1151658" y="12625"/>
                </a:cubicBezTo>
                <a:cubicBezTo>
                  <a:pt x="1198589" y="48140"/>
                  <a:pt x="1241715" y="60824"/>
                  <a:pt x="1268352" y="65898"/>
                </a:cubicBezTo>
                <a:lnTo>
                  <a:pt x="1297526" y="65898"/>
                </a:lnTo>
                <a:cubicBezTo>
                  <a:pt x="1303868" y="24041"/>
                  <a:pt x="1336846" y="15162"/>
                  <a:pt x="1353336" y="15162"/>
                </a:cubicBezTo>
                <a:cubicBezTo>
                  <a:pt x="1369825" y="15162"/>
                  <a:pt x="1402804" y="24041"/>
                  <a:pt x="1409146" y="65898"/>
                </a:cubicBezTo>
                <a:lnTo>
                  <a:pt x="1438319" y="65898"/>
                </a:lnTo>
                <a:cubicBezTo>
                  <a:pt x="1464956" y="60824"/>
                  <a:pt x="1508082" y="46872"/>
                  <a:pt x="1555013" y="12625"/>
                </a:cubicBezTo>
                <a:cubicBezTo>
                  <a:pt x="1555013" y="12625"/>
                  <a:pt x="1645070" y="55751"/>
                  <a:pt x="1750348" y="65898"/>
                </a:cubicBezTo>
                <a:lnTo>
                  <a:pt x="2723220" y="65898"/>
                </a:lnTo>
                <a:lnTo>
                  <a:pt x="2723220" y="78582"/>
                </a:lnTo>
                <a:lnTo>
                  <a:pt x="2630626" y="78582"/>
                </a:lnTo>
                <a:lnTo>
                  <a:pt x="2630626" y="79851"/>
                </a:lnTo>
                <a:lnTo>
                  <a:pt x="1901289" y="78582"/>
                </a:lnTo>
                <a:lnTo>
                  <a:pt x="1790937" y="78582"/>
                </a:lnTo>
                <a:cubicBezTo>
                  <a:pt x="1670438" y="79851"/>
                  <a:pt x="1553745" y="131855"/>
                  <a:pt x="1553745" y="131855"/>
                </a:cubicBezTo>
                <a:cubicBezTo>
                  <a:pt x="1506813" y="96340"/>
                  <a:pt x="1463687" y="83656"/>
                  <a:pt x="1437051" y="78582"/>
                </a:cubicBezTo>
                <a:lnTo>
                  <a:pt x="1407877" y="78582"/>
                </a:lnTo>
                <a:cubicBezTo>
                  <a:pt x="1401535" y="119171"/>
                  <a:pt x="1369825" y="129319"/>
                  <a:pt x="1353336" y="129319"/>
                </a:cubicBezTo>
                <a:cubicBezTo>
                  <a:pt x="1336846" y="129319"/>
                  <a:pt x="1303868" y="121708"/>
                  <a:pt x="1297526" y="78582"/>
                </a:cubicBezTo>
                <a:lnTo>
                  <a:pt x="1268352" y="78582"/>
                </a:lnTo>
                <a:cubicBezTo>
                  <a:pt x="1241715" y="83656"/>
                  <a:pt x="1198589" y="97608"/>
                  <a:pt x="1151658" y="131855"/>
                </a:cubicBezTo>
                <a:cubicBezTo>
                  <a:pt x="1151658" y="131855"/>
                  <a:pt x="1036233" y="79851"/>
                  <a:pt x="914465" y="78582"/>
                </a:cubicBezTo>
                <a:lnTo>
                  <a:pt x="805382" y="78582"/>
                </a:lnTo>
                <a:lnTo>
                  <a:pt x="67167" y="78582"/>
                </a:lnTo>
                <a:lnTo>
                  <a:pt x="67167" y="7858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Works Cited Slide">
  <p:cSld name="Works Cited Slide">
    <p:spTree>
      <p:nvGrpSpPr>
        <p:cNvPr id="1" name="Shape 142"/>
        <p:cNvGrpSpPr/>
        <p:nvPr/>
      </p:nvGrpSpPr>
      <p:grpSpPr>
        <a:xfrm>
          <a:off x="0" y="0"/>
          <a:ext cx="0" cy="0"/>
          <a:chOff x="0" y="0"/>
          <a:chExt cx="0" cy="0"/>
        </a:xfrm>
      </p:grpSpPr>
      <p:sp>
        <p:nvSpPr>
          <p:cNvPr id="143" name="Google Shape;143;p25"/>
          <p:cNvSpPr/>
          <p:nvPr/>
        </p:nvSpPr>
        <p:spPr>
          <a:xfrm>
            <a:off x="11521440" y="6635910"/>
            <a:ext cx="374904" cy="22209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144" name="Google Shape;144;p25"/>
          <p:cNvSpPr/>
          <p:nvPr/>
        </p:nvSpPr>
        <p:spPr>
          <a:xfrm>
            <a:off x="5908548" y="6261006"/>
            <a:ext cx="374904" cy="374904"/>
          </a:xfrm>
          <a:prstGeom prst="ellipse">
            <a:avLst/>
          </a:prstGeom>
          <a:solidFill>
            <a:srgbClr val="F7F0E3"/>
          </a:solidFill>
          <a:ln w="2540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145" name="Google Shape;145;p25"/>
          <p:cNvSpPr txBox="1">
            <a:spLocks noGrp="1"/>
          </p:cNvSpPr>
          <p:nvPr>
            <p:ph type="sldNum" idx="12"/>
          </p:nvPr>
        </p:nvSpPr>
        <p:spPr>
          <a:xfrm>
            <a:off x="5821279" y="6273660"/>
            <a:ext cx="549442"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46" name="Google Shape;146;p25"/>
          <p:cNvSpPr txBox="1">
            <a:spLocks noGrp="1"/>
          </p:cNvSpPr>
          <p:nvPr>
            <p:ph type="title"/>
          </p:nvPr>
        </p:nvSpPr>
        <p:spPr>
          <a:xfrm>
            <a:off x="838200" y="652986"/>
            <a:ext cx="10515600" cy="90487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2"/>
              </a:buClr>
              <a:buSzPts val="6000"/>
              <a:buFont typeface="Pinyon Script"/>
              <a:buNone/>
              <a:defRPr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7" name="Google Shape;147;p25"/>
          <p:cNvSpPr txBox="1">
            <a:spLocks noGrp="1"/>
          </p:cNvSpPr>
          <p:nvPr>
            <p:ph type="dt" idx="10"/>
          </p:nvPr>
        </p:nvSpPr>
        <p:spPr>
          <a:xfrm>
            <a:off x="838200" y="601688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25"/>
          <p:cNvSpPr txBox="1">
            <a:spLocks noGrp="1"/>
          </p:cNvSpPr>
          <p:nvPr>
            <p:ph type="ftr" idx="11"/>
          </p:nvPr>
        </p:nvSpPr>
        <p:spPr>
          <a:xfrm>
            <a:off x="8203234" y="6016890"/>
            <a:ext cx="339876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5"/>
          <p:cNvSpPr txBox="1">
            <a:spLocks noGrp="1"/>
          </p:cNvSpPr>
          <p:nvPr>
            <p:ph type="body" idx="1"/>
          </p:nvPr>
        </p:nvSpPr>
        <p:spPr>
          <a:xfrm>
            <a:off x="838200" y="1874838"/>
            <a:ext cx="10515600" cy="3742191"/>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000"/>
              </a:spcBef>
              <a:spcAft>
                <a:spcPts val="0"/>
              </a:spcAft>
              <a:buClr>
                <a:schemeClr val="lt2"/>
              </a:buClr>
              <a:buSzPts val="1600"/>
              <a:buFont typeface="Arial"/>
              <a:buChar char="•"/>
              <a:defRPr sz="1600">
                <a:solidFill>
                  <a:srgbClr val="3F3F3F"/>
                </a:solidFill>
                <a:latin typeface="Book Antiqua"/>
                <a:ea typeface="Book Antiqua"/>
                <a:cs typeface="Book Antiqua"/>
                <a:sym typeface="Book Antiqua"/>
              </a:defRPr>
            </a:lvl1pPr>
            <a:lvl2pPr marL="914400" lvl="1" indent="-342900" algn="l">
              <a:lnSpc>
                <a:spcPct val="90000"/>
              </a:lnSpc>
              <a:spcBef>
                <a:spcPts val="500"/>
              </a:spcBef>
              <a:spcAft>
                <a:spcPts val="0"/>
              </a:spcAft>
              <a:buClr>
                <a:schemeClr val="dk2"/>
              </a:buClr>
              <a:buSzPts val="1800"/>
              <a:buChar char="•"/>
              <a:defRPr sz="1800"/>
            </a:lvl2pPr>
            <a:lvl3pPr marL="1371600" lvl="2" indent="-342900" algn="l">
              <a:lnSpc>
                <a:spcPct val="90000"/>
              </a:lnSpc>
              <a:spcBef>
                <a:spcPts val="500"/>
              </a:spcBef>
              <a:spcAft>
                <a:spcPts val="0"/>
              </a:spcAft>
              <a:buClr>
                <a:schemeClr val="dk2"/>
              </a:buClr>
              <a:buSzPts val="1800"/>
              <a:buChar char="•"/>
              <a:defRPr sz="1800"/>
            </a:lvl3pPr>
            <a:lvl4pPr marL="1828800" lvl="3" indent="-342900" algn="l">
              <a:lnSpc>
                <a:spcPct val="90000"/>
              </a:lnSpc>
              <a:spcBef>
                <a:spcPts val="500"/>
              </a:spcBef>
              <a:spcAft>
                <a:spcPts val="0"/>
              </a:spcAft>
              <a:buClr>
                <a:schemeClr val="dk2"/>
              </a:buClr>
              <a:buSzPts val="1800"/>
              <a:buChar char="•"/>
              <a:defRPr sz="1800"/>
            </a:lvl4pPr>
            <a:lvl5pPr marL="2286000" lvl="4" indent="-342900" algn="l">
              <a:lnSpc>
                <a:spcPct val="90000"/>
              </a:lnSpc>
              <a:spcBef>
                <a:spcPts val="500"/>
              </a:spcBef>
              <a:spcAft>
                <a:spcPts val="0"/>
              </a:spcAft>
              <a:buClr>
                <a:schemeClr val="dk2"/>
              </a:buClr>
              <a:buSzPts val="1800"/>
              <a:buChar char="•"/>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50" name="Google Shape;150;p25"/>
          <p:cNvPicPr preferRelativeResize="0"/>
          <p:nvPr/>
        </p:nvPicPr>
        <p:blipFill rotWithShape="1">
          <a:blip r:embed="rId2">
            <a:alphaModFix/>
          </a:blip>
          <a:srcRect/>
          <a:stretch/>
        </p:blipFill>
        <p:spPr>
          <a:xfrm>
            <a:off x="4728000" y="1583062"/>
            <a:ext cx="2736000" cy="1332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meline Layout">
  <p:cSld name="Timeline Layout">
    <p:spTree>
      <p:nvGrpSpPr>
        <p:cNvPr id="1" name="Shape 151"/>
        <p:cNvGrpSpPr/>
        <p:nvPr/>
      </p:nvGrpSpPr>
      <p:grpSpPr>
        <a:xfrm>
          <a:off x="0" y="0"/>
          <a:ext cx="0" cy="0"/>
          <a:chOff x="0" y="0"/>
          <a:chExt cx="0" cy="0"/>
        </a:xfrm>
      </p:grpSpPr>
      <p:sp>
        <p:nvSpPr>
          <p:cNvPr id="152" name="Google Shape;152;p26"/>
          <p:cNvSpPr/>
          <p:nvPr/>
        </p:nvSpPr>
        <p:spPr>
          <a:xfrm>
            <a:off x="5908548" y="6261006"/>
            <a:ext cx="374904" cy="374904"/>
          </a:xfrm>
          <a:prstGeom prst="ellipse">
            <a:avLst/>
          </a:prstGeom>
          <a:solidFill>
            <a:srgbClr val="F7F0E3"/>
          </a:solidFill>
          <a:ln w="2540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153" name="Google Shape;153;p26"/>
          <p:cNvSpPr txBox="1">
            <a:spLocks noGrp="1"/>
          </p:cNvSpPr>
          <p:nvPr>
            <p:ph type="sldNum" idx="12"/>
          </p:nvPr>
        </p:nvSpPr>
        <p:spPr>
          <a:xfrm>
            <a:off x="5821279" y="6273660"/>
            <a:ext cx="549442"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54" name="Google Shape;154;p26"/>
          <p:cNvSpPr txBox="1">
            <a:spLocks noGrp="1"/>
          </p:cNvSpPr>
          <p:nvPr>
            <p:ph type="title"/>
          </p:nvPr>
        </p:nvSpPr>
        <p:spPr>
          <a:xfrm>
            <a:off x="838200" y="652986"/>
            <a:ext cx="10515600" cy="90487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2"/>
              </a:buClr>
              <a:buSzPts val="6000"/>
              <a:buFont typeface="Pinyon Script"/>
              <a:buNone/>
              <a:defRPr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5" name="Google Shape;155;p26"/>
          <p:cNvSpPr txBox="1">
            <a:spLocks noGrp="1"/>
          </p:cNvSpPr>
          <p:nvPr>
            <p:ph type="dt" idx="10"/>
          </p:nvPr>
        </p:nvSpPr>
        <p:spPr>
          <a:xfrm>
            <a:off x="838200" y="601688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26"/>
          <p:cNvSpPr txBox="1">
            <a:spLocks noGrp="1"/>
          </p:cNvSpPr>
          <p:nvPr>
            <p:ph type="ftr" idx="11"/>
          </p:nvPr>
        </p:nvSpPr>
        <p:spPr>
          <a:xfrm>
            <a:off x="8203234" y="6016890"/>
            <a:ext cx="339876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26"/>
          <p:cNvSpPr txBox="1">
            <a:spLocks noGrp="1"/>
          </p:cNvSpPr>
          <p:nvPr>
            <p:ph type="body" idx="1"/>
          </p:nvPr>
        </p:nvSpPr>
        <p:spPr>
          <a:xfrm>
            <a:off x="838200" y="1874838"/>
            <a:ext cx="10515600" cy="904875"/>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dk2"/>
              </a:buClr>
              <a:buSzPts val="1800"/>
              <a:buNone/>
              <a:defRPr sz="1800"/>
            </a:lvl1pPr>
            <a:lvl2pPr marL="914400" lvl="1" indent="-342900" algn="l">
              <a:lnSpc>
                <a:spcPct val="90000"/>
              </a:lnSpc>
              <a:spcBef>
                <a:spcPts val="500"/>
              </a:spcBef>
              <a:spcAft>
                <a:spcPts val="0"/>
              </a:spcAft>
              <a:buClr>
                <a:schemeClr val="dk2"/>
              </a:buClr>
              <a:buSzPts val="1800"/>
              <a:buChar char="•"/>
              <a:defRPr sz="1800"/>
            </a:lvl2pPr>
            <a:lvl3pPr marL="1371600" lvl="2" indent="-342900" algn="l">
              <a:lnSpc>
                <a:spcPct val="90000"/>
              </a:lnSpc>
              <a:spcBef>
                <a:spcPts val="500"/>
              </a:spcBef>
              <a:spcAft>
                <a:spcPts val="0"/>
              </a:spcAft>
              <a:buClr>
                <a:schemeClr val="dk2"/>
              </a:buClr>
              <a:buSzPts val="1800"/>
              <a:buChar char="•"/>
              <a:defRPr sz="1800"/>
            </a:lvl3pPr>
            <a:lvl4pPr marL="1828800" lvl="3" indent="-342900" algn="l">
              <a:lnSpc>
                <a:spcPct val="90000"/>
              </a:lnSpc>
              <a:spcBef>
                <a:spcPts val="500"/>
              </a:spcBef>
              <a:spcAft>
                <a:spcPts val="0"/>
              </a:spcAft>
              <a:buClr>
                <a:schemeClr val="dk2"/>
              </a:buClr>
              <a:buSzPts val="1800"/>
              <a:buChar char="•"/>
              <a:defRPr sz="1800"/>
            </a:lvl4pPr>
            <a:lvl5pPr marL="2286000" lvl="4" indent="-342900" algn="l">
              <a:lnSpc>
                <a:spcPct val="90000"/>
              </a:lnSpc>
              <a:spcBef>
                <a:spcPts val="500"/>
              </a:spcBef>
              <a:spcAft>
                <a:spcPts val="0"/>
              </a:spcAft>
              <a:buClr>
                <a:schemeClr val="dk2"/>
              </a:buClr>
              <a:buSzPts val="1800"/>
              <a:buChar char="•"/>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58" name="Google Shape;158;p26"/>
          <p:cNvPicPr preferRelativeResize="0"/>
          <p:nvPr/>
        </p:nvPicPr>
        <p:blipFill rotWithShape="1">
          <a:blip r:embed="rId2">
            <a:alphaModFix/>
          </a:blip>
          <a:srcRect/>
          <a:stretch/>
        </p:blipFill>
        <p:spPr>
          <a:xfrm>
            <a:off x="4728000" y="1583062"/>
            <a:ext cx="2736000" cy="133200"/>
          </a:xfrm>
          <a:prstGeom prst="rect">
            <a:avLst/>
          </a:prstGeom>
          <a:noFill/>
          <a:ln>
            <a:noFill/>
          </a:ln>
        </p:spPr>
      </p:pic>
      <p:cxnSp>
        <p:nvCxnSpPr>
          <p:cNvPr id="159" name="Google Shape;159;p26"/>
          <p:cNvCxnSpPr/>
          <p:nvPr/>
        </p:nvCxnSpPr>
        <p:spPr>
          <a:xfrm>
            <a:off x="1003193" y="3429000"/>
            <a:ext cx="10735056" cy="0"/>
          </a:xfrm>
          <a:prstGeom prst="straightConnector1">
            <a:avLst/>
          </a:prstGeom>
          <a:noFill/>
          <a:ln w="25400" cap="flat" cmpd="sng">
            <a:solidFill>
              <a:schemeClr val="lt2"/>
            </a:solidFill>
            <a:prstDash val="solid"/>
            <a:miter lim="800000"/>
            <a:headEnd type="none" w="sm" len="sm"/>
            <a:tailEnd type="none" w="sm" len="sm"/>
          </a:ln>
        </p:spPr>
      </p:cxnSp>
      <p:sp>
        <p:nvSpPr>
          <p:cNvPr id="160" name="Google Shape;160;p26"/>
          <p:cNvSpPr/>
          <p:nvPr/>
        </p:nvSpPr>
        <p:spPr>
          <a:xfrm>
            <a:off x="1003193" y="3346704"/>
            <a:ext cx="164592" cy="164592"/>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161" name="Google Shape;161;p26"/>
          <p:cNvSpPr/>
          <p:nvPr/>
        </p:nvSpPr>
        <p:spPr>
          <a:xfrm>
            <a:off x="6048611" y="3346704"/>
            <a:ext cx="164592" cy="164592"/>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162" name="Google Shape;162;p26"/>
          <p:cNvSpPr/>
          <p:nvPr/>
        </p:nvSpPr>
        <p:spPr>
          <a:xfrm>
            <a:off x="9412224" y="3346704"/>
            <a:ext cx="164592" cy="164592"/>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163" name="Google Shape;163;p26"/>
          <p:cNvSpPr/>
          <p:nvPr/>
        </p:nvSpPr>
        <p:spPr>
          <a:xfrm>
            <a:off x="2684999" y="3346704"/>
            <a:ext cx="164592" cy="164592"/>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164" name="Google Shape;164;p26"/>
          <p:cNvSpPr/>
          <p:nvPr/>
        </p:nvSpPr>
        <p:spPr>
          <a:xfrm>
            <a:off x="4366805" y="3346704"/>
            <a:ext cx="164592" cy="164592"/>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165" name="Google Shape;165;p26"/>
          <p:cNvSpPr/>
          <p:nvPr/>
        </p:nvSpPr>
        <p:spPr>
          <a:xfrm>
            <a:off x="7730417" y="3346704"/>
            <a:ext cx="164592" cy="164592"/>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166" name="Google Shape;166;p26"/>
          <p:cNvSpPr txBox="1">
            <a:spLocks noGrp="1"/>
          </p:cNvSpPr>
          <p:nvPr>
            <p:ph type="body" idx="2"/>
          </p:nvPr>
        </p:nvSpPr>
        <p:spPr>
          <a:xfrm>
            <a:off x="1006251" y="2809757"/>
            <a:ext cx="1171388" cy="484441"/>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2"/>
              </a:buClr>
              <a:buSzPts val="3500"/>
              <a:buNone/>
              <a:defRPr sz="3500">
                <a:latin typeface="Pinyon Script"/>
                <a:ea typeface="Pinyon Script"/>
                <a:cs typeface="Pinyon Script"/>
                <a:sym typeface="Pinyon Script"/>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7" name="Google Shape;167;p26"/>
          <p:cNvSpPr txBox="1">
            <a:spLocks noGrp="1"/>
          </p:cNvSpPr>
          <p:nvPr>
            <p:ph type="body" idx="3"/>
          </p:nvPr>
        </p:nvSpPr>
        <p:spPr>
          <a:xfrm>
            <a:off x="956944" y="3579013"/>
            <a:ext cx="1646588" cy="1907381"/>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3F3F3F"/>
              </a:buClr>
              <a:buSzPts val="1600"/>
              <a:buNone/>
              <a:defRPr sz="1600">
                <a:solidFill>
                  <a:srgbClr val="3F3F3F"/>
                </a:solidFill>
                <a:latin typeface="Book Antiqua"/>
                <a:ea typeface="Book Antiqua"/>
                <a:cs typeface="Book Antiqua"/>
                <a:sym typeface="Book Antiqua"/>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8" name="Google Shape;168;p26"/>
          <p:cNvSpPr txBox="1">
            <a:spLocks noGrp="1"/>
          </p:cNvSpPr>
          <p:nvPr>
            <p:ph type="body" idx="4"/>
          </p:nvPr>
        </p:nvSpPr>
        <p:spPr>
          <a:xfrm>
            <a:off x="2688286" y="2809757"/>
            <a:ext cx="1171388" cy="484441"/>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2"/>
              </a:buClr>
              <a:buSzPts val="3500"/>
              <a:buNone/>
              <a:defRPr sz="3500">
                <a:latin typeface="Pinyon Script"/>
                <a:ea typeface="Pinyon Script"/>
                <a:cs typeface="Pinyon Script"/>
                <a:sym typeface="Pinyon Script"/>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9" name="Google Shape;169;p26"/>
          <p:cNvSpPr txBox="1">
            <a:spLocks noGrp="1"/>
          </p:cNvSpPr>
          <p:nvPr>
            <p:ph type="body" idx="5"/>
          </p:nvPr>
        </p:nvSpPr>
        <p:spPr>
          <a:xfrm>
            <a:off x="2638979" y="3579013"/>
            <a:ext cx="1646588" cy="1907381"/>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3F3F3F"/>
              </a:buClr>
              <a:buSzPts val="1600"/>
              <a:buNone/>
              <a:defRPr sz="1600">
                <a:solidFill>
                  <a:srgbClr val="3F3F3F"/>
                </a:solidFill>
                <a:latin typeface="Book Antiqua"/>
                <a:ea typeface="Book Antiqua"/>
                <a:cs typeface="Book Antiqua"/>
                <a:sym typeface="Book Antiqua"/>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0" name="Google Shape;170;p26"/>
          <p:cNvSpPr txBox="1">
            <a:spLocks noGrp="1"/>
          </p:cNvSpPr>
          <p:nvPr>
            <p:ph type="body" idx="6"/>
          </p:nvPr>
        </p:nvSpPr>
        <p:spPr>
          <a:xfrm>
            <a:off x="4370321" y="2809757"/>
            <a:ext cx="1171388" cy="484441"/>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2"/>
              </a:buClr>
              <a:buSzPts val="3500"/>
              <a:buNone/>
              <a:defRPr sz="3500">
                <a:latin typeface="Pinyon Script"/>
                <a:ea typeface="Pinyon Script"/>
                <a:cs typeface="Pinyon Script"/>
                <a:sym typeface="Pinyon Script"/>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1" name="Google Shape;171;p26"/>
          <p:cNvSpPr txBox="1">
            <a:spLocks noGrp="1"/>
          </p:cNvSpPr>
          <p:nvPr>
            <p:ph type="body" idx="7"/>
          </p:nvPr>
        </p:nvSpPr>
        <p:spPr>
          <a:xfrm>
            <a:off x="4321014" y="3579013"/>
            <a:ext cx="1646588" cy="1907381"/>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3F3F3F"/>
              </a:buClr>
              <a:buSzPts val="1600"/>
              <a:buNone/>
              <a:defRPr sz="1600">
                <a:solidFill>
                  <a:srgbClr val="3F3F3F"/>
                </a:solidFill>
                <a:latin typeface="Book Antiqua"/>
                <a:ea typeface="Book Antiqua"/>
                <a:cs typeface="Book Antiqua"/>
                <a:sym typeface="Book Antiqua"/>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26"/>
          <p:cNvSpPr txBox="1">
            <a:spLocks noGrp="1"/>
          </p:cNvSpPr>
          <p:nvPr>
            <p:ph type="body" idx="8"/>
          </p:nvPr>
        </p:nvSpPr>
        <p:spPr>
          <a:xfrm>
            <a:off x="6052356" y="2809757"/>
            <a:ext cx="1171388" cy="484441"/>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2"/>
              </a:buClr>
              <a:buSzPts val="3500"/>
              <a:buNone/>
              <a:defRPr sz="3500">
                <a:latin typeface="Pinyon Script"/>
                <a:ea typeface="Pinyon Script"/>
                <a:cs typeface="Pinyon Script"/>
                <a:sym typeface="Pinyon Script"/>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3" name="Google Shape;173;p26"/>
          <p:cNvSpPr txBox="1">
            <a:spLocks noGrp="1"/>
          </p:cNvSpPr>
          <p:nvPr>
            <p:ph type="body" idx="9"/>
          </p:nvPr>
        </p:nvSpPr>
        <p:spPr>
          <a:xfrm>
            <a:off x="6003049" y="3579013"/>
            <a:ext cx="1646588" cy="1907381"/>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3F3F3F"/>
              </a:buClr>
              <a:buSzPts val="1600"/>
              <a:buNone/>
              <a:defRPr sz="1600">
                <a:solidFill>
                  <a:srgbClr val="3F3F3F"/>
                </a:solidFill>
                <a:latin typeface="Book Antiqua"/>
                <a:ea typeface="Book Antiqua"/>
                <a:cs typeface="Book Antiqua"/>
                <a:sym typeface="Book Antiqua"/>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4" name="Google Shape;174;p26"/>
          <p:cNvSpPr txBox="1">
            <a:spLocks noGrp="1"/>
          </p:cNvSpPr>
          <p:nvPr>
            <p:ph type="body" idx="13"/>
          </p:nvPr>
        </p:nvSpPr>
        <p:spPr>
          <a:xfrm>
            <a:off x="7734391" y="2809757"/>
            <a:ext cx="1171388" cy="484441"/>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2"/>
              </a:buClr>
              <a:buSzPts val="3500"/>
              <a:buNone/>
              <a:defRPr sz="3500">
                <a:latin typeface="Pinyon Script"/>
                <a:ea typeface="Pinyon Script"/>
                <a:cs typeface="Pinyon Script"/>
                <a:sym typeface="Pinyon Script"/>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5" name="Google Shape;175;p26"/>
          <p:cNvSpPr txBox="1">
            <a:spLocks noGrp="1"/>
          </p:cNvSpPr>
          <p:nvPr>
            <p:ph type="body" idx="14"/>
          </p:nvPr>
        </p:nvSpPr>
        <p:spPr>
          <a:xfrm>
            <a:off x="7685084" y="3579013"/>
            <a:ext cx="1646588" cy="1907381"/>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3F3F3F"/>
              </a:buClr>
              <a:buSzPts val="1600"/>
              <a:buNone/>
              <a:defRPr sz="1600">
                <a:solidFill>
                  <a:srgbClr val="3F3F3F"/>
                </a:solidFill>
                <a:latin typeface="Book Antiqua"/>
                <a:ea typeface="Book Antiqua"/>
                <a:cs typeface="Book Antiqua"/>
                <a:sym typeface="Book Antiqua"/>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6" name="Google Shape;176;p26"/>
          <p:cNvSpPr txBox="1">
            <a:spLocks noGrp="1"/>
          </p:cNvSpPr>
          <p:nvPr>
            <p:ph type="body" idx="15"/>
          </p:nvPr>
        </p:nvSpPr>
        <p:spPr>
          <a:xfrm>
            <a:off x="9416424" y="2809757"/>
            <a:ext cx="1171388" cy="484441"/>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2"/>
              </a:buClr>
              <a:buSzPts val="3500"/>
              <a:buNone/>
              <a:defRPr sz="3500">
                <a:latin typeface="Pinyon Script"/>
                <a:ea typeface="Pinyon Script"/>
                <a:cs typeface="Pinyon Script"/>
                <a:sym typeface="Pinyon Script"/>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7" name="Google Shape;177;p26"/>
          <p:cNvSpPr txBox="1">
            <a:spLocks noGrp="1"/>
          </p:cNvSpPr>
          <p:nvPr>
            <p:ph type="body" idx="16"/>
          </p:nvPr>
        </p:nvSpPr>
        <p:spPr>
          <a:xfrm>
            <a:off x="9367117" y="3579013"/>
            <a:ext cx="1646588" cy="1907381"/>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3F3F3F"/>
              </a:buClr>
              <a:buSzPts val="1600"/>
              <a:buNone/>
              <a:defRPr sz="1600">
                <a:solidFill>
                  <a:srgbClr val="3F3F3F"/>
                </a:solidFill>
                <a:latin typeface="Book Antiqua"/>
                <a:ea typeface="Book Antiqua"/>
                <a:cs typeface="Book Antiqua"/>
                <a:sym typeface="Book Antiqua"/>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hanks Layout">
  <p:cSld name="1_Thanks Layout">
    <p:spTree>
      <p:nvGrpSpPr>
        <p:cNvPr id="1" name="Shape 178"/>
        <p:cNvGrpSpPr/>
        <p:nvPr/>
      </p:nvGrpSpPr>
      <p:grpSpPr>
        <a:xfrm>
          <a:off x="0" y="0"/>
          <a:ext cx="0" cy="0"/>
          <a:chOff x="0" y="0"/>
          <a:chExt cx="0" cy="0"/>
        </a:xfrm>
      </p:grpSpPr>
      <p:sp>
        <p:nvSpPr>
          <p:cNvPr id="179" name="Google Shape;179;p27"/>
          <p:cNvSpPr>
            <a:spLocks noGrp="1"/>
          </p:cNvSpPr>
          <p:nvPr>
            <p:ph type="pic" idx="2"/>
          </p:nvPr>
        </p:nvSpPr>
        <p:spPr>
          <a:xfrm>
            <a:off x="0" y="0"/>
            <a:ext cx="12192000" cy="6858000"/>
          </a:xfrm>
          <a:prstGeom prst="rect">
            <a:avLst/>
          </a:prstGeom>
          <a:noFill/>
          <a:ln>
            <a:noFill/>
          </a:ln>
        </p:spPr>
      </p:sp>
      <p:sp>
        <p:nvSpPr>
          <p:cNvPr id="180" name="Google Shape;180;p27"/>
          <p:cNvSpPr txBox="1">
            <a:spLocks noGrp="1"/>
          </p:cNvSpPr>
          <p:nvPr>
            <p:ph type="body" idx="1"/>
          </p:nvPr>
        </p:nvSpPr>
        <p:spPr>
          <a:xfrm>
            <a:off x="3912235" y="4447556"/>
            <a:ext cx="4367531" cy="474519"/>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3000"/>
              <a:buNone/>
              <a:defRPr sz="3000" b="0" i="0">
                <a:solidFill>
                  <a:schemeClr val="lt1"/>
                </a:solidFill>
                <a:latin typeface="Book Antiqua"/>
                <a:ea typeface="Book Antiqua"/>
                <a:cs typeface="Book Antiqua"/>
                <a:sym typeface="Book Antiqua"/>
              </a:defRPr>
            </a:lvl1pPr>
            <a:lvl2pPr marL="914400" lvl="1" indent="-228600" algn="l">
              <a:lnSpc>
                <a:spcPct val="90000"/>
              </a:lnSpc>
              <a:spcBef>
                <a:spcPts val="500"/>
              </a:spcBef>
              <a:spcAft>
                <a:spcPts val="0"/>
              </a:spcAft>
              <a:buClr>
                <a:schemeClr val="dk2"/>
              </a:buClr>
              <a:buSzPts val="1800"/>
              <a:buNone/>
              <a:defRPr sz="1800" b="1" i="1"/>
            </a:lvl2pPr>
            <a:lvl3pPr marL="1371600" lvl="2" indent="-228600" algn="l">
              <a:lnSpc>
                <a:spcPct val="90000"/>
              </a:lnSpc>
              <a:spcBef>
                <a:spcPts val="500"/>
              </a:spcBef>
              <a:spcAft>
                <a:spcPts val="0"/>
              </a:spcAft>
              <a:buClr>
                <a:schemeClr val="dk2"/>
              </a:buClr>
              <a:buSzPts val="1800"/>
              <a:buNone/>
              <a:defRPr sz="1800" b="1" i="1"/>
            </a:lvl3pPr>
            <a:lvl4pPr marL="1828800" lvl="3" indent="-228600" algn="l">
              <a:lnSpc>
                <a:spcPct val="90000"/>
              </a:lnSpc>
              <a:spcBef>
                <a:spcPts val="500"/>
              </a:spcBef>
              <a:spcAft>
                <a:spcPts val="0"/>
              </a:spcAft>
              <a:buClr>
                <a:schemeClr val="dk2"/>
              </a:buClr>
              <a:buSzPts val="1800"/>
              <a:buNone/>
              <a:defRPr sz="1800" b="1" i="1"/>
            </a:lvl4pPr>
            <a:lvl5pPr marL="2286000" lvl="4" indent="-228600" algn="l">
              <a:lnSpc>
                <a:spcPct val="90000"/>
              </a:lnSpc>
              <a:spcBef>
                <a:spcPts val="500"/>
              </a:spcBef>
              <a:spcAft>
                <a:spcPts val="0"/>
              </a:spcAft>
              <a:buClr>
                <a:schemeClr val="dk2"/>
              </a:buClr>
              <a:buSzPts val="1800"/>
              <a:buNone/>
              <a:defRPr sz="1800" b="1" i="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27"/>
          <p:cNvSpPr txBox="1">
            <a:spLocks noGrp="1"/>
          </p:cNvSpPr>
          <p:nvPr>
            <p:ph type="title"/>
          </p:nvPr>
        </p:nvSpPr>
        <p:spPr>
          <a:xfrm>
            <a:off x="1037021" y="1663690"/>
            <a:ext cx="10117959" cy="1517356"/>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lt1"/>
              </a:buClr>
              <a:buSzPts val="10000"/>
              <a:buFont typeface="Pinyon Script"/>
              <a:buNone/>
              <a:defRPr sz="10000" b="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2" name="Google Shape;182;p27"/>
          <p:cNvSpPr txBox="1">
            <a:spLocks noGrp="1"/>
          </p:cNvSpPr>
          <p:nvPr>
            <p:ph type="body" idx="3"/>
          </p:nvPr>
        </p:nvSpPr>
        <p:spPr>
          <a:xfrm>
            <a:off x="3912235" y="4152286"/>
            <a:ext cx="4367531" cy="2880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2"/>
              </a:buClr>
              <a:buSzPts val="2000"/>
              <a:buNone/>
              <a:defRPr sz="2000" b="0" i="0">
                <a:solidFill>
                  <a:schemeClr val="lt2"/>
                </a:solidFill>
                <a:latin typeface="Book Antiqua"/>
                <a:ea typeface="Book Antiqua"/>
                <a:cs typeface="Book Antiqua"/>
                <a:sym typeface="Book Antiqua"/>
              </a:defRPr>
            </a:lvl1pPr>
            <a:lvl2pPr marL="914400" lvl="1" indent="-228600" algn="l">
              <a:lnSpc>
                <a:spcPct val="90000"/>
              </a:lnSpc>
              <a:spcBef>
                <a:spcPts val="500"/>
              </a:spcBef>
              <a:spcAft>
                <a:spcPts val="0"/>
              </a:spcAft>
              <a:buClr>
                <a:schemeClr val="dk2"/>
              </a:buClr>
              <a:buSzPts val="1800"/>
              <a:buNone/>
              <a:defRPr sz="1800" b="1" i="1"/>
            </a:lvl2pPr>
            <a:lvl3pPr marL="1371600" lvl="2" indent="-228600" algn="l">
              <a:lnSpc>
                <a:spcPct val="90000"/>
              </a:lnSpc>
              <a:spcBef>
                <a:spcPts val="500"/>
              </a:spcBef>
              <a:spcAft>
                <a:spcPts val="0"/>
              </a:spcAft>
              <a:buClr>
                <a:schemeClr val="dk2"/>
              </a:buClr>
              <a:buSzPts val="1800"/>
              <a:buNone/>
              <a:defRPr sz="1800" b="1" i="1"/>
            </a:lvl3pPr>
            <a:lvl4pPr marL="1828800" lvl="3" indent="-228600" algn="l">
              <a:lnSpc>
                <a:spcPct val="90000"/>
              </a:lnSpc>
              <a:spcBef>
                <a:spcPts val="500"/>
              </a:spcBef>
              <a:spcAft>
                <a:spcPts val="0"/>
              </a:spcAft>
              <a:buClr>
                <a:schemeClr val="dk2"/>
              </a:buClr>
              <a:buSzPts val="1800"/>
              <a:buNone/>
              <a:defRPr sz="1800" b="1" i="1"/>
            </a:lvl4pPr>
            <a:lvl5pPr marL="2286000" lvl="4" indent="-228600" algn="l">
              <a:lnSpc>
                <a:spcPct val="90000"/>
              </a:lnSpc>
              <a:spcBef>
                <a:spcPts val="500"/>
              </a:spcBef>
              <a:spcAft>
                <a:spcPts val="0"/>
              </a:spcAft>
              <a:buClr>
                <a:schemeClr val="dk2"/>
              </a:buClr>
              <a:buSzPts val="1800"/>
              <a:buNone/>
              <a:defRPr sz="1800" b="1" i="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27"/>
          <p:cNvSpPr txBox="1">
            <a:spLocks noGrp="1"/>
          </p:cNvSpPr>
          <p:nvPr>
            <p:ph type="body" idx="4"/>
          </p:nvPr>
        </p:nvSpPr>
        <p:spPr>
          <a:xfrm>
            <a:off x="1050857" y="3264670"/>
            <a:ext cx="10090287" cy="606659"/>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2"/>
              </a:buClr>
              <a:buSzPts val="3000"/>
              <a:buNone/>
              <a:defRPr sz="3000" b="0" i="0">
                <a:solidFill>
                  <a:schemeClr val="lt2"/>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27"/>
          <p:cNvSpPr/>
          <p:nvPr/>
        </p:nvSpPr>
        <p:spPr>
          <a:xfrm>
            <a:off x="376428" y="374904"/>
            <a:ext cx="11439144" cy="6108192"/>
          </a:xfrm>
          <a:prstGeom prst="rect">
            <a:avLst/>
          </a:prstGeom>
          <a:noFill/>
          <a:ln w="1270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185" name="Google Shape;185;p27"/>
          <p:cNvSpPr/>
          <p:nvPr/>
        </p:nvSpPr>
        <p:spPr>
          <a:xfrm>
            <a:off x="445008" y="443484"/>
            <a:ext cx="11301984" cy="5971032"/>
          </a:xfrm>
          <a:prstGeom prst="rect">
            <a:avLst/>
          </a:prstGeom>
          <a:noFill/>
          <a:ln w="2540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cxnSp>
        <p:nvCxnSpPr>
          <p:cNvPr id="186" name="Google Shape;186;p27"/>
          <p:cNvCxnSpPr/>
          <p:nvPr/>
        </p:nvCxnSpPr>
        <p:spPr>
          <a:xfrm>
            <a:off x="5711952" y="5004104"/>
            <a:ext cx="768096" cy="0"/>
          </a:xfrm>
          <a:prstGeom prst="straightConnector1">
            <a:avLst/>
          </a:prstGeom>
          <a:noFill/>
          <a:ln w="12700" cap="flat" cmpd="sng">
            <a:solidFill>
              <a:schemeClr val="lt2"/>
            </a:solidFill>
            <a:prstDash val="solid"/>
            <a:miter lim="800000"/>
            <a:headEnd type="none" w="sm" len="sm"/>
            <a:tailEnd type="none" w="sm" len="sm"/>
          </a:ln>
        </p:spPr>
      </p:cxnSp>
      <p:sp>
        <p:nvSpPr>
          <p:cNvPr id="187" name="Google Shape;187;p27"/>
          <p:cNvSpPr txBox="1">
            <a:spLocks noGrp="1"/>
          </p:cNvSpPr>
          <p:nvPr>
            <p:ph type="body" idx="5"/>
          </p:nvPr>
        </p:nvSpPr>
        <p:spPr>
          <a:xfrm>
            <a:off x="3135722" y="5423227"/>
            <a:ext cx="5920556" cy="474519"/>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3000"/>
              <a:buNone/>
              <a:defRPr sz="3000" b="0" i="0">
                <a:solidFill>
                  <a:schemeClr val="lt1"/>
                </a:solidFill>
                <a:latin typeface="Book Antiqua"/>
                <a:ea typeface="Book Antiqua"/>
                <a:cs typeface="Book Antiqua"/>
                <a:sym typeface="Book Antiqua"/>
              </a:defRPr>
            </a:lvl1pPr>
            <a:lvl2pPr marL="914400" lvl="1" indent="-228600" algn="l">
              <a:lnSpc>
                <a:spcPct val="90000"/>
              </a:lnSpc>
              <a:spcBef>
                <a:spcPts val="500"/>
              </a:spcBef>
              <a:spcAft>
                <a:spcPts val="0"/>
              </a:spcAft>
              <a:buClr>
                <a:schemeClr val="dk2"/>
              </a:buClr>
              <a:buSzPts val="1800"/>
              <a:buNone/>
              <a:defRPr sz="1800" b="1" i="1"/>
            </a:lvl2pPr>
            <a:lvl3pPr marL="1371600" lvl="2" indent="-228600" algn="l">
              <a:lnSpc>
                <a:spcPct val="90000"/>
              </a:lnSpc>
              <a:spcBef>
                <a:spcPts val="500"/>
              </a:spcBef>
              <a:spcAft>
                <a:spcPts val="0"/>
              </a:spcAft>
              <a:buClr>
                <a:schemeClr val="dk2"/>
              </a:buClr>
              <a:buSzPts val="1800"/>
              <a:buNone/>
              <a:defRPr sz="1800" b="1" i="1"/>
            </a:lvl3pPr>
            <a:lvl4pPr marL="1828800" lvl="3" indent="-228600" algn="l">
              <a:lnSpc>
                <a:spcPct val="90000"/>
              </a:lnSpc>
              <a:spcBef>
                <a:spcPts val="500"/>
              </a:spcBef>
              <a:spcAft>
                <a:spcPts val="0"/>
              </a:spcAft>
              <a:buClr>
                <a:schemeClr val="dk2"/>
              </a:buClr>
              <a:buSzPts val="1800"/>
              <a:buNone/>
              <a:defRPr sz="1800" b="1" i="1"/>
            </a:lvl4pPr>
            <a:lvl5pPr marL="2286000" lvl="4" indent="-228600" algn="l">
              <a:lnSpc>
                <a:spcPct val="90000"/>
              </a:lnSpc>
              <a:spcBef>
                <a:spcPts val="500"/>
              </a:spcBef>
              <a:spcAft>
                <a:spcPts val="0"/>
              </a:spcAft>
              <a:buClr>
                <a:schemeClr val="dk2"/>
              </a:buClr>
              <a:buSzPts val="1800"/>
              <a:buNone/>
              <a:defRPr sz="1800" b="1" i="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8" name="Google Shape;188;p27"/>
          <p:cNvSpPr txBox="1">
            <a:spLocks noGrp="1"/>
          </p:cNvSpPr>
          <p:nvPr>
            <p:ph type="body" idx="6"/>
          </p:nvPr>
        </p:nvSpPr>
        <p:spPr>
          <a:xfrm>
            <a:off x="3912235" y="5121518"/>
            <a:ext cx="4367531" cy="2880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2"/>
              </a:buClr>
              <a:buSzPts val="2000"/>
              <a:buNone/>
              <a:defRPr sz="2000" b="0" i="0">
                <a:solidFill>
                  <a:schemeClr val="lt2"/>
                </a:solidFill>
                <a:latin typeface="Book Antiqua"/>
                <a:ea typeface="Book Antiqua"/>
                <a:cs typeface="Book Antiqua"/>
                <a:sym typeface="Book Antiqua"/>
              </a:defRPr>
            </a:lvl1pPr>
            <a:lvl2pPr marL="914400" lvl="1" indent="-228600" algn="l">
              <a:lnSpc>
                <a:spcPct val="90000"/>
              </a:lnSpc>
              <a:spcBef>
                <a:spcPts val="500"/>
              </a:spcBef>
              <a:spcAft>
                <a:spcPts val="0"/>
              </a:spcAft>
              <a:buClr>
                <a:schemeClr val="dk2"/>
              </a:buClr>
              <a:buSzPts val="1800"/>
              <a:buNone/>
              <a:defRPr sz="1800" b="1" i="1"/>
            </a:lvl2pPr>
            <a:lvl3pPr marL="1371600" lvl="2" indent="-228600" algn="l">
              <a:lnSpc>
                <a:spcPct val="90000"/>
              </a:lnSpc>
              <a:spcBef>
                <a:spcPts val="500"/>
              </a:spcBef>
              <a:spcAft>
                <a:spcPts val="0"/>
              </a:spcAft>
              <a:buClr>
                <a:schemeClr val="dk2"/>
              </a:buClr>
              <a:buSzPts val="1800"/>
              <a:buNone/>
              <a:defRPr sz="1800" b="1" i="1"/>
            </a:lvl3pPr>
            <a:lvl4pPr marL="1828800" lvl="3" indent="-228600" algn="l">
              <a:lnSpc>
                <a:spcPct val="90000"/>
              </a:lnSpc>
              <a:spcBef>
                <a:spcPts val="500"/>
              </a:spcBef>
              <a:spcAft>
                <a:spcPts val="0"/>
              </a:spcAft>
              <a:buClr>
                <a:schemeClr val="dk2"/>
              </a:buClr>
              <a:buSzPts val="1800"/>
              <a:buNone/>
              <a:defRPr sz="1800" b="1" i="1"/>
            </a:lvl4pPr>
            <a:lvl5pPr marL="2286000" lvl="4" indent="-228600" algn="l">
              <a:lnSpc>
                <a:spcPct val="90000"/>
              </a:lnSpc>
              <a:spcBef>
                <a:spcPts val="500"/>
              </a:spcBef>
              <a:spcAft>
                <a:spcPts val="0"/>
              </a:spcAft>
              <a:buClr>
                <a:schemeClr val="dk2"/>
              </a:buClr>
              <a:buSzPts val="1800"/>
              <a:buNone/>
              <a:defRPr sz="1800" b="1" i="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89"/>
        <p:cNvGrpSpPr/>
        <p:nvPr/>
      </p:nvGrpSpPr>
      <p:grpSpPr>
        <a:xfrm>
          <a:off x="0" y="0"/>
          <a:ext cx="0" cy="0"/>
          <a:chOff x="0" y="0"/>
          <a:chExt cx="0" cy="0"/>
        </a:xfrm>
      </p:grpSpPr>
      <p:sp>
        <p:nvSpPr>
          <p:cNvPr id="190" name="Google Shape;190;p28"/>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191" name="Google Shape;191;p28"/>
          <p:cNvSpPr/>
          <p:nvPr/>
        </p:nvSpPr>
        <p:spPr>
          <a:xfrm>
            <a:off x="0" y="0"/>
            <a:ext cx="12192000" cy="6858000"/>
          </a:xfrm>
          <a:prstGeom prst="rect">
            <a:avLst/>
          </a:prstGeom>
          <a:solidFill>
            <a:schemeClr val="dk1">
              <a:alpha val="8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192" name="Google Shape;192;p28"/>
          <p:cNvSpPr txBox="1">
            <a:spLocks noGrp="1"/>
          </p:cNvSpPr>
          <p:nvPr>
            <p:ph type="title"/>
          </p:nvPr>
        </p:nvSpPr>
        <p:spPr>
          <a:xfrm>
            <a:off x="1037021" y="2289328"/>
            <a:ext cx="10117959" cy="1517356"/>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lt1"/>
              </a:buClr>
              <a:buSzPts val="10000"/>
              <a:buFont typeface="Pinyon Script"/>
              <a:buNone/>
              <a:defRPr sz="10000" b="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3" name="Google Shape;193;p28"/>
          <p:cNvSpPr/>
          <p:nvPr/>
        </p:nvSpPr>
        <p:spPr>
          <a:xfrm>
            <a:off x="376428" y="374904"/>
            <a:ext cx="11439144" cy="6108192"/>
          </a:xfrm>
          <a:prstGeom prst="rect">
            <a:avLst/>
          </a:prstGeom>
          <a:noFill/>
          <a:ln w="1270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194" name="Google Shape;194;p28"/>
          <p:cNvSpPr/>
          <p:nvPr/>
        </p:nvSpPr>
        <p:spPr>
          <a:xfrm>
            <a:off x="445008" y="443484"/>
            <a:ext cx="11301984" cy="5971032"/>
          </a:xfrm>
          <a:prstGeom prst="rect">
            <a:avLst/>
          </a:prstGeom>
          <a:noFill/>
          <a:ln w="2540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pic>
        <p:nvPicPr>
          <p:cNvPr id="195" name="Google Shape;195;p28"/>
          <p:cNvPicPr preferRelativeResize="0"/>
          <p:nvPr/>
        </p:nvPicPr>
        <p:blipFill rotWithShape="1">
          <a:blip r:embed="rId3">
            <a:alphaModFix/>
          </a:blip>
          <a:srcRect/>
          <a:stretch/>
        </p:blipFill>
        <p:spPr>
          <a:xfrm>
            <a:off x="3608400" y="3612713"/>
            <a:ext cx="4975200" cy="114227"/>
          </a:xfrm>
          <a:prstGeom prst="rect">
            <a:avLst/>
          </a:prstGeom>
          <a:noFill/>
          <a:ln>
            <a:noFill/>
          </a:ln>
        </p:spPr>
      </p:pic>
      <p:sp>
        <p:nvSpPr>
          <p:cNvPr id="196" name="Google Shape;196;p28"/>
          <p:cNvSpPr txBox="1">
            <a:spLocks noGrp="1"/>
          </p:cNvSpPr>
          <p:nvPr>
            <p:ph type="subTitle" idx="1"/>
          </p:nvPr>
        </p:nvSpPr>
        <p:spPr>
          <a:xfrm>
            <a:off x="1037021" y="3890308"/>
            <a:ext cx="10117959" cy="606659"/>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lt2"/>
              </a:buClr>
              <a:buSzPts val="3000"/>
              <a:buNone/>
              <a:defRPr sz="3000" b="0" i="0">
                <a:solidFill>
                  <a:schemeClr val="lt2"/>
                </a:solidFill>
              </a:defRPr>
            </a:lvl1pPr>
            <a:lvl2pPr lvl="1" algn="l">
              <a:lnSpc>
                <a:spcPct val="90000"/>
              </a:lnSpc>
              <a:spcBef>
                <a:spcPts val="500"/>
              </a:spcBef>
              <a:spcAft>
                <a:spcPts val="0"/>
              </a:spcAft>
              <a:buClr>
                <a:schemeClr val="dk2"/>
              </a:buClr>
              <a:buSzPts val="1800"/>
              <a:buChar char="•"/>
              <a:defRPr/>
            </a:lvl2pPr>
            <a:lvl3pPr lvl="2" algn="l">
              <a:lnSpc>
                <a:spcPct val="90000"/>
              </a:lnSpc>
              <a:spcBef>
                <a:spcPts val="500"/>
              </a:spcBef>
              <a:spcAft>
                <a:spcPts val="0"/>
              </a:spcAft>
              <a:buClr>
                <a:schemeClr val="dk2"/>
              </a:buClr>
              <a:buSzPts val="1800"/>
              <a:buChar char="•"/>
              <a:defRPr/>
            </a:lvl3pPr>
            <a:lvl4pPr lvl="3" algn="l">
              <a:lnSpc>
                <a:spcPct val="90000"/>
              </a:lnSpc>
              <a:spcBef>
                <a:spcPts val="500"/>
              </a:spcBef>
              <a:spcAft>
                <a:spcPts val="0"/>
              </a:spcAft>
              <a:buClr>
                <a:schemeClr val="dk2"/>
              </a:buClr>
              <a:buSzPts val="1800"/>
              <a:buChar char="•"/>
              <a:defRPr/>
            </a:lvl4pPr>
            <a:lvl5pPr lvl="4" algn="l">
              <a:lnSpc>
                <a:spcPct val="90000"/>
              </a:lnSpc>
              <a:spcBef>
                <a:spcPts val="500"/>
              </a:spcBef>
              <a:spcAft>
                <a:spcPts val="0"/>
              </a:spcAft>
              <a:buClr>
                <a:schemeClr val="dk2"/>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97"/>
        <p:cNvGrpSpPr/>
        <p:nvPr/>
      </p:nvGrpSpPr>
      <p:grpSpPr>
        <a:xfrm>
          <a:off x="0" y="0"/>
          <a:ext cx="0" cy="0"/>
          <a:chOff x="0" y="0"/>
          <a:chExt cx="0" cy="0"/>
        </a:xfrm>
      </p:grpSpPr>
      <p:sp>
        <p:nvSpPr>
          <p:cNvPr id="198" name="Google Shape;198;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29"/>
          <p:cNvSpPr txBox="1">
            <a:spLocks noGrp="1"/>
          </p:cNvSpPr>
          <p:nvPr>
            <p:ph type="dt" idx="10"/>
          </p:nvPr>
        </p:nvSpPr>
        <p:spPr>
          <a:xfrm>
            <a:off x="838200" y="601688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0" name="Google Shape;200;p29"/>
          <p:cNvSpPr txBox="1">
            <a:spLocks noGrp="1"/>
          </p:cNvSpPr>
          <p:nvPr>
            <p:ph type="ftr" idx="11"/>
          </p:nvPr>
        </p:nvSpPr>
        <p:spPr>
          <a:xfrm>
            <a:off x="8203234" y="6016890"/>
            <a:ext cx="339876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1" name="Google Shape;201;p29"/>
          <p:cNvSpPr txBox="1">
            <a:spLocks noGrp="1"/>
          </p:cNvSpPr>
          <p:nvPr>
            <p:ph type="sldNum" idx="12"/>
          </p:nvPr>
        </p:nvSpPr>
        <p:spPr>
          <a:xfrm>
            <a:off x="5821279" y="6273660"/>
            <a:ext cx="549442"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02" name="Google Shape;202;p29"/>
          <p:cNvSpPr txBox="1">
            <a:spLocks noGrp="1"/>
          </p:cNvSpPr>
          <p:nvPr>
            <p:ph type="body" idx="1"/>
          </p:nvPr>
        </p:nvSpPr>
        <p:spPr>
          <a:xfrm>
            <a:off x="838200" y="1825625"/>
            <a:ext cx="10515600" cy="41243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2"/>
              </a:buClr>
              <a:buSzPts val="1800"/>
              <a:buChar char="•"/>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03"/>
        <p:cNvGrpSpPr/>
        <p:nvPr/>
      </p:nvGrpSpPr>
      <p:grpSpPr>
        <a:xfrm>
          <a:off x="0" y="0"/>
          <a:ext cx="0" cy="0"/>
          <a:chOff x="0" y="0"/>
          <a:chExt cx="0" cy="0"/>
        </a:xfrm>
      </p:grpSpPr>
      <p:sp>
        <p:nvSpPr>
          <p:cNvPr id="204" name="Google Shape;204;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5" name="Google Shape;205;p30"/>
          <p:cNvSpPr txBox="1">
            <a:spLocks noGrp="1"/>
          </p:cNvSpPr>
          <p:nvPr>
            <p:ph type="dt" idx="10"/>
          </p:nvPr>
        </p:nvSpPr>
        <p:spPr>
          <a:xfrm>
            <a:off x="838200" y="601688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30"/>
          <p:cNvSpPr txBox="1">
            <a:spLocks noGrp="1"/>
          </p:cNvSpPr>
          <p:nvPr>
            <p:ph type="ftr" idx="11"/>
          </p:nvPr>
        </p:nvSpPr>
        <p:spPr>
          <a:xfrm>
            <a:off x="8203234" y="6016890"/>
            <a:ext cx="339876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30"/>
          <p:cNvSpPr txBox="1">
            <a:spLocks noGrp="1"/>
          </p:cNvSpPr>
          <p:nvPr>
            <p:ph type="sldNum" idx="12"/>
          </p:nvPr>
        </p:nvSpPr>
        <p:spPr>
          <a:xfrm>
            <a:off x="5821279" y="6273660"/>
            <a:ext cx="549442"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08" name="Google Shape;208;p30"/>
          <p:cNvSpPr txBox="1">
            <a:spLocks noGrp="1"/>
          </p:cNvSpPr>
          <p:nvPr>
            <p:ph type="body" idx="1"/>
          </p:nvPr>
        </p:nvSpPr>
        <p:spPr>
          <a:xfrm>
            <a:off x="838200" y="1825625"/>
            <a:ext cx="5181600" cy="41243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2"/>
              </a:buClr>
              <a:buSzPts val="1800"/>
              <a:buChar char="•"/>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9" name="Google Shape;209;p30"/>
          <p:cNvSpPr txBox="1">
            <a:spLocks noGrp="1"/>
          </p:cNvSpPr>
          <p:nvPr>
            <p:ph type="body" idx="2"/>
          </p:nvPr>
        </p:nvSpPr>
        <p:spPr>
          <a:xfrm>
            <a:off x="6172200" y="1825625"/>
            <a:ext cx="5181600" cy="41243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2"/>
              </a:buClr>
              <a:buSzPts val="1800"/>
              <a:buChar char="•"/>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210"/>
        <p:cNvGrpSpPr/>
        <p:nvPr/>
      </p:nvGrpSpPr>
      <p:grpSpPr>
        <a:xfrm>
          <a:off x="0" y="0"/>
          <a:ext cx="0" cy="0"/>
          <a:chOff x="0" y="0"/>
          <a:chExt cx="0" cy="0"/>
        </a:xfrm>
      </p:grpSpPr>
      <p:sp>
        <p:nvSpPr>
          <p:cNvPr id="211" name="Google Shape;211;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2" name="Google Shape;212;p31"/>
          <p:cNvSpPr txBox="1">
            <a:spLocks noGrp="1"/>
          </p:cNvSpPr>
          <p:nvPr>
            <p:ph type="dt" idx="10"/>
          </p:nvPr>
        </p:nvSpPr>
        <p:spPr>
          <a:xfrm>
            <a:off x="838200" y="601688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3" name="Google Shape;213;p31"/>
          <p:cNvSpPr txBox="1">
            <a:spLocks noGrp="1"/>
          </p:cNvSpPr>
          <p:nvPr>
            <p:ph type="ftr" idx="11"/>
          </p:nvPr>
        </p:nvSpPr>
        <p:spPr>
          <a:xfrm>
            <a:off x="8203234" y="6016890"/>
            <a:ext cx="339876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4" name="Google Shape;214;p31"/>
          <p:cNvSpPr txBox="1">
            <a:spLocks noGrp="1"/>
          </p:cNvSpPr>
          <p:nvPr>
            <p:ph type="sldNum" idx="12"/>
          </p:nvPr>
        </p:nvSpPr>
        <p:spPr>
          <a:xfrm>
            <a:off x="5821279" y="6273660"/>
            <a:ext cx="549442"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15" name="Google Shape;215;p31"/>
          <p:cNvSpPr txBox="1">
            <a:spLocks noGrp="1"/>
          </p:cNvSpPr>
          <p:nvPr>
            <p:ph type="body" idx="1"/>
          </p:nvPr>
        </p:nvSpPr>
        <p:spPr>
          <a:xfrm>
            <a:off x="839788" y="1866900"/>
            <a:ext cx="5157787" cy="44582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2"/>
              </a:buClr>
              <a:buSzPts val="2400"/>
              <a:buNone/>
              <a:defRPr sz="2400" b="1"/>
            </a:lvl1pPr>
            <a:lvl2pPr marL="914400" lvl="1" indent="-228600" algn="l">
              <a:lnSpc>
                <a:spcPct val="90000"/>
              </a:lnSpc>
              <a:spcBef>
                <a:spcPts val="500"/>
              </a:spcBef>
              <a:spcAft>
                <a:spcPts val="0"/>
              </a:spcAft>
              <a:buClr>
                <a:schemeClr val="dk2"/>
              </a:buClr>
              <a:buSzPts val="2000"/>
              <a:buNone/>
              <a:defRPr sz="2000" b="1"/>
            </a:lvl2pPr>
            <a:lvl3pPr marL="1371600" lvl="2" indent="-228600" algn="l">
              <a:lnSpc>
                <a:spcPct val="90000"/>
              </a:lnSpc>
              <a:spcBef>
                <a:spcPts val="500"/>
              </a:spcBef>
              <a:spcAft>
                <a:spcPts val="0"/>
              </a:spcAft>
              <a:buClr>
                <a:schemeClr val="dk2"/>
              </a:buClr>
              <a:buSzPts val="1800"/>
              <a:buNone/>
              <a:defRPr sz="1800" b="1"/>
            </a:lvl3pPr>
            <a:lvl4pPr marL="1828800" lvl="3" indent="-228600" algn="l">
              <a:lnSpc>
                <a:spcPct val="90000"/>
              </a:lnSpc>
              <a:spcBef>
                <a:spcPts val="500"/>
              </a:spcBef>
              <a:spcAft>
                <a:spcPts val="0"/>
              </a:spcAft>
              <a:buClr>
                <a:schemeClr val="dk2"/>
              </a:buClr>
              <a:buSzPts val="1600"/>
              <a:buNone/>
              <a:defRPr sz="1600" b="1"/>
            </a:lvl4pPr>
            <a:lvl5pPr marL="2286000" lvl="4" indent="-228600" algn="l">
              <a:lnSpc>
                <a:spcPct val="90000"/>
              </a:lnSpc>
              <a:spcBef>
                <a:spcPts val="500"/>
              </a:spcBef>
              <a:spcAft>
                <a:spcPts val="0"/>
              </a:spcAft>
              <a:buClr>
                <a:schemeClr val="dk2"/>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6" name="Google Shape;216;p31"/>
          <p:cNvSpPr txBox="1">
            <a:spLocks noGrp="1"/>
          </p:cNvSpPr>
          <p:nvPr>
            <p:ph type="body" idx="2"/>
          </p:nvPr>
        </p:nvSpPr>
        <p:spPr>
          <a:xfrm>
            <a:off x="839788" y="2488937"/>
            <a:ext cx="5157787" cy="346101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2"/>
              </a:buClr>
              <a:buSzPts val="1800"/>
              <a:buChar char="•"/>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7" name="Google Shape;217;p31"/>
          <p:cNvSpPr txBox="1">
            <a:spLocks noGrp="1"/>
          </p:cNvSpPr>
          <p:nvPr>
            <p:ph type="body" idx="3"/>
          </p:nvPr>
        </p:nvSpPr>
        <p:spPr>
          <a:xfrm>
            <a:off x="6172200" y="1866900"/>
            <a:ext cx="5183188" cy="44582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2"/>
              </a:buClr>
              <a:buSzPts val="2400"/>
              <a:buNone/>
              <a:defRPr sz="2400" b="1"/>
            </a:lvl1pPr>
            <a:lvl2pPr marL="914400" lvl="1" indent="-228600" algn="l">
              <a:lnSpc>
                <a:spcPct val="90000"/>
              </a:lnSpc>
              <a:spcBef>
                <a:spcPts val="500"/>
              </a:spcBef>
              <a:spcAft>
                <a:spcPts val="0"/>
              </a:spcAft>
              <a:buClr>
                <a:schemeClr val="dk2"/>
              </a:buClr>
              <a:buSzPts val="2000"/>
              <a:buNone/>
              <a:defRPr sz="2000" b="1"/>
            </a:lvl2pPr>
            <a:lvl3pPr marL="1371600" lvl="2" indent="-228600" algn="l">
              <a:lnSpc>
                <a:spcPct val="90000"/>
              </a:lnSpc>
              <a:spcBef>
                <a:spcPts val="500"/>
              </a:spcBef>
              <a:spcAft>
                <a:spcPts val="0"/>
              </a:spcAft>
              <a:buClr>
                <a:schemeClr val="dk2"/>
              </a:buClr>
              <a:buSzPts val="1800"/>
              <a:buNone/>
              <a:defRPr sz="1800" b="1"/>
            </a:lvl3pPr>
            <a:lvl4pPr marL="1828800" lvl="3" indent="-228600" algn="l">
              <a:lnSpc>
                <a:spcPct val="90000"/>
              </a:lnSpc>
              <a:spcBef>
                <a:spcPts val="500"/>
              </a:spcBef>
              <a:spcAft>
                <a:spcPts val="0"/>
              </a:spcAft>
              <a:buClr>
                <a:schemeClr val="dk2"/>
              </a:buClr>
              <a:buSzPts val="1600"/>
              <a:buNone/>
              <a:defRPr sz="1600" b="1"/>
            </a:lvl4pPr>
            <a:lvl5pPr marL="2286000" lvl="4" indent="-228600" algn="l">
              <a:lnSpc>
                <a:spcPct val="90000"/>
              </a:lnSpc>
              <a:spcBef>
                <a:spcPts val="500"/>
              </a:spcBef>
              <a:spcAft>
                <a:spcPts val="0"/>
              </a:spcAft>
              <a:buClr>
                <a:schemeClr val="dk2"/>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8" name="Google Shape;218;p31"/>
          <p:cNvSpPr txBox="1">
            <a:spLocks noGrp="1"/>
          </p:cNvSpPr>
          <p:nvPr>
            <p:ph type="body" idx="4"/>
          </p:nvPr>
        </p:nvSpPr>
        <p:spPr>
          <a:xfrm>
            <a:off x="6172200" y="2488937"/>
            <a:ext cx="5183188" cy="346101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2"/>
              </a:buClr>
              <a:buSzPts val="1800"/>
              <a:buChar char="•"/>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8"/>
        <p:cNvGrpSpPr/>
        <p:nvPr/>
      </p:nvGrpSpPr>
      <p:grpSpPr>
        <a:xfrm>
          <a:off x="0" y="0"/>
          <a:ext cx="0" cy="0"/>
          <a:chOff x="0" y="0"/>
          <a:chExt cx="0" cy="0"/>
        </a:xfrm>
      </p:grpSpPr>
      <p:sp>
        <p:nvSpPr>
          <p:cNvPr id="29" name="Google Shape;29;p14"/>
          <p:cNvSpPr/>
          <p:nvPr/>
        </p:nvSpPr>
        <p:spPr>
          <a:xfrm>
            <a:off x="5908548" y="6261006"/>
            <a:ext cx="374904" cy="374904"/>
          </a:xfrm>
          <a:prstGeom prst="ellipse">
            <a:avLst/>
          </a:prstGeom>
          <a:solidFill>
            <a:srgbClr val="F7F0E3"/>
          </a:solidFill>
          <a:ln w="2540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Book Antiqua"/>
              <a:ea typeface="Book Antiqua"/>
              <a:cs typeface="Book Antiqua"/>
              <a:sym typeface="Book Antiqua"/>
            </a:endParaRPr>
          </a:p>
        </p:txBody>
      </p:sp>
      <p:sp>
        <p:nvSpPr>
          <p:cNvPr id="30" name="Google Shape;30;p14"/>
          <p:cNvSpPr txBox="1">
            <a:spLocks noGrp="1"/>
          </p:cNvSpPr>
          <p:nvPr>
            <p:ph type="sldNum" idx="12"/>
          </p:nvPr>
        </p:nvSpPr>
        <p:spPr>
          <a:xfrm>
            <a:off x="5821279" y="6273660"/>
            <a:ext cx="549442"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31" name="Google Shape;31;p14"/>
          <p:cNvSpPr txBox="1">
            <a:spLocks noGrp="1"/>
          </p:cNvSpPr>
          <p:nvPr>
            <p:ph type="title"/>
          </p:nvPr>
        </p:nvSpPr>
        <p:spPr>
          <a:xfrm>
            <a:off x="838200" y="652986"/>
            <a:ext cx="10515600" cy="90487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2"/>
              </a:buClr>
              <a:buSzPts val="6000"/>
              <a:buFont typeface="Pinyon Script"/>
              <a:buNone/>
              <a:defRPr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4"/>
          <p:cNvSpPr txBox="1">
            <a:spLocks noGrp="1"/>
          </p:cNvSpPr>
          <p:nvPr>
            <p:ph type="dt" idx="10"/>
          </p:nvPr>
        </p:nvSpPr>
        <p:spPr>
          <a:xfrm>
            <a:off x="838200" y="601688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4"/>
          <p:cNvSpPr txBox="1">
            <a:spLocks noGrp="1"/>
          </p:cNvSpPr>
          <p:nvPr>
            <p:ph type="ftr" idx="11"/>
          </p:nvPr>
        </p:nvSpPr>
        <p:spPr>
          <a:xfrm>
            <a:off x="8203234" y="6016890"/>
            <a:ext cx="339876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4"/>
          <p:cNvSpPr/>
          <p:nvPr/>
        </p:nvSpPr>
        <p:spPr>
          <a:xfrm>
            <a:off x="4534478" y="1568994"/>
            <a:ext cx="3123044" cy="139083"/>
          </a:xfrm>
          <a:custGeom>
            <a:avLst/>
            <a:gdLst/>
            <a:ahLst/>
            <a:cxnLst/>
            <a:rect l="l" t="t" r="r" b="b"/>
            <a:pathLst>
              <a:path w="3123043" h="139082" extrusionOk="0">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35" name="Google Shape;35;p14"/>
          <p:cNvSpPr/>
          <p:nvPr/>
        </p:nvSpPr>
        <p:spPr>
          <a:xfrm>
            <a:off x="0" y="2483224"/>
            <a:ext cx="12192000" cy="3465576"/>
          </a:xfrm>
          <a:prstGeom prst="rect">
            <a:avLst/>
          </a:prstGeom>
          <a:blipFill rotWithShape="1">
            <a:blip r:embed="rId2">
              <a:alphaModFix/>
            </a:blip>
            <a:stretch>
              <a:fillRect t="-48942" b="-48940"/>
            </a:stretch>
          </a:bli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36" name="Google Shape;36;p14"/>
          <p:cNvSpPr/>
          <p:nvPr/>
        </p:nvSpPr>
        <p:spPr>
          <a:xfrm>
            <a:off x="0" y="2483223"/>
            <a:ext cx="12192000" cy="3465576"/>
          </a:xfrm>
          <a:prstGeom prst="rect">
            <a:avLst/>
          </a:prstGeom>
          <a:solidFill>
            <a:schemeClr val="dk1">
              <a:alpha val="8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37" name="Google Shape;37;p14"/>
          <p:cNvSpPr txBox="1">
            <a:spLocks noGrp="1"/>
          </p:cNvSpPr>
          <p:nvPr>
            <p:ph type="body" idx="1"/>
          </p:nvPr>
        </p:nvSpPr>
        <p:spPr>
          <a:xfrm>
            <a:off x="838200" y="1882722"/>
            <a:ext cx="10515600" cy="468594"/>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dk2"/>
              </a:buClr>
              <a:buSzPts val="1800"/>
              <a:buNone/>
              <a:defRPr sz="1800"/>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219"/>
        <p:cNvGrpSpPr/>
        <p:nvPr/>
      </p:nvGrpSpPr>
      <p:grpSpPr>
        <a:xfrm>
          <a:off x="0" y="0"/>
          <a:ext cx="0" cy="0"/>
          <a:chOff x="0" y="0"/>
          <a:chExt cx="0" cy="0"/>
        </a:xfrm>
      </p:grpSpPr>
      <p:sp>
        <p:nvSpPr>
          <p:cNvPr id="220" name="Google Shape;220;p32"/>
          <p:cNvSpPr txBox="1">
            <a:spLocks noGrp="1"/>
          </p:cNvSpPr>
          <p:nvPr>
            <p:ph type="dt" idx="10"/>
          </p:nvPr>
        </p:nvSpPr>
        <p:spPr>
          <a:xfrm>
            <a:off x="838200" y="601688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32"/>
          <p:cNvSpPr txBox="1">
            <a:spLocks noGrp="1"/>
          </p:cNvSpPr>
          <p:nvPr>
            <p:ph type="ftr" idx="11"/>
          </p:nvPr>
        </p:nvSpPr>
        <p:spPr>
          <a:xfrm>
            <a:off x="8203234" y="6016890"/>
            <a:ext cx="339876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2" name="Google Shape;222;p32"/>
          <p:cNvSpPr txBox="1">
            <a:spLocks noGrp="1"/>
          </p:cNvSpPr>
          <p:nvPr>
            <p:ph type="sldNum" idx="12"/>
          </p:nvPr>
        </p:nvSpPr>
        <p:spPr>
          <a:xfrm>
            <a:off x="5821279" y="6273660"/>
            <a:ext cx="549442"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23" name="Google Shape;223;p32"/>
          <p:cNvSpPr/>
          <p:nvPr/>
        </p:nvSpPr>
        <p:spPr>
          <a:xfrm>
            <a:off x="1442364" y="2135538"/>
            <a:ext cx="2727084" cy="139525"/>
          </a:xfrm>
          <a:custGeom>
            <a:avLst/>
            <a:gdLst/>
            <a:ahLst/>
            <a:cxnLst/>
            <a:rect l="l" t="t" r="r" b="b"/>
            <a:pathLst>
              <a:path w="2727084" h="139525" extrusionOk="0">
                <a:moveTo>
                  <a:pt x="67167" y="78582"/>
                </a:moveTo>
                <a:lnTo>
                  <a:pt x="12625" y="78582"/>
                </a:lnTo>
                <a:lnTo>
                  <a:pt x="12625" y="65898"/>
                </a:lnTo>
                <a:lnTo>
                  <a:pt x="956323" y="65898"/>
                </a:lnTo>
                <a:cubicBezTo>
                  <a:pt x="1061601" y="55751"/>
                  <a:pt x="1151658" y="12625"/>
                  <a:pt x="1151658" y="12625"/>
                </a:cubicBezTo>
                <a:cubicBezTo>
                  <a:pt x="1198589" y="48140"/>
                  <a:pt x="1241715" y="60824"/>
                  <a:pt x="1268352" y="65898"/>
                </a:cubicBezTo>
                <a:lnTo>
                  <a:pt x="1297526" y="65898"/>
                </a:lnTo>
                <a:cubicBezTo>
                  <a:pt x="1303868" y="24041"/>
                  <a:pt x="1336846" y="15162"/>
                  <a:pt x="1353336" y="15162"/>
                </a:cubicBezTo>
                <a:cubicBezTo>
                  <a:pt x="1369825" y="15162"/>
                  <a:pt x="1402804" y="24041"/>
                  <a:pt x="1409146" y="65898"/>
                </a:cubicBezTo>
                <a:lnTo>
                  <a:pt x="1438319" y="65898"/>
                </a:lnTo>
                <a:cubicBezTo>
                  <a:pt x="1464956" y="60824"/>
                  <a:pt x="1508082" y="46872"/>
                  <a:pt x="1555013" y="12625"/>
                </a:cubicBezTo>
                <a:cubicBezTo>
                  <a:pt x="1555013" y="12625"/>
                  <a:pt x="1645070" y="55751"/>
                  <a:pt x="1750348" y="65898"/>
                </a:cubicBezTo>
                <a:lnTo>
                  <a:pt x="2723220" y="65898"/>
                </a:lnTo>
                <a:lnTo>
                  <a:pt x="2723220" y="78582"/>
                </a:lnTo>
                <a:lnTo>
                  <a:pt x="2630626" y="78582"/>
                </a:lnTo>
                <a:lnTo>
                  <a:pt x="2630626" y="79851"/>
                </a:lnTo>
                <a:lnTo>
                  <a:pt x="1901289" y="78582"/>
                </a:lnTo>
                <a:lnTo>
                  <a:pt x="1790937" y="78582"/>
                </a:lnTo>
                <a:cubicBezTo>
                  <a:pt x="1670438" y="79851"/>
                  <a:pt x="1553745" y="131855"/>
                  <a:pt x="1553745" y="131855"/>
                </a:cubicBezTo>
                <a:cubicBezTo>
                  <a:pt x="1506813" y="96340"/>
                  <a:pt x="1463687" y="83656"/>
                  <a:pt x="1437051" y="78582"/>
                </a:cubicBezTo>
                <a:lnTo>
                  <a:pt x="1407877" y="78582"/>
                </a:lnTo>
                <a:cubicBezTo>
                  <a:pt x="1401535" y="119171"/>
                  <a:pt x="1369825" y="129319"/>
                  <a:pt x="1353336" y="129319"/>
                </a:cubicBezTo>
                <a:cubicBezTo>
                  <a:pt x="1336846" y="129319"/>
                  <a:pt x="1303868" y="121708"/>
                  <a:pt x="1297526" y="78582"/>
                </a:cubicBezTo>
                <a:lnTo>
                  <a:pt x="1268352" y="78582"/>
                </a:lnTo>
                <a:cubicBezTo>
                  <a:pt x="1241715" y="83656"/>
                  <a:pt x="1198589" y="97608"/>
                  <a:pt x="1151658" y="131855"/>
                </a:cubicBezTo>
                <a:cubicBezTo>
                  <a:pt x="1151658" y="131855"/>
                  <a:pt x="1036233" y="79851"/>
                  <a:pt x="914465" y="78582"/>
                </a:cubicBezTo>
                <a:lnTo>
                  <a:pt x="805382" y="78582"/>
                </a:lnTo>
                <a:lnTo>
                  <a:pt x="67167" y="78582"/>
                </a:lnTo>
                <a:lnTo>
                  <a:pt x="67167" y="7858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224" name="Google Shape;224;p32"/>
          <p:cNvSpPr txBox="1">
            <a:spLocks noGrp="1"/>
          </p:cNvSpPr>
          <p:nvPr>
            <p:ph type="title"/>
          </p:nvPr>
        </p:nvSpPr>
        <p:spPr>
          <a:xfrm>
            <a:off x="839788" y="908050"/>
            <a:ext cx="3932237" cy="114934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2"/>
              </a:buClr>
              <a:buSzPts val="3200"/>
              <a:buFont typeface="Pinyon Scrip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5" name="Google Shape;225;p32"/>
          <p:cNvSpPr txBox="1">
            <a:spLocks noGrp="1"/>
          </p:cNvSpPr>
          <p:nvPr>
            <p:ph type="body" idx="1"/>
          </p:nvPr>
        </p:nvSpPr>
        <p:spPr>
          <a:xfrm>
            <a:off x="839788" y="2353200"/>
            <a:ext cx="3932237" cy="35157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1600"/>
              <a:buNone/>
              <a:defRPr sz="1600"/>
            </a:lvl1pPr>
            <a:lvl2pPr marL="914400" lvl="1" indent="-228600" algn="l">
              <a:lnSpc>
                <a:spcPct val="90000"/>
              </a:lnSpc>
              <a:spcBef>
                <a:spcPts val="500"/>
              </a:spcBef>
              <a:spcAft>
                <a:spcPts val="0"/>
              </a:spcAft>
              <a:buClr>
                <a:schemeClr val="dk2"/>
              </a:buClr>
              <a:buSzPts val="1400"/>
              <a:buNone/>
              <a:defRPr sz="1400"/>
            </a:lvl2pPr>
            <a:lvl3pPr marL="1371600" lvl="2" indent="-228600" algn="l">
              <a:lnSpc>
                <a:spcPct val="90000"/>
              </a:lnSpc>
              <a:spcBef>
                <a:spcPts val="500"/>
              </a:spcBef>
              <a:spcAft>
                <a:spcPts val="0"/>
              </a:spcAft>
              <a:buClr>
                <a:schemeClr val="dk2"/>
              </a:buClr>
              <a:buSzPts val="1200"/>
              <a:buNone/>
              <a:defRPr sz="1200"/>
            </a:lvl3pPr>
            <a:lvl4pPr marL="1828800" lvl="3" indent="-228600" algn="l">
              <a:lnSpc>
                <a:spcPct val="90000"/>
              </a:lnSpc>
              <a:spcBef>
                <a:spcPts val="500"/>
              </a:spcBef>
              <a:spcAft>
                <a:spcPts val="0"/>
              </a:spcAft>
              <a:buClr>
                <a:schemeClr val="dk2"/>
              </a:buClr>
              <a:buSzPts val="1000"/>
              <a:buNone/>
              <a:defRPr sz="1000"/>
            </a:lvl4pPr>
            <a:lvl5pPr marL="2286000" lvl="4" indent="-228600" algn="l">
              <a:lnSpc>
                <a:spcPct val="90000"/>
              </a:lnSpc>
              <a:spcBef>
                <a:spcPts val="500"/>
              </a:spcBef>
              <a:spcAft>
                <a:spcPts val="0"/>
              </a:spcAft>
              <a:buClr>
                <a:schemeClr val="dk2"/>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26" name="Google Shape;226;p32"/>
          <p:cNvSpPr txBox="1">
            <a:spLocks noGrp="1"/>
          </p:cNvSpPr>
          <p:nvPr>
            <p:ph type="body" idx="2"/>
          </p:nvPr>
        </p:nvSpPr>
        <p:spPr>
          <a:xfrm>
            <a:off x="5180012" y="908051"/>
            <a:ext cx="6172200" cy="4957762"/>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2"/>
              </a:buClr>
              <a:buSzPts val="3200"/>
              <a:buChar char="•"/>
              <a:defRPr sz="3200"/>
            </a:lvl1pPr>
            <a:lvl2pPr marL="914400" lvl="1" indent="-406400" algn="l">
              <a:lnSpc>
                <a:spcPct val="90000"/>
              </a:lnSpc>
              <a:spcBef>
                <a:spcPts val="500"/>
              </a:spcBef>
              <a:spcAft>
                <a:spcPts val="0"/>
              </a:spcAft>
              <a:buClr>
                <a:schemeClr val="dk2"/>
              </a:buClr>
              <a:buSzPts val="2800"/>
              <a:buChar char="•"/>
              <a:defRPr sz="2800"/>
            </a:lvl2pPr>
            <a:lvl3pPr marL="1371600" lvl="2" indent="-381000" algn="l">
              <a:lnSpc>
                <a:spcPct val="90000"/>
              </a:lnSpc>
              <a:spcBef>
                <a:spcPts val="500"/>
              </a:spcBef>
              <a:spcAft>
                <a:spcPts val="0"/>
              </a:spcAft>
              <a:buClr>
                <a:schemeClr val="dk2"/>
              </a:buClr>
              <a:buSzPts val="2400"/>
              <a:buChar char="•"/>
              <a:defRPr sz="2400"/>
            </a:lvl3pPr>
            <a:lvl4pPr marL="1828800" lvl="3" indent="-355600" algn="l">
              <a:lnSpc>
                <a:spcPct val="90000"/>
              </a:lnSpc>
              <a:spcBef>
                <a:spcPts val="500"/>
              </a:spcBef>
              <a:spcAft>
                <a:spcPts val="0"/>
              </a:spcAft>
              <a:buClr>
                <a:schemeClr val="dk2"/>
              </a:buClr>
              <a:buSzPts val="2000"/>
              <a:buChar char="•"/>
              <a:defRPr sz="2000"/>
            </a:lvl4pPr>
            <a:lvl5pPr marL="2286000" lvl="4" indent="-355600" algn="l">
              <a:lnSpc>
                <a:spcPct val="90000"/>
              </a:lnSpc>
              <a:spcBef>
                <a:spcPts val="500"/>
              </a:spcBef>
              <a:spcAft>
                <a:spcPts val="0"/>
              </a:spcAft>
              <a:buClr>
                <a:schemeClr val="dk2"/>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227"/>
        <p:cNvGrpSpPr/>
        <p:nvPr/>
      </p:nvGrpSpPr>
      <p:grpSpPr>
        <a:xfrm>
          <a:off x="0" y="0"/>
          <a:ext cx="0" cy="0"/>
          <a:chOff x="0" y="0"/>
          <a:chExt cx="0" cy="0"/>
        </a:xfrm>
      </p:grpSpPr>
      <p:sp>
        <p:nvSpPr>
          <p:cNvPr id="228" name="Google Shape;228;p33"/>
          <p:cNvSpPr txBox="1">
            <a:spLocks noGrp="1"/>
          </p:cNvSpPr>
          <p:nvPr>
            <p:ph type="dt" idx="10"/>
          </p:nvPr>
        </p:nvSpPr>
        <p:spPr>
          <a:xfrm>
            <a:off x="838200" y="601688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33"/>
          <p:cNvSpPr txBox="1">
            <a:spLocks noGrp="1"/>
          </p:cNvSpPr>
          <p:nvPr>
            <p:ph type="ftr" idx="11"/>
          </p:nvPr>
        </p:nvSpPr>
        <p:spPr>
          <a:xfrm>
            <a:off x="8203234" y="6016890"/>
            <a:ext cx="339876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33"/>
          <p:cNvSpPr txBox="1">
            <a:spLocks noGrp="1"/>
          </p:cNvSpPr>
          <p:nvPr>
            <p:ph type="sldNum" idx="12"/>
          </p:nvPr>
        </p:nvSpPr>
        <p:spPr>
          <a:xfrm>
            <a:off x="5821279" y="6273660"/>
            <a:ext cx="549442"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31" name="Google Shape;231;p33"/>
          <p:cNvSpPr/>
          <p:nvPr/>
        </p:nvSpPr>
        <p:spPr>
          <a:xfrm>
            <a:off x="1442364" y="2135538"/>
            <a:ext cx="2727084" cy="139525"/>
          </a:xfrm>
          <a:custGeom>
            <a:avLst/>
            <a:gdLst/>
            <a:ahLst/>
            <a:cxnLst/>
            <a:rect l="l" t="t" r="r" b="b"/>
            <a:pathLst>
              <a:path w="2727084" h="139525" extrusionOk="0">
                <a:moveTo>
                  <a:pt x="67167" y="78582"/>
                </a:moveTo>
                <a:lnTo>
                  <a:pt x="12625" y="78582"/>
                </a:lnTo>
                <a:lnTo>
                  <a:pt x="12625" y="65898"/>
                </a:lnTo>
                <a:lnTo>
                  <a:pt x="956323" y="65898"/>
                </a:lnTo>
                <a:cubicBezTo>
                  <a:pt x="1061601" y="55751"/>
                  <a:pt x="1151658" y="12625"/>
                  <a:pt x="1151658" y="12625"/>
                </a:cubicBezTo>
                <a:cubicBezTo>
                  <a:pt x="1198589" y="48140"/>
                  <a:pt x="1241715" y="60824"/>
                  <a:pt x="1268352" y="65898"/>
                </a:cubicBezTo>
                <a:lnTo>
                  <a:pt x="1297526" y="65898"/>
                </a:lnTo>
                <a:cubicBezTo>
                  <a:pt x="1303868" y="24041"/>
                  <a:pt x="1336846" y="15162"/>
                  <a:pt x="1353336" y="15162"/>
                </a:cubicBezTo>
                <a:cubicBezTo>
                  <a:pt x="1369825" y="15162"/>
                  <a:pt x="1402804" y="24041"/>
                  <a:pt x="1409146" y="65898"/>
                </a:cubicBezTo>
                <a:lnTo>
                  <a:pt x="1438319" y="65898"/>
                </a:lnTo>
                <a:cubicBezTo>
                  <a:pt x="1464956" y="60824"/>
                  <a:pt x="1508082" y="46872"/>
                  <a:pt x="1555013" y="12625"/>
                </a:cubicBezTo>
                <a:cubicBezTo>
                  <a:pt x="1555013" y="12625"/>
                  <a:pt x="1645070" y="55751"/>
                  <a:pt x="1750348" y="65898"/>
                </a:cubicBezTo>
                <a:lnTo>
                  <a:pt x="2723220" y="65898"/>
                </a:lnTo>
                <a:lnTo>
                  <a:pt x="2723220" y="78582"/>
                </a:lnTo>
                <a:lnTo>
                  <a:pt x="2630626" y="78582"/>
                </a:lnTo>
                <a:lnTo>
                  <a:pt x="2630626" y="79851"/>
                </a:lnTo>
                <a:lnTo>
                  <a:pt x="1901289" y="78582"/>
                </a:lnTo>
                <a:lnTo>
                  <a:pt x="1790937" y="78582"/>
                </a:lnTo>
                <a:cubicBezTo>
                  <a:pt x="1670438" y="79851"/>
                  <a:pt x="1553745" y="131855"/>
                  <a:pt x="1553745" y="131855"/>
                </a:cubicBezTo>
                <a:cubicBezTo>
                  <a:pt x="1506813" y="96340"/>
                  <a:pt x="1463687" y="83656"/>
                  <a:pt x="1437051" y="78582"/>
                </a:cubicBezTo>
                <a:lnTo>
                  <a:pt x="1407877" y="78582"/>
                </a:lnTo>
                <a:cubicBezTo>
                  <a:pt x="1401535" y="119171"/>
                  <a:pt x="1369825" y="129319"/>
                  <a:pt x="1353336" y="129319"/>
                </a:cubicBezTo>
                <a:cubicBezTo>
                  <a:pt x="1336846" y="129319"/>
                  <a:pt x="1303868" y="121708"/>
                  <a:pt x="1297526" y="78582"/>
                </a:cubicBezTo>
                <a:lnTo>
                  <a:pt x="1268352" y="78582"/>
                </a:lnTo>
                <a:cubicBezTo>
                  <a:pt x="1241715" y="83656"/>
                  <a:pt x="1198589" y="97608"/>
                  <a:pt x="1151658" y="131855"/>
                </a:cubicBezTo>
                <a:cubicBezTo>
                  <a:pt x="1151658" y="131855"/>
                  <a:pt x="1036233" y="79851"/>
                  <a:pt x="914465" y="78582"/>
                </a:cubicBezTo>
                <a:lnTo>
                  <a:pt x="805382" y="78582"/>
                </a:lnTo>
                <a:lnTo>
                  <a:pt x="67167" y="78582"/>
                </a:lnTo>
                <a:lnTo>
                  <a:pt x="67167" y="7858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232" name="Google Shape;232;p33"/>
          <p:cNvSpPr txBox="1">
            <a:spLocks noGrp="1"/>
          </p:cNvSpPr>
          <p:nvPr>
            <p:ph type="title"/>
          </p:nvPr>
        </p:nvSpPr>
        <p:spPr>
          <a:xfrm>
            <a:off x="839788" y="908050"/>
            <a:ext cx="3932237" cy="11493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2"/>
              </a:buClr>
              <a:buSzPts val="3200"/>
              <a:buFont typeface="Pinyon Scrip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3" name="Google Shape;233;p33"/>
          <p:cNvSpPr txBox="1">
            <a:spLocks noGrp="1"/>
          </p:cNvSpPr>
          <p:nvPr>
            <p:ph type="body" idx="1"/>
          </p:nvPr>
        </p:nvSpPr>
        <p:spPr>
          <a:xfrm>
            <a:off x="839788" y="2353200"/>
            <a:ext cx="3932237" cy="35157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1600"/>
              <a:buNone/>
              <a:defRPr sz="1600"/>
            </a:lvl1pPr>
            <a:lvl2pPr marL="914400" lvl="1" indent="-228600" algn="l">
              <a:lnSpc>
                <a:spcPct val="90000"/>
              </a:lnSpc>
              <a:spcBef>
                <a:spcPts val="500"/>
              </a:spcBef>
              <a:spcAft>
                <a:spcPts val="0"/>
              </a:spcAft>
              <a:buClr>
                <a:schemeClr val="dk2"/>
              </a:buClr>
              <a:buSzPts val="1400"/>
              <a:buNone/>
              <a:defRPr sz="1400"/>
            </a:lvl2pPr>
            <a:lvl3pPr marL="1371600" lvl="2" indent="-228600" algn="l">
              <a:lnSpc>
                <a:spcPct val="90000"/>
              </a:lnSpc>
              <a:spcBef>
                <a:spcPts val="500"/>
              </a:spcBef>
              <a:spcAft>
                <a:spcPts val="0"/>
              </a:spcAft>
              <a:buClr>
                <a:schemeClr val="dk2"/>
              </a:buClr>
              <a:buSzPts val="1200"/>
              <a:buNone/>
              <a:defRPr sz="1200"/>
            </a:lvl3pPr>
            <a:lvl4pPr marL="1828800" lvl="3" indent="-228600" algn="l">
              <a:lnSpc>
                <a:spcPct val="90000"/>
              </a:lnSpc>
              <a:spcBef>
                <a:spcPts val="500"/>
              </a:spcBef>
              <a:spcAft>
                <a:spcPts val="0"/>
              </a:spcAft>
              <a:buClr>
                <a:schemeClr val="dk2"/>
              </a:buClr>
              <a:buSzPts val="1000"/>
              <a:buNone/>
              <a:defRPr sz="1000"/>
            </a:lvl4pPr>
            <a:lvl5pPr marL="2286000" lvl="4" indent="-228600" algn="l">
              <a:lnSpc>
                <a:spcPct val="90000"/>
              </a:lnSpc>
              <a:spcBef>
                <a:spcPts val="500"/>
              </a:spcBef>
              <a:spcAft>
                <a:spcPts val="0"/>
              </a:spcAft>
              <a:buClr>
                <a:schemeClr val="dk2"/>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4" name="Google Shape;234;p33"/>
          <p:cNvSpPr>
            <a:spLocks noGrp="1"/>
          </p:cNvSpPr>
          <p:nvPr>
            <p:ph type="pic" idx="2"/>
          </p:nvPr>
        </p:nvSpPr>
        <p:spPr>
          <a:xfrm>
            <a:off x="5183188" y="908051"/>
            <a:ext cx="6172200" cy="4953000"/>
          </a:xfrm>
          <a:prstGeom prst="rect">
            <a:avLst/>
          </a:prstGeom>
          <a:no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35"/>
        <p:cNvGrpSpPr/>
        <p:nvPr/>
      </p:nvGrpSpPr>
      <p:grpSpPr>
        <a:xfrm>
          <a:off x="0" y="0"/>
          <a:ext cx="0" cy="0"/>
          <a:chOff x="0" y="0"/>
          <a:chExt cx="0" cy="0"/>
        </a:xfrm>
      </p:grpSpPr>
      <p:sp>
        <p:nvSpPr>
          <p:cNvPr id="236" name="Google Shape;236;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4"/>
          <p:cNvSpPr txBox="1">
            <a:spLocks noGrp="1"/>
          </p:cNvSpPr>
          <p:nvPr>
            <p:ph type="dt" idx="10"/>
          </p:nvPr>
        </p:nvSpPr>
        <p:spPr>
          <a:xfrm>
            <a:off x="838200" y="601688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8" name="Google Shape;238;p34"/>
          <p:cNvSpPr txBox="1">
            <a:spLocks noGrp="1"/>
          </p:cNvSpPr>
          <p:nvPr>
            <p:ph type="ftr" idx="11"/>
          </p:nvPr>
        </p:nvSpPr>
        <p:spPr>
          <a:xfrm>
            <a:off x="8203234" y="6016890"/>
            <a:ext cx="339876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9" name="Google Shape;239;p34"/>
          <p:cNvSpPr txBox="1">
            <a:spLocks noGrp="1"/>
          </p:cNvSpPr>
          <p:nvPr>
            <p:ph type="sldNum" idx="12"/>
          </p:nvPr>
        </p:nvSpPr>
        <p:spPr>
          <a:xfrm>
            <a:off x="5821279" y="6273660"/>
            <a:ext cx="549442"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40"/>
        <p:cNvGrpSpPr/>
        <p:nvPr/>
      </p:nvGrpSpPr>
      <p:grpSpPr>
        <a:xfrm>
          <a:off x="0" y="0"/>
          <a:ext cx="0" cy="0"/>
          <a:chOff x="0" y="0"/>
          <a:chExt cx="0" cy="0"/>
        </a:xfrm>
      </p:grpSpPr>
      <p:sp>
        <p:nvSpPr>
          <p:cNvPr id="241" name="Google Shape;241;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2" name="Google Shape;242;p35"/>
          <p:cNvSpPr txBox="1">
            <a:spLocks noGrp="1"/>
          </p:cNvSpPr>
          <p:nvPr>
            <p:ph type="dt" idx="10"/>
          </p:nvPr>
        </p:nvSpPr>
        <p:spPr>
          <a:xfrm>
            <a:off x="838200" y="601688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3" name="Google Shape;243;p35"/>
          <p:cNvSpPr txBox="1">
            <a:spLocks noGrp="1"/>
          </p:cNvSpPr>
          <p:nvPr>
            <p:ph type="ftr" idx="11"/>
          </p:nvPr>
        </p:nvSpPr>
        <p:spPr>
          <a:xfrm>
            <a:off x="8203234" y="6016890"/>
            <a:ext cx="339876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35"/>
          <p:cNvSpPr txBox="1">
            <a:spLocks noGrp="1"/>
          </p:cNvSpPr>
          <p:nvPr>
            <p:ph type="sldNum" idx="12"/>
          </p:nvPr>
        </p:nvSpPr>
        <p:spPr>
          <a:xfrm>
            <a:off x="5821279" y="6273660"/>
            <a:ext cx="549442"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Manual">
  <p:cSld name="Manual">
    <p:bg>
      <p:bgPr>
        <a:solidFill>
          <a:srgbClr val="F7F0E3"/>
        </a:solidFill>
        <a:effectLst/>
      </p:bgPr>
    </p:bg>
    <p:spTree>
      <p:nvGrpSpPr>
        <p:cNvPr id="1" name="Shape 245"/>
        <p:cNvGrpSpPr/>
        <p:nvPr/>
      </p:nvGrpSpPr>
      <p:grpSpPr>
        <a:xfrm>
          <a:off x="0" y="0"/>
          <a:ext cx="0" cy="0"/>
          <a:chOff x="0" y="0"/>
          <a:chExt cx="0" cy="0"/>
        </a:xfrm>
      </p:grpSpPr>
      <p:sp>
        <p:nvSpPr>
          <p:cNvPr id="246" name="Google Shape;246;p36"/>
          <p:cNvSpPr txBox="1">
            <a:spLocks noGrp="1"/>
          </p:cNvSpPr>
          <p:nvPr>
            <p:ph type="body" idx="1"/>
          </p:nvPr>
        </p:nvSpPr>
        <p:spPr>
          <a:xfrm>
            <a:off x="679116" y="1815793"/>
            <a:ext cx="882686" cy="10922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0000"/>
              <a:buNone/>
              <a:defRPr sz="10000" b="1">
                <a:solidFill>
                  <a:schemeClr val="lt2"/>
                </a:solidFill>
                <a:latin typeface="Pinyon Script"/>
                <a:ea typeface="Pinyon Script"/>
                <a:cs typeface="Pinyon Script"/>
                <a:sym typeface="Pinyon Script"/>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7" name="Google Shape;247;p36"/>
          <p:cNvSpPr txBox="1">
            <a:spLocks noGrp="1"/>
          </p:cNvSpPr>
          <p:nvPr>
            <p:ph type="body" idx="2"/>
          </p:nvPr>
        </p:nvSpPr>
        <p:spPr>
          <a:xfrm>
            <a:off x="1394409" y="1920003"/>
            <a:ext cx="3103110" cy="1032355"/>
          </a:xfrm>
          <a:prstGeom prst="rect">
            <a:avLst/>
          </a:prstGeom>
          <a:noFill/>
          <a:ln>
            <a:noFill/>
          </a:ln>
        </p:spPr>
        <p:txBody>
          <a:bodyPr spcFirstLastPara="1" wrap="square" lIns="91425" tIns="45700" rIns="91425" bIns="45700" anchor="t" anchorCtr="0">
            <a:noAutofit/>
          </a:bodyPr>
          <a:lstStyle>
            <a:lvl1pPr marL="457200" lvl="0" indent="-228600" algn="l">
              <a:lnSpc>
                <a:spcPct val="75000"/>
              </a:lnSpc>
              <a:spcBef>
                <a:spcPts val="600"/>
              </a:spcBef>
              <a:spcAft>
                <a:spcPts val="0"/>
              </a:spcAft>
              <a:buClr>
                <a:schemeClr val="dk2"/>
              </a:buClr>
              <a:buSzPts val="4000"/>
              <a:buNone/>
              <a:defRPr sz="4000" b="0">
                <a:solidFill>
                  <a:schemeClr val="dk2"/>
                </a:solidFill>
                <a:latin typeface="Pinyon Script"/>
                <a:ea typeface="Pinyon Script"/>
                <a:cs typeface="Pinyon Script"/>
                <a:sym typeface="Pinyon Script"/>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8" name="Google Shape;248;p36"/>
          <p:cNvSpPr txBox="1">
            <a:spLocks noGrp="1"/>
          </p:cNvSpPr>
          <p:nvPr>
            <p:ph type="body" idx="3"/>
          </p:nvPr>
        </p:nvSpPr>
        <p:spPr>
          <a:xfrm>
            <a:off x="4772516" y="1815793"/>
            <a:ext cx="882686" cy="10922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0000"/>
              <a:buNone/>
              <a:defRPr sz="10000" b="1">
                <a:solidFill>
                  <a:schemeClr val="lt2"/>
                </a:solidFill>
                <a:latin typeface="Pinyon Script"/>
                <a:ea typeface="Pinyon Script"/>
                <a:cs typeface="Pinyon Script"/>
                <a:sym typeface="Pinyon Script"/>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9" name="Google Shape;249;p36"/>
          <p:cNvSpPr txBox="1">
            <a:spLocks noGrp="1"/>
          </p:cNvSpPr>
          <p:nvPr>
            <p:ph type="body" idx="4"/>
          </p:nvPr>
        </p:nvSpPr>
        <p:spPr>
          <a:xfrm>
            <a:off x="5558149" y="1920003"/>
            <a:ext cx="2243918" cy="1032355"/>
          </a:xfrm>
          <a:prstGeom prst="rect">
            <a:avLst/>
          </a:prstGeom>
          <a:noFill/>
          <a:ln>
            <a:noFill/>
          </a:ln>
        </p:spPr>
        <p:txBody>
          <a:bodyPr spcFirstLastPara="1" wrap="square" lIns="91425" tIns="45700" rIns="91425" bIns="45700" anchor="t" anchorCtr="0">
            <a:noAutofit/>
          </a:bodyPr>
          <a:lstStyle>
            <a:lvl1pPr marL="457200" lvl="0" indent="-228600" algn="l">
              <a:lnSpc>
                <a:spcPct val="75000"/>
              </a:lnSpc>
              <a:spcBef>
                <a:spcPts val="600"/>
              </a:spcBef>
              <a:spcAft>
                <a:spcPts val="0"/>
              </a:spcAft>
              <a:buClr>
                <a:schemeClr val="dk2"/>
              </a:buClr>
              <a:buSzPts val="4000"/>
              <a:buNone/>
              <a:defRPr sz="4000" b="0">
                <a:solidFill>
                  <a:schemeClr val="dk2"/>
                </a:solidFill>
                <a:latin typeface="Pinyon Script"/>
                <a:ea typeface="Pinyon Script"/>
                <a:cs typeface="Pinyon Script"/>
                <a:sym typeface="Pinyon Script"/>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0" name="Google Shape;250;p36"/>
          <p:cNvSpPr txBox="1">
            <a:spLocks noGrp="1"/>
          </p:cNvSpPr>
          <p:nvPr>
            <p:ph type="body" idx="5"/>
          </p:nvPr>
        </p:nvSpPr>
        <p:spPr>
          <a:xfrm>
            <a:off x="7858629" y="1833572"/>
            <a:ext cx="882686" cy="10922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0000"/>
              <a:buNone/>
              <a:defRPr sz="10000" b="1">
                <a:solidFill>
                  <a:schemeClr val="lt2"/>
                </a:solidFill>
                <a:latin typeface="Pinyon Script"/>
                <a:ea typeface="Pinyon Script"/>
                <a:cs typeface="Pinyon Script"/>
                <a:sym typeface="Pinyon Script"/>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1" name="Google Shape;251;p36"/>
          <p:cNvSpPr txBox="1">
            <a:spLocks noGrp="1"/>
          </p:cNvSpPr>
          <p:nvPr>
            <p:ph type="body" idx="6"/>
          </p:nvPr>
        </p:nvSpPr>
        <p:spPr>
          <a:xfrm>
            <a:off x="8644262" y="1937782"/>
            <a:ext cx="2959116" cy="1032355"/>
          </a:xfrm>
          <a:prstGeom prst="rect">
            <a:avLst/>
          </a:prstGeom>
          <a:noFill/>
          <a:ln>
            <a:noFill/>
          </a:ln>
        </p:spPr>
        <p:txBody>
          <a:bodyPr spcFirstLastPara="1" wrap="square" lIns="91425" tIns="45700" rIns="91425" bIns="45700" anchor="t" anchorCtr="0">
            <a:noAutofit/>
          </a:bodyPr>
          <a:lstStyle>
            <a:lvl1pPr marL="457200" lvl="0" indent="-228600" algn="l">
              <a:lnSpc>
                <a:spcPct val="75000"/>
              </a:lnSpc>
              <a:spcBef>
                <a:spcPts val="600"/>
              </a:spcBef>
              <a:spcAft>
                <a:spcPts val="0"/>
              </a:spcAft>
              <a:buClr>
                <a:schemeClr val="dk2"/>
              </a:buClr>
              <a:buSzPts val="4000"/>
              <a:buNone/>
              <a:defRPr sz="4000" b="0">
                <a:solidFill>
                  <a:schemeClr val="dk2"/>
                </a:solidFill>
                <a:latin typeface="Pinyon Script"/>
                <a:ea typeface="Pinyon Script"/>
                <a:cs typeface="Pinyon Script"/>
                <a:sym typeface="Pinyon Script"/>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2" name="Google Shape;252;p36"/>
          <p:cNvSpPr txBox="1">
            <a:spLocks noGrp="1"/>
          </p:cNvSpPr>
          <p:nvPr>
            <p:ph type="body" idx="7"/>
          </p:nvPr>
        </p:nvSpPr>
        <p:spPr>
          <a:xfrm>
            <a:off x="891723" y="3007741"/>
            <a:ext cx="1698625" cy="8001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1600"/>
              <a:buNone/>
              <a:defRPr sz="1600" b="0">
                <a:solidFill>
                  <a:srgbClr val="3F3F3F"/>
                </a:solidFill>
                <a:latin typeface="Book Antiqua"/>
                <a:ea typeface="Book Antiqua"/>
                <a:cs typeface="Book Antiqua"/>
                <a:sym typeface="Book Antiqua"/>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3" name="Google Shape;253;p36"/>
          <p:cNvSpPr txBox="1">
            <a:spLocks noGrp="1"/>
          </p:cNvSpPr>
          <p:nvPr>
            <p:ph type="body" idx="8"/>
          </p:nvPr>
        </p:nvSpPr>
        <p:spPr>
          <a:xfrm>
            <a:off x="2590348" y="3007741"/>
            <a:ext cx="1698625" cy="8001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1600"/>
              <a:buNone/>
              <a:defRPr sz="1600" b="0">
                <a:solidFill>
                  <a:srgbClr val="3F3F3F"/>
                </a:solidFill>
                <a:latin typeface="Book Antiqua"/>
                <a:ea typeface="Book Antiqua"/>
                <a:cs typeface="Book Antiqua"/>
                <a:sym typeface="Book Antiqua"/>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4" name="Google Shape;254;p36"/>
          <p:cNvSpPr txBox="1">
            <a:spLocks noGrp="1"/>
          </p:cNvSpPr>
          <p:nvPr>
            <p:ph type="body" idx="9"/>
          </p:nvPr>
        </p:nvSpPr>
        <p:spPr>
          <a:xfrm>
            <a:off x="4794793" y="3007741"/>
            <a:ext cx="1698625" cy="8001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1600"/>
              <a:buNone/>
              <a:defRPr sz="1600" b="0">
                <a:solidFill>
                  <a:srgbClr val="3F3F3F"/>
                </a:solidFill>
                <a:latin typeface="Book Antiqua"/>
                <a:ea typeface="Book Antiqua"/>
                <a:cs typeface="Book Antiqua"/>
                <a:sym typeface="Book Antiqua"/>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5" name="Google Shape;255;p36"/>
          <p:cNvSpPr txBox="1">
            <a:spLocks noGrp="1"/>
          </p:cNvSpPr>
          <p:nvPr>
            <p:ph type="body" idx="13"/>
          </p:nvPr>
        </p:nvSpPr>
        <p:spPr>
          <a:xfrm>
            <a:off x="7876955" y="3006198"/>
            <a:ext cx="3726423" cy="8001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1600"/>
              <a:buNone/>
              <a:defRPr sz="1600" b="0">
                <a:solidFill>
                  <a:srgbClr val="3F3F3F"/>
                </a:solidFill>
                <a:latin typeface="Book Antiqua"/>
                <a:ea typeface="Book Antiqua"/>
                <a:cs typeface="Book Antiqua"/>
                <a:sym typeface="Book Antiqua"/>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6" name="Google Shape;256;p36"/>
          <p:cNvSpPr txBox="1">
            <a:spLocks noGrp="1"/>
          </p:cNvSpPr>
          <p:nvPr>
            <p:ph type="body" idx="14"/>
          </p:nvPr>
        </p:nvSpPr>
        <p:spPr>
          <a:xfrm>
            <a:off x="1657040" y="5751926"/>
            <a:ext cx="8877920" cy="470478"/>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accent3"/>
              </a:buClr>
              <a:buSzPts val="1600"/>
              <a:buNone/>
              <a:defRPr sz="1600" b="0">
                <a:solidFill>
                  <a:schemeClr val="accent3"/>
                </a:solidFill>
                <a:latin typeface="Book Antiqua"/>
                <a:ea typeface="Book Antiqua"/>
                <a:cs typeface="Book Antiqua"/>
                <a:sym typeface="Book Antiqua"/>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7" name="Google Shape;257;p36"/>
          <p:cNvSpPr txBox="1">
            <a:spLocks noGrp="1"/>
          </p:cNvSpPr>
          <p:nvPr>
            <p:ph type="body" idx="15"/>
          </p:nvPr>
        </p:nvSpPr>
        <p:spPr>
          <a:xfrm>
            <a:off x="4794791" y="4974002"/>
            <a:ext cx="2599199" cy="8001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1"/>
              </a:buClr>
              <a:buSzPts val="1600"/>
              <a:buNone/>
              <a:defRPr sz="1600" b="0">
                <a:solidFill>
                  <a:schemeClr val="accent1"/>
                </a:solidFill>
                <a:latin typeface="Book Antiqua"/>
                <a:ea typeface="Book Antiqua"/>
                <a:cs typeface="Book Antiqua"/>
                <a:sym typeface="Book Antiqua"/>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8" name="Google Shape;258;p36"/>
          <p:cNvSpPr txBox="1">
            <a:spLocks noGrp="1"/>
          </p:cNvSpPr>
          <p:nvPr>
            <p:ph type="body" idx="16"/>
          </p:nvPr>
        </p:nvSpPr>
        <p:spPr>
          <a:xfrm>
            <a:off x="7890713" y="4974002"/>
            <a:ext cx="3712665" cy="8001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1"/>
              </a:buClr>
              <a:buSzPts val="1600"/>
              <a:buNone/>
              <a:defRPr sz="1600" b="0">
                <a:solidFill>
                  <a:schemeClr val="accent1"/>
                </a:solidFill>
                <a:latin typeface="Book Antiqua"/>
                <a:ea typeface="Book Antiqua"/>
                <a:cs typeface="Book Antiqua"/>
                <a:sym typeface="Book Antiqua"/>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9" name="Google Shape;259;p36"/>
          <p:cNvSpPr>
            <a:spLocks noGrp="1"/>
          </p:cNvSpPr>
          <p:nvPr>
            <p:ph type="pic" idx="17"/>
          </p:nvPr>
        </p:nvSpPr>
        <p:spPr>
          <a:xfrm>
            <a:off x="891723" y="3880614"/>
            <a:ext cx="1636776" cy="1618488"/>
          </a:xfrm>
          <a:prstGeom prst="rect">
            <a:avLst/>
          </a:prstGeom>
          <a:noFill/>
          <a:ln>
            <a:noFill/>
          </a:ln>
        </p:spPr>
      </p:sp>
      <p:sp>
        <p:nvSpPr>
          <p:cNvPr id="260" name="Google Shape;260;p36"/>
          <p:cNvSpPr>
            <a:spLocks noGrp="1"/>
          </p:cNvSpPr>
          <p:nvPr>
            <p:ph type="pic" idx="18"/>
          </p:nvPr>
        </p:nvSpPr>
        <p:spPr>
          <a:xfrm>
            <a:off x="2590348" y="3880614"/>
            <a:ext cx="1636776" cy="1618488"/>
          </a:xfrm>
          <a:prstGeom prst="rect">
            <a:avLst/>
          </a:prstGeom>
          <a:noFill/>
          <a:ln>
            <a:noFill/>
          </a:ln>
        </p:spPr>
      </p:sp>
      <p:sp>
        <p:nvSpPr>
          <p:cNvPr id="261" name="Google Shape;261;p36"/>
          <p:cNvSpPr>
            <a:spLocks noGrp="1"/>
          </p:cNvSpPr>
          <p:nvPr>
            <p:ph type="pic" idx="19"/>
          </p:nvPr>
        </p:nvSpPr>
        <p:spPr>
          <a:xfrm>
            <a:off x="4794792" y="3944782"/>
            <a:ext cx="2599199" cy="896112"/>
          </a:xfrm>
          <a:prstGeom prst="rect">
            <a:avLst/>
          </a:prstGeom>
          <a:noFill/>
          <a:ln>
            <a:noFill/>
          </a:ln>
        </p:spPr>
      </p:sp>
      <p:sp>
        <p:nvSpPr>
          <p:cNvPr id="262" name="Google Shape;262;p36"/>
          <p:cNvSpPr>
            <a:spLocks noGrp="1"/>
          </p:cNvSpPr>
          <p:nvPr>
            <p:ph type="pic" idx="20"/>
          </p:nvPr>
        </p:nvSpPr>
        <p:spPr>
          <a:xfrm>
            <a:off x="7876955" y="3944782"/>
            <a:ext cx="2599200" cy="896400"/>
          </a:xfrm>
          <a:prstGeom prst="rect">
            <a:avLst/>
          </a:prstGeom>
          <a:noFill/>
          <a:ln>
            <a:noFill/>
          </a:ln>
        </p:spPr>
      </p:sp>
      <p:sp>
        <p:nvSpPr>
          <p:cNvPr id="263" name="Google Shape;263;p36"/>
          <p:cNvSpPr txBox="1">
            <a:spLocks noGrp="1"/>
          </p:cNvSpPr>
          <p:nvPr>
            <p:ph type="title"/>
          </p:nvPr>
        </p:nvSpPr>
        <p:spPr>
          <a:xfrm>
            <a:off x="2141220" y="558203"/>
            <a:ext cx="7909560" cy="1069848"/>
          </a:xfrm>
          <a:prstGeom prst="rect">
            <a:avLst/>
          </a:prstGeom>
          <a:noFill/>
          <a:ln>
            <a:noFill/>
          </a:ln>
        </p:spPr>
        <p:txBody>
          <a:bodyPr spcFirstLastPara="1" wrap="square" lIns="0" tIns="0" rIns="0" bIns="0" anchor="ctr" anchorCtr="0">
            <a:normAutofit/>
          </a:bodyPr>
          <a:lstStyle>
            <a:lvl1pPr lvl="0" algn="ctr">
              <a:lnSpc>
                <a:spcPct val="90000"/>
              </a:lnSpc>
              <a:spcBef>
                <a:spcPts val="0"/>
              </a:spcBef>
              <a:spcAft>
                <a:spcPts val="0"/>
              </a:spcAft>
              <a:buClr>
                <a:schemeClr val="dk2"/>
              </a:buClr>
              <a:buSzPts val="6000"/>
              <a:buFont typeface="Pinyon Script"/>
              <a:buNone/>
              <a:defRPr sz="6000" b="0">
                <a:solidFill>
                  <a:schemeClr val="dk2"/>
                </a:solidFill>
                <a:latin typeface="Pinyon Script"/>
                <a:ea typeface="Pinyon Script"/>
                <a:cs typeface="Pinyon Script"/>
                <a:sym typeface="Pinyon Scrip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64" name="Google Shape;264;p36"/>
          <p:cNvPicPr preferRelativeResize="0"/>
          <p:nvPr/>
        </p:nvPicPr>
        <p:blipFill rotWithShape="1">
          <a:blip r:embed="rId2">
            <a:alphaModFix/>
          </a:blip>
          <a:srcRect/>
          <a:stretch/>
        </p:blipFill>
        <p:spPr>
          <a:xfrm>
            <a:off x="3608400" y="1568994"/>
            <a:ext cx="4975200" cy="11422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edia Layout">
  <p:cSld name="Media Layout">
    <p:spTree>
      <p:nvGrpSpPr>
        <p:cNvPr id="1" name="Shape 38"/>
        <p:cNvGrpSpPr/>
        <p:nvPr/>
      </p:nvGrpSpPr>
      <p:grpSpPr>
        <a:xfrm>
          <a:off x="0" y="0"/>
          <a:ext cx="0" cy="0"/>
          <a:chOff x="0" y="0"/>
          <a:chExt cx="0" cy="0"/>
        </a:xfrm>
      </p:grpSpPr>
      <p:sp>
        <p:nvSpPr>
          <p:cNvPr id="39" name="Google Shape;39;p15"/>
          <p:cNvSpPr/>
          <p:nvPr/>
        </p:nvSpPr>
        <p:spPr>
          <a:xfrm>
            <a:off x="5908548" y="6261006"/>
            <a:ext cx="374904" cy="374904"/>
          </a:xfrm>
          <a:prstGeom prst="ellipse">
            <a:avLst/>
          </a:prstGeom>
          <a:solidFill>
            <a:srgbClr val="F7F0E3"/>
          </a:solidFill>
          <a:ln w="2540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40" name="Google Shape;40;p15"/>
          <p:cNvSpPr txBox="1">
            <a:spLocks noGrp="1"/>
          </p:cNvSpPr>
          <p:nvPr>
            <p:ph type="dt" idx="10"/>
          </p:nvPr>
        </p:nvSpPr>
        <p:spPr>
          <a:xfrm>
            <a:off x="838200" y="601688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5"/>
          <p:cNvSpPr txBox="1">
            <a:spLocks noGrp="1"/>
          </p:cNvSpPr>
          <p:nvPr>
            <p:ph type="ftr" idx="11"/>
          </p:nvPr>
        </p:nvSpPr>
        <p:spPr>
          <a:xfrm>
            <a:off x="8203234" y="6016890"/>
            <a:ext cx="339876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5"/>
          <p:cNvSpPr txBox="1">
            <a:spLocks noGrp="1"/>
          </p:cNvSpPr>
          <p:nvPr>
            <p:ph type="sldNum" idx="12"/>
          </p:nvPr>
        </p:nvSpPr>
        <p:spPr>
          <a:xfrm>
            <a:off x="5821279" y="6273660"/>
            <a:ext cx="549442"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43" name="Google Shape;43;p15"/>
          <p:cNvSpPr txBox="1">
            <a:spLocks noGrp="1"/>
          </p:cNvSpPr>
          <p:nvPr>
            <p:ph type="title"/>
          </p:nvPr>
        </p:nvSpPr>
        <p:spPr>
          <a:xfrm>
            <a:off x="2013284" y="5868367"/>
            <a:ext cx="8165432" cy="36360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2"/>
              </a:buClr>
              <a:buSzPts val="1800"/>
              <a:buFont typeface="Book Antiqua"/>
              <a:buNone/>
              <a:defRPr sz="1800" b="0" i="0">
                <a:solidFill>
                  <a:schemeClr val="dk2"/>
                </a:solidFill>
                <a:latin typeface="Book Antiqua"/>
                <a:ea typeface="Book Antiqua"/>
                <a:cs typeface="Book Antiqua"/>
                <a:sym typeface="Book Antiqu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5"/>
          <p:cNvSpPr>
            <a:spLocks noGrp="1"/>
          </p:cNvSpPr>
          <p:nvPr>
            <p:ph type="media" idx="2"/>
          </p:nvPr>
        </p:nvSpPr>
        <p:spPr>
          <a:xfrm>
            <a:off x="829056" y="827052"/>
            <a:ext cx="10533888" cy="4818888"/>
          </a:xfrm>
          <a:prstGeom prst="rect">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2"/>
              </a:buClr>
              <a:buSzPts val="1400"/>
              <a:buFont typeface="Arial"/>
              <a:buNone/>
              <a:defRPr sz="1400" b="0" i="0" u="none" strike="noStrike" cap="none">
                <a:solidFill>
                  <a:schemeClr val="dk2"/>
                </a:solidFill>
                <a:latin typeface="Book Antiqua"/>
                <a:ea typeface="Book Antiqua"/>
                <a:cs typeface="Book Antiqua"/>
                <a:sym typeface="Book Antiqua"/>
              </a:defRPr>
            </a:lvl1pPr>
            <a:lvl2pPr marR="0" lvl="1"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Book Antiqua"/>
                <a:ea typeface="Book Antiqua"/>
                <a:cs typeface="Book Antiqua"/>
                <a:sym typeface="Book Antiqua"/>
              </a:defRPr>
            </a:lvl2pPr>
            <a:lvl3pPr marR="0" lvl="2"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Book Antiqua"/>
                <a:ea typeface="Book Antiqua"/>
                <a:cs typeface="Book Antiqua"/>
                <a:sym typeface="Book Antiqua"/>
              </a:defRPr>
            </a:lvl3pPr>
            <a:lvl4pPr marR="0" lvl="3"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Book Antiqua"/>
                <a:ea typeface="Book Antiqua"/>
                <a:cs typeface="Book Antiqua"/>
                <a:sym typeface="Book Antiqua"/>
              </a:defRPr>
            </a:lvl4pPr>
            <a:lvl5pPr marR="0" lvl="4"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Book Antiqua"/>
                <a:ea typeface="Book Antiqua"/>
                <a:cs typeface="Book Antiqua"/>
                <a:sym typeface="Book Antiqu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ook Antiqua"/>
                <a:ea typeface="Book Antiqua"/>
                <a:cs typeface="Book Antiqua"/>
                <a:sym typeface="Book Antiqu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ook Antiqua"/>
                <a:ea typeface="Book Antiqua"/>
                <a:cs typeface="Book Antiqua"/>
                <a:sym typeface="Book Antiqu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ook Antiqua"/>
                <a:ea typeface="Book Antiqua"/>
                <a:cs typeface="Book Antiqua"/>
                <a:sym typeface="Book Antiqu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ook Antiqua"/>
                <a:ea typeface="Book Antiqua"/>
                <a:cs typeface="Book Antiqua"/>
                <a:sym typeface="Book Antiqu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ivider Slide">
  <p:cSld name="Divider Slide">
    <p:spTree>
      <p:nvGrpSpPr>
        <p:cNvPr id="1" name="Shape 45"/>
        <p:cNvGrpSpPr/>
        <p:nvPr/>
      </p:nvGrpSpPr>
      <p:grpSpPr>
        <a:xfrm>
          <a:off x="0" y="0"/>
          <a:ext cx="0" cy="0"/>
          <a:chOff x="0" y="0"/>
          <a:chExt cx="0" cy="0"/>
        </a:xfrm>
      </p:grpSpPr>
      <p:sp>
        <p:nvSpPr>
          <p:cNvPr id="46" name="Google Shape;46;p16"/>
          <p:cNvSpPr/>
          <p:nvPr/>
        </p:nvSpPr>
        <p:spPr>
          <a:xfrm>
            <a:off x="5908548" y="6261006"/>
            <a:ext cx="374904" cy="374904"/>
          </a:xfrm>
          <a:prstGeom prst="ellipse">
            <a:avLst/>
          </a:prstGeom>
          <a:solidFill>
            <a:srgbClr val="F7F0E3"/>
          </a:solidFill>
          <a:ln w="2540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47" name="Google Shape;47;p16"/>
          <p:cNvSpPr txBox="1">
            <a:spLocks noGrp="1"/>
          </p:cNvSpPr>
          <p:nvPr>
            <p:ph type="sldNum" idx="12"/>
          </p:nvPr>
        </p:nvSpPr>
        <p:spPr>
          <a:xfrm>
            <a:off x="5821279" y="6273660"/>
            <a:ext cx="549442"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48" name="Google Shape;48;p16"/>
          <p:cNvSpPr txBox="1">
            <a:spLocks noGrp="1"/>
          </p:cNvSpPr>
          <p:nvPr>
            <p:ph type="title"/>
          </p:nvPr>
        </p:nvSpPr>
        <p:spPr>
          <a:xfrm>
            <a:off x="838200" y="652986"/>
            <a:ext cx="10515600" cy="90487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2"/>
              </a:buClr>
              <a:buSzPts val="6000"/>
              <a:buFont typeface="Pinyon Script"/>
              <a:buNone/>
              <a:defRPr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6"/>
          <p:cNvSpPr txBox="1">
            <a:spLocks noGrp="1"/>
          </p:cNvSpPr>
          <p:nvPr>
            <p:ph type="dt" idx="10"/>
          </p:nvPr>
        </p:nvSpPr>
        <p:spPr>
          <a:xfrm>
            <a:off x="838200" y="601688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6"/>
          <p:cNvSpPr txBox="1">
            <a:spLocks noGrp="1"/>
          </p:cNvSpPr>
          <p:nvPr>
            <p:ph type="ftr" idx="11"/>
          </p:nvPr>
        </p:nvSpPr>
        <p:spPr>
          <a:xfrm>
            <a:off x="8203234" y="6016890"/>
            <a:ext cx="339876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6"/>
          <p:cNvSpPr/>
          <p:nvPr/>
        </p:nvSpPr>
        <p:spPr>
          <a:xfrm>
            <a:off x="4534478" y="1568994"/>
            <a:ext cx="3123044" cy="139083"/>
          </a:xfrm>
          <a:custGeom>
            <a:avLst/>
            <a:gdLst/>
            <a:ahLst/>
            <a:cxnLst/>
            <a:rect l="l" t="t" r="r" b="b"/>
            <a:pathLst>
              <a:path w="3123043" h="139082" extrusionOk="0">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52" name="Google Shape;52;p16"/>
          <p:cNvSpPr txBox="1">
            <a:spLocks noGrp="1"/>
          </p:cNvSpPr>
          <p:nvPr>
            <p:ph type="body" idx="1"/>
          </p:nvPr>
        </p:nvSpPr>
        <p:spPr>
          <a:xfrm>
            <a:off x="838200" y="1874839"/>
            <a:ext cx="10515600" cy="476476"/>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dk2"/>
              </a:buClr>
              <a:buSzPts val="1800"/>
              <a:buNone/>
              <a:defRPr sz="1800"/>
            </a:lvl1pPr>
            <a:lvl2pPr marL="914400" lvl="1" indent="-342900" algn="l">
              <a:lnSpc>
                <a:spcPct val="90000"/>
              </a:lnSpc>
              <a:spcBef>
                <a:spcPts val="500"/>
              </a:spcBef>
              <a:spcAft>
                <a:spcPts val="0"/>
              </a:spcAft>
              <a:buClr>
                <a:schemeClr val="dk2"/>
              </a:buClr>
              <a:buSzPts val="1800"/>
              <a:buChar char="•"/>
              <a:defRPr sz="1800"/>
            </a:lvl2pPr>
            <a:lvl3pPr marL="1371600" lvl="2" indent="-342900" algn="l">
              <a:lnSpc>
                <a:spcPct val="90000"/>
              </a:lnSpc>
              <a:spcBef>
                <a:spcPts val="500"/>
              </a:spcBef>
              <a:spcAft>
                <a:spcPts val="0"/>
              </a:spcAft>
              <a:buClr>
                <a:schemeClr val="dk2"/>
              </a:buClr>
              <a:buSzPts val="1800"/>
              <a:buChar char="•"/>
              <a:defRPr sz="1800"/>
            </a:lvl3pPr>
            <a:lvl4pPr marL="1828800" lvl="3" indent="-342900" algn="l">
              <a:lnSpc>
                <a:spcPct val="90000"/>
              </a:lnSpc>
              <a:spcBef>
                <a:spcPts val="500"/>
              </a:spcBef>
              <a:spcAft>
                <a:spcPts val="0"/>
              </a:spcAft>
              <a:buClr>
                <a:schemeClr val="dk2"/>
              </a:buClr>
              <a:buSzPts val="1800"/>
              <a:buChar char="•"/>
              <a:defRPr sz="1800"/>
            </a:lvl4pPr>
            <a:lvl5pPr marL="2286000" lvl="4" indent="-342900" algn="l">
              <a:lnSpc>
                <a:spcPct val="90000"/>
              </a:lnSpc>
              <a:spcBef>
                <a:spcPts val="500"/>
              </a:spcBef>
              <a:spcAft>
                <a:spcPts val="0"/>
              </a:spcAft>
              <a:buClr>
                <a:schemeClr val="dk2"/>
              </a:buClr>
              <a:buSzPts val="1800"/>
              <a:buChar char="•"/>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16"/>
          <p:cNvSpPr>
            <a:spLocks noGrp="1"/>
          </p:cNvSpPr>
          <p:nvPr>
            <p:ph type="pic" idx="2"/>
          </p:nvPr>
        </p:nvSpPr>
        <p:spPr>
          <a:xfrm>
            <a:off x="0" y="2483223"/>
            <a:ext cx="12192000" cy="3465576"/>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and Title Slide">
  <p:cSld name="Image and Title Slide">
    <p:spTree>
      <p:nvGrpSpPr>
        <p:cNvPr id="1" name="Shape 54"/>
        <p:cNvGrpSpPr/>
        <p:nvPr/>
      </p:nvGrpSpPr>
      <p:grpSpPr>
        <a:xfrm>
          <a:off x="0" y="0"/>
          <a:ext cx="0" cy="0"/>
          <a:chOff x="0" y="0"/>
          <a:chExt cx="0" cy="0"/>
        </a:xfrm>
      </p:grpSpPr>
      <p:sp>
        <p:nvSpPr>
          <p:cNvPr id="55" name="Google Shape;55;p17"/>
          <p:cNvSpPr>
            <a:spLocks noGrp="1"/>
          </p:cNvSpPr>
          <p:nvPr>
            <p:ph type="pic" idx="2"/>
          </p:nvPr>
        </p:nvSpPr>
        <p:spPr>
          <a:xfrm>
            <a:off x="0" y="793750"/>
            <a:ext cx="12192000" cy="4900613"/>
          </a:xfrm>
          <a:prstGeom prst="rect">
            <a:avLst/>
          </a:prstGeom>
          <a:noFill/>
          <a:ln>
            <a:noFill/>
          </a:ln>
        </p:spPr>
      </p:sp>
      <p:sp>
        <p:nvSpPr>
          <p:cNvPr id="56" name="Google Shape;56;p17"/>
          <p:cNvSpPr txBox="1">
            <a:spLocks noGrp="1"/>
          </p:cNvSpPr>
          <p:nvPr>
            <p:ph type="title"/>
          </p:nvPr>
        </p:nvSpPr>
        <p:spPr>
          <a:xfrm>
            <a:off x="838200" y="4514150"/>
            <a:ext cx="105156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6000"/>
              <a:buFont typeface="Pinyon Script"/>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7"/>
          <p:cNvSpPr txBox="1">
            <a:spLocks noGrp="1"/>
          </p:cNvSpPr>
          <p:nvPr>
            <p:ph type="dt" idx="10"/>
          </p:nvPr>
        </p:nvSpPr>
        <p:spPr>
          <a:xfrm>
            <a:off x="838200" y="601688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7"/>
          <p:cNvSpPr txBox="1">
            <a:spLocks noGrp="1"/>
          </p:cNvSpPr>
          <p:nvPr>
            <p:ph type="ftr" idx="11"/>
          </p:nvPr>
        </p:nvSpPr>
        <p:spPr>
          <a:xfrm>
            <a:off x="8203234" y="6016890"/>
            <a:ext cx="339876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7"/>
          <p:cNvSpPr/>
          <p:nvPr/>
        </p:nvSpPr>
        <p:spPr>
          <a:xfrm>
            <a:off x="5908548" y="6261006"/>
            <a:ext cx="374904" cy="374904"/>
          </a:xfrm>
          <a:prstGeom prst="ellipse">
            <a:avLst/>
          </a:prstGeom>
          <a:solidFill>
            <a:srgbClr val="F7F0E3"/>
          </a:solidFill>
          <a:ln w="2540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60" name="Google Shape;60;p17"/>
          <p:cNvSpPr txBox="1">
            <a:spLocks noGrp="1"/>
          </p:cNvSpPr>
          <p:nvPr>
            <p:ph type="sldNum" idx="12"/>
          </p:nvPr>
        </p:nvSpPr>
        <p:spPr>
          <a:xfrm>
            <a:off x="5821279" y="6273660"/>
            <a:ext cx="549442"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61" name="Google Shape;61;p17"/>
          <p:cNvSpPr txBox="1">
            <a:spLocks noGrp="1"/>
          </p:cNvSpPr>
          <p:nvPr>
            <p:ph type="body" idx="1"/>
          </p:nvPr>
        </p:nvSpPr>
        <p:spPr>
          <a:xfrm>
            <a:off x="2013284" y="5878369"/>
            <a:ext cx="8165432" cy="365125"/>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2"/>
              </a:buClr>
              <a:buSzPts val="1800"/>
              <a:buNone/>
              <a:defRPr sz="1800" b="0" i="0"/>
            </a:lvl1pPr>
            <a:lvl2pPr marL="914400" lvl="1" indent="-228600" algn="l">
              <a:lnSpc>
                <a:spcPct val="90000"/>
              </a:lnSpc>
              <a:spcBef>
                <a:spcPts val="500"/>
              </a:spcBef>
              <a:spcAft>
                <a:spcPts val="0"/>
              </a:spcAft>
              <a:buClr>
                <a:schemeClr val="dk2"/>
              </a:buClr>
              <a:buSzPts val="1800"/>
              <a:buNone/>
              <a:defRPr sz="1800" b="1" i="1"/>
            </a:lvl2pPr>
            <a:lvl3pPr marL="1371600" lvl="2" indent="-228600" algn="l">
              <a:lnSpc>
                <a:spcPct val="90000"/>
              </a:lnSpc>
              <a:spcBef>
                <a:spcPts val="500"/>
              </a:spcBef>
              <a:spcAft>
                <a:spcPts val="0"/>
              </a:spcAft>
              <a:buClr>
                <a:schemeClr val="dk2"/>
              </a:buClr>
              <a:buSzPts val="1800"/>
              <a:buNone/>
              <a:defRPr sz="1800" b="1" i="1"/>
            </a:lvl3pPr>
            <a:lvl4pPr marL="1828800" lvl="3" indent="-228600" algn="l">
              <a:lnSpc>
                <a:spcPct val="90000"/>
              </a:lnSpc>
              <a:spcBef>
                <a:spcPts val="500"/>
              </a:spcBef>
              <a:spcAft>
                <a:spcPts val="0"/>
              </a:spcAft>
              <a:buClr>
                <a:schemeClr val="dk2"/>
              </a:buClr>
              <a:buSzPts val="1800"/>
              <a:buNone/>
              <a:defRPr sz="1800" b="1" i="1"/>
            </a:lvl4pPr>
            <a:lvl5pPr marL="2286000" lvl="4" indent="-228600" algn="l">
              <a:lnSpc>
                <a:spcPct val="90000"/>
              </a:lnSpc>
              <a:spcBef>
                <a:spcPts val="500"/>
              </a:spcBef>
              <a:spcAft>
                <a:spcPts val="0"/>
              </a:spcAft>
              <a:buClr>
                <a:schemeClr val="dk2"/>
              </a:buClr>
              <a:buSzPts val="1800"/>
              <a:buNone/>
              <a:defRPr sz="1800" b="1" i="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17"/>
          <p:cNvSpPr/>
          <p:nvPr/>
        </p:nvSpPr>
        <p:spPr>
          <a:xfrm>
            <a:off x="4534478" y="5342223"/>
            <a:ext cx="3123044" cy="139083"/>
          </a:xfrm>
          <a:custGeom>
            <a:avLst/>
            <a:gdLst/>
            <a:ahLst/>
            <a:cxnLst/>
            <a:rect l="l" t="t" r="r" b="b"/>
            <a:pathLst>
              <a:path w="3123043" h="139082" extrusionOk="0">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Layout">
  <p:cSld name="Thanks Layout">
    <p:spTree>
      <p:nvGrpSpPr>
        <p:cNvPr id="1" name="Shape 63"/>
        <p:cNvGrpSpPr/>
        <p:nvPr/>
      </p:nvGrpSpPr>
      <p:grpSpPr>
        <a:xfrm>
          <a:off x="0" y="0"/>
          <a:ext cx="0" cy="0"/>
          <a:chOff x="0" y="0"/>
          <a:chExt cx="0" cy="0"/>
        </a:xfrm>
      </p:grpSpPr>
      <p:sp>
        <p:nvSpPr>
          <p:cNvPr id="64" name="Google Shape;64;p18"/>
          <p:cNvSpPr/>
          <p:nvPr/>
        </p:nvSpPr>
        <p:spPr>
          <a:xfrm>
            <a:off x="0" y="0"/>
            <a:ext cx="12192000" cy="6858000"/>
          </a:xfrm>
          <a:prstGeom prst="rect">
            <a:avLst/>
          </a:prstGeom>
          <a:blipFill rotWithShape="1">
            <a:blip r:embed="rId2">
              <a:alphaModFix/>
            </a:blip>
            <a:stretch>
              <a:fillRect t="-6774" b="-5723"/>
            </a:stretch>
          </a:bli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65" name="Google Shape;65;p18"/>
          <p:cNvSpPr/>
          <p:nvPr/>
        </p:nvSpPr>
        <p:spPr>
          <a:xfrm>
            <a:off x="0" y="0"/>
            <a:ext cx="12192000" cy="6858000"/>
          </a:xfrm>
          <a:prstGeom prst="rect">
            <a:avLst/>
          </a:prstGeom>
          <a:solidFill>
            <a:schemeClr val="dk1">
              <a:alpha val="8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66" name="Google Shape;66;p18"/>
          <p:cNvSpPr txBox="1">
            <a:spLocks noGrp="1"/>
          </p:cNvSpPr>
          <p:nvPr>
            <p:ph type="body" idx="1"/>
          </p:nvPr>
        </p:nvSpPr>
        <p:spPr>
          <a:xfrm>
            <a:off x="3912235" y="4447556"/>
            <a:ext cx="4367531" cy="474519"/>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3000"/>
              <a:buNone/>
              <a:defRPr sz="3000" b="0" i="0">
                <a:solidFill>
                  <a:schemeClr val="lt1"/>
                </a:solidFill>
                <a:latin typeface="Book Antiqua"/>
                <a:ea typeface="Book Antiqua"/>
                <a:cs typeface="Book Antiqua"/>
                <a:sym typeface="Book Antiqua"/>
              </a:defRPr>
            </a:lvl1pPr>
            <a:lvl2pPr marL="914400" lvl="1" indent="-228600" algn="l">
              <a:lnSpc>
                <a:spcPct val="90000"/>
              </a:lnSpc>
              <a:spcBef>
                <a:spcPts val="500"/>
              </a:spcBef>
              <a:spcAft>
                <a:spcPts val="0"/>
              </a:spcAft>
              <a:buClr>
                <a:schemeClr val="dk2"/>
              </a:buClr>
              <a:buSzPts val="1800"/>
              <a:buNone/>
              <a:defRPr sz="1800" b="1" i="1"/>
            </a:lvl2pPr>
            <a:lvl3pPr marL="1371600" lvl="2" indent="-228600" algn="l">
              <a:lnSpc>
                <a:spcPct val="90000"/>
              </a:lnSpc>
              <a:spcBef>
                <a:spcPts val="500"/>
              </a:spcBef>
              <a:spcAft>
                <a:spcPts val="0"/>
              </a:spcAft>
              <a:buClr>
                <a:schemeClr val="dk2"/>
              </a:buClr>
              <a:buSzPts val="1800"/>
              <a:buNone/>
              <a:defRPr sz="1800" b="1" i="1"/>
            </a:lvl3pPr>
            <a:lvl4pPr marL="1828800" lvl="3" indent="-228600" algn="l">
              <a:lnSpc>
                <a:spcPct val="90000"/>
              </a:lnSpc>
              <a:spcBef>
                <a:spcPts val="500"/>
              </a:spcBef>
              <a:spcAft>
                <a:spcPts val="0"/>
              </a:spcAft>
              <a:buClr>
                <a:schemeClr val="dk2"/>
              </a:buClr>
              <a:buSzPts val="1800"/>
              <a:buNone/>
              <a:defRPr sz="1800" b="1" i="1"/>
            </a:lvl4pPr>
            <a:lvl5pPr marL="2286000" lvl="4" indent="-228600" algn="l">
              <a:lnSpc>
                <a:spcPct val="90000"/>
              </a:lnSpc>
              <a:spcBef>
                <a:spcPts val="500"/>
              </a:spcBef>
              <a:spcAft>
                <a:spcPts val="0"/>
              </a:spcAft>
              <a:buClr>
                <a:schemeClr val="dk2"/>
              </a:buClr>
              <a:buSzPts val="1800"/>
              <a:buNone/>
              <a:defRPr sz="1800" b="1" i="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18"/>
          <p:cNvSpPr txBox="1">
            <a:spLocks noGrp="1"/>
          </p:cNvSpPr>
          <p:nvPr>
            <p:ph type="title"/>
          </p:nvPr>
        </p:nvSpPr>
        <p:spPr>
          <a:xfrm>
            <a:off x="1037021" y="1663690"/>
            <a:ext cx="10117959" cy="1517356"/>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lt1"/>
              </a:buClr>
              <a:buSzPts val="10000"/>
              <a:buFont typeface="Pinyon Script"/>
              <a:buNone/>
              <a:defRPr sz="10000" b="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8"/>
          <p:cNvSpPr txBox="1">
            <a:spLocks noGrp="1"/>
          </p:cNvSpPr>
          <p:nvPr>
            <p:ph type="body" idx="2"/>
          </p:nvPr>
        </p:nvSpPr>
        <p:spPr>
          <a:xfrm>
            <a:off x="3912235" y="4152286"/>
            <a:ext cx="4367531" cy="2880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2"/>
              </a:buClr>
              <a:buSzPts val="2000"/>
              <a:buNone/>
              <a:defRPr sz="2000" b="0" i="0">
                <a:solidFill>
                  <a:schemeClr val="lt2"/>
                </a:solidFill>
                <a:latin typeface="Book Antiqua"/>
                <a:ea typeface="Book Antiqua"/>
                <a:cs typeface="Book Antiqua"/>
                <a:sym typeface="Book Antiqua"/>
              </a:defRPr>
            </a:lvl1pPr>
            <a:lvl2pPr marL="914400" lvl="1" indent="-228600" algn="l">
              <a:lnSpc>
                <a:spcPct val="90000"/>
              </a:lnSpc>
              <a:spcBef>
                <a:spcPts val="500"/>
              </a:spcBef>
              <a:spcAft>
                <a:spcPts val="0"/>
              </a:spcAft>
              <a:buClr>
                <a:schemeClr val="dk2"/>
              </a:buClr>
              <a:buSzPts val="1800"/>
              <a:buNone/>
              <a:defRPr sz="1800" b="1" i="1"/>
            </a:lvl2pPr>
            <a:lvl3pPr marL="1371600" lvl="2" indent="-228600" algn="l">
              <a:lnSpc>
                <a:spcPct val="90000"/>
              </a:lnSpc>
              <a:spcBef>
                <a:spcPts val="500"/>
              </a:spcBef>
              <a:spcAft>
                <a:spcPts val="0"/>
              </a:spcAft>
              <a:buClr>
                <a:schemeClr val="dk2"/>
              </a:buClr>
              <a:buSzPts val="1800"/>
              <a:buNone/>
              <a:defRPr sz="1800" b="1" i="1"/>
            </a:lvl3pPr>
            <a:lvl4pPr marL="1828800" lvl="3" indent="-228600" algn="l">
              <a:lnSpc>
                <a:spcPct val="90000"/>
              </a:lnSpc>
              <a:spcBef>
                <a:spcPts val="500"/>
              </a:spcBef>
              <a:spcAft>
                <a:spcPts val="0"/>
              </a:spcAft>
              <a:buClr>
                <a:schemeClr val="dk2"/>
              </a:buClr>
              <a:buSzPts val="1800"/>
              <a:buNone/>
              <a:defRPr sz="1800" b="1" i="1"/>
            </a:lvl4pPr>
            <a:lvl5pPr marL="2286000" lvl="4" indent="-228600" algn="l">
              <a:lnSpc>
                <a:spcPct val="90000"/>
              </a:lnSpc>
              <a:spcBef>
                <a:spcPts val="500"/>
              </a:spcBef>
              <a:spcAft>
                <a:spcPts val="0"/>
              </a:spcAft>
              <a:buClr>
                <a:schemeClr val="dk2"/>
              </a:buClr>
              <a:buSzPts val="1800"/>
              <a:buNone/>
              <a:defRPr sz="1800" b="1" i="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18"/>
          <p:cNvSpPr txBox="1">
            <a:spLocks noGrp="1"/>
          </p:cNvSpPr>
          <p:nvPr>
            <p:ph type="body" idx="3"/>
          </p:nvPr>
        </p:nvSpPr>
        <p:spPr>
          <a:xfrm>
            <a:off x="1050857" y="3264670"/>
            <a:ext cx="10090287" cy="606659"/>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2"/>
              </a:buClr>
              <a:buSzPts val="3000"/>
              <a:buNone/>
              <a:defRPr sz="3000" b="0" i="0">
                <a:solidFill>
                  <a:schemeClr val="lt2"/>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18"/>
          <p:cNvSpPr/>
          <p:nvPr/>
        </p:nvSpPr>
        <p:spPr>
          <a:xfrm>
            <a:off x="376428" y="374904"/>
            <a:ext cx="11439144" cy="6108192"/>
          </a:xfrm>
          <a:prstGeom prst="rect">
            <a:avLst/>
          </a:prstGeom>
          <a:noFill/>
          <a:ln w="1270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71" name="Google Shape;71;p18"/>
          <p:cNvSpPr/>
          <p:nvPr/>
        </p:nvSpPr>
        <p:spPr>
          <a:xfrm>
            <a:off x="445008" y="443484"/>
            <a:ext cx="11301984" cy="5971032"/>
          </a:xfrm>
          <a:prstGeom prst="rect">
            <a:avLst/>
          </a:prstGeom>
          <a:noFill/>
          <a:ln w="2540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cxnSp>
        <p:nvCxnSpPr>
          <p:cNvPr id="72" name="Google Shape;72;p18"/>
          <p:cNvCxnSpPr/>
          <p:nvPr/>
        </p:nvCxnSpPr>
        <p:spPr>
          <a:xfrm>
            <a:off x="5711952" y="5004104"/>
            <a:ext cx="768096" cy="0"/>
          </a:xfrm>
          <a:prstGeom prst="straightConnector1">
            <a:avLst/>
          </a:prstGeom>
          <a:noFill/>
          <a:ln w="12700" cap="flat" cmpd="sng">
            <a:solidFill>
              <a:schemeClr val="lt2"/>
            </a:solidFill>
            <a:prstDash val="solid"/>
            <a:miter lim="800000"/>
            <a:headEnd type="none" w="sm" len="sm"/>
            <a:tailEnd type="none" w="sm" len="sm"/>
          </a:ln>
        </p:spPr>
      </p:cxnSp>
      <p:pic>
        <p:nvPicPr>
          <p:cNvPr id="73" name="Google Shape;73;p18"/>
          <p:cNvPicPr preferRelativeResize="0"/>
          <p:nvPr/>
        </p:nvPicPr>
        <p:blipFill rotWithShape="1">
          <a:blip r:embed="rId3">
            <a:alphaModFix/>
          </a:blip>
          <a:srcRect/>
          <a:stretch/>
        </p:blipFill>
        <p:spPr>
          <a:xfrm>
            <a:off x="3608400" y="2987075"/>
            <a:ext cx="4975200" cy="114227"/>
          </a:xfrm>
          <a:prstGeom prst="rect">
            <a:avLst/>
          </a:prstGeom>
          <a:noFill/>
          <a:ln>
            <a:noFill/>
          </a:ln>
        </p:spPr>
      </p:pic>
      <p:sp>
        <p:nvSpPr>
          <p:cNvPr id="74" name="Google Shape;74;p18"/>
          <p:cNvSpPr txBox="1">
            <a:spLocks noGrp="1"/>
          </p:cNvSpPr>
          <p:nvPr>
            <p:ph type="body" idx="4"/>
          </p:nvPr>
        </p:nvSpPr>
        <p:spPr>
          <a:xfrm>
            <a:off x="2895600" y="5423227"/>
            <a:ext cx="6400800" cy="474519"/>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3000"/>
              <a:buNone/>
              <a:defRPr sz="3000" b="0" i="0">
                <a:solidFill>
                  <a:schemeClr val="lt1"/>
                </a:solidFill>
                <a:latin typeface="Book Antiqua"/>
                <a:ea typeface="Book Antiqua"/>
                <a:cs typeface="Book Antiqua"/>
                <a:sym typeface="Book Antiqua"/>
              </a:defRPr>
            </a:lvl1pPr>
            <a:lvl2pPr marL="914400" lvl="1" indent="-228600" algn="l">
              <a:lnSpc>
                <a:spcPct val="90000"/>
              </a:lnSpc>
              <a:spcBef>
                <a:spcPts val="500"/>
              </a:spcBef>
              <a:spcAft>
                <a:spcPts val="0"/>
              </a:spcAft>
              <a:buClr>
                <a:schemeClr val="dk2"/>
              </a:buClr>
              <a:buSzPts val="1800"/>
              <a:buNone/>
              <a:defRPr sz="1800" b="1" i="1"/>
            </a:lvl2pPr>
            <a:lvl3pPr marL="1371600" lvl="2" indent="-228600" algn="l">
              <a:lnSpc>
                <a:spcPct val="90000"/>
              </a:lnSpc>
              <a:spcBef>
                <a:spcPts val="500"/>
              </a:spcBef>
              <a:spcAft>
                <a:spcPts val="0"/>
              </a:spcAft>
              <a:buClr>
                <a:schemeClr val="dk2"/>
              </a:buClr>
              <a:buSzPts val="1800"/>
              <a:buNone/>
              <a:defRPr sz="1800" b="1" i="1"/>
            </a:lvl3pPr>
            <a:lvl4pPr marL="1828800" lvl="3" indent="-228600" algn="l">
              <a:lnSpc>
                <a:spcPct val="90000"/>
              </a:lnSpc>
              <a:spcBef>
                <a:spcPts val="500"/>
              </a:spcBef>
              <a:spcAft>
                <a:spcPts val="0"/>
              </a:spcAft>
              <a:buClr>
                <a:schemeClr val="dk2"/>
              </a:buClr>
              <a:buSzPts val="1800"/>
              <a:buNone/>
              <a:defRPr sz="1800" b="1" i="1"/>
            </a:lvl4pPr>
            <a:lvl5pPr marL="2286000" lvl="4" indent="-228600" algn="l">
              <a:lnSpc>
                <a:spcPct val="90000"/>
              </a:lnSpc>
              <a:spcBef>
                <a:spcPts val="500"/>
              </a:spcBef>
              <a:spcAft>
                <a:spcPts val="0"/>
              </a:spcAft>
              <a:buClr>
                <a:schemeClr val="dk2"/>
              </a:buClr>
              <a:buSzPts val="1800"/>
              <a:buNone/>
              <a:defRPr sz="1800" b="1" i="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8"/>
          <p:cNvSpPr txBox="1">
            <a:spLocks noGrp="1"/>
          </p:cNvSpPr>
          <p:nvPr>
            <p:ph type="body" idx="5"/>
          </p:nvPr>
        </p:nvSpPr>
        <p:spPr>
          <a:xfrm>
            <a:off x="3912235" y="5121518"/>
            <a:ext cx="4367531" cy="2880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2"/>
              </a:buClr>
              <a:buSzPts val="2000"/>
              <a:buNone/>
              <a:defRPr sz="2000" b="0" i="0">
                <a:solidFill>
                  <a:schemeClr val="lt2"/>
                </a:solidFill>
                <a:latin typeface="Book Antiqua"/>
                <a:ea typeface="Book Antiqua"/>
                <a:cs typeface="Book Antiqua"/>
                <a:sym typeface="Book Antiqua"/>
              </a:defRPr>
            </a:lvl1pPr>
            <a:lvl2pPr marL="914400" lvl="1" indent="-228600" algn="l">
              <a:lnSpc>
                <a:spcPct val="90000"/>
              </a:lnSpc>
              <a:spcBef>
                <a:spcPts val="500"/>
              </a:spcBef>
              <a:spcAft>
                <a:spcPts val="0"/>
              </a:spcAft>
              <a:buClr>
                <a:schemeClr val="dk2"/>
              </a:buClr>
              <a:buSzPts val="1800"/>
              <a:buNone/>
              <a:defRPr sz="1800" b="1" i="1"/>
            </a:lvl2pPr>
            <a:lvl3pPr marL="1371600" lvl="2" indent="-228600" algn="l">
              <a:lnSpc>
                <a:spcPct val="90000"/>
              </a:lnSpc>
              <a:spcBef>
                <a:spcPts val="500"/>
              </a:spcBef>
              <a:spcAft>
                <a:spcPts val="0"/>
              </a:spcAft>
              <a:buClr>
                <a:schemeClr val="dk2"/>
              </a:buClr>
              <a:buSzPts val="1800"/>
              <a:buNone/>
              <a:defRPr sz="1800" b="1" i="1"/>
            </a:lvl3pPr>
            <a:lvl4pPr marL="1828800" lvl="3" indent="-228600" algn="l">
              <a:lnSpc>
                <a:spcPct val="90000"/>
              </a:lnSpc>
              <a:spcBef>
                <a:spcPts val="500"/>
              </a:spcBef>
              <a:spcAft>
                <a:spcPts val="0"/>
              </a:spcAft>
              <a:buClr>
                <a:schemeClr val="dk2"/>
              </a:buClr>
              <a:buSzPts val="1800"/>
              <a:buNone/>
              <a:defRPr sz="1800" b="1" i="1"/>
            </a:lvl4pPr>
            <a:lvl5pPr marL="2286000" lvl="4" indent="-228600" algn="l">
              <a:lnSpc>
                <a:spcPct val="90000"/>
              </a:lnSpc>
              <a:spcBef>
                <a:spcPts val="500"/>
              </a:spcBef>
              <a:spcAft>
                <a:spcPts val="0"/>
              </a:spcAft>
              <a:buClr>
                <a:schemeClr val="dk2"/>
              </a:buClr>
              <a:buSzPts val="1800"/>
              <a:buNone/>
              <a:defRPr sz="1800" b="1" i="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76"/>
        <p:cNvGrpSpPr/>
        <p:nvPr/>
      </p:nvGrpSpPr>
      <p:grpSpPr>
        <a:xfrm>
          <a:off x="0" y="0"/>
          <a:ext cx="0" cy="0"/>
          <a:chOff x="0" y="0"/>
          <a:chExt cx="0" cy="0"/>
        </a:xfrm>
      </p:grpSpPr>
      <p:sp>
        <p:nvSpPr>
          <p:cNvPr id="77" name="Google Shape;77;p19"/>
          <p:cNvSpPr>
            <a:spLocks noGrp="1"/>
          </p:cNvSpPr>
          <p:nvPr>
            <p:ph type="pic" idx="2"/>
          </p:nvPr>
        </p:nvSpPr>
        <p:spPr>
          <a:xfrm>
            <a:off x="0" y="0"/>
            <a:ext cx="12192000" cy="6858000"/>
          </a:xfrm>
          <a:prstGeom prst="rect">
            <a:avLst/>
          </a:prstGeom>
          <a:noFill/>
          <a:ln>
            <a:noFill/>
          </a:ln>
        </p:spPr>
      </p:sp>
      <p:sp>
        <p:nvSpPr>
          <p:cNvPr id="78" name="Google Shape;78;p19"/>
          <p:cNvSpPr txBox="1">
            <a:spLocks noGrp="1"/>
          </p:cNvSpPr>
          <p:nvPr>
            <p:ph type="body" idx="1"/>
          </p:nvPr>
        </p:nvSpPr>
        <p:spPr>
          <a:xfrm>
            <a:off x="3912235" y="5380844"/>
            <a:ext cx="4367531" cy="324417"/>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2000"/>
              <a:buNone/>
              <a:defRPr sz="2000" b="0" i="0">
                <a:solidFill>
                  <a:schemeClr val="lt1"/>
                </a:solidFill>
                <a:latin typeface="Book Antiqua"/>
                <a:ea typeface="Book Antiqua"/>
                <a:cs typeface="Book Antiqua"/>
                <a:sym typeface="Book Antiqua"/>
              </a:defRPr>
            </a:lvl1pPr>
            <a:lvl2pPr marL="914400" lvl="1" indent="-228600" algn="l">
              <a:lnSpc>
                <a:spcPct val="90000"/>
              </a:lnSpc>
              <a:spcBef>
                <a:spcPts val="500"/>
              </a:spcBef>
              <a:spcAft>
                <a:spcPts val="0"/>
              </a:spcAft>
              <a:buClr>
                <a:schemeClr val="dk2"/>
              </a:buClr>
              <a:buSzPts val="1800"/>
              <a:buNone/>
              <a:defRPr sz="1800" b="1" i="1"/>
            </a:lvl2pPr>
            <a:lvl3pPr marL="1371600" lvl="2" indent="-228600" algn="l">
              <a:lnSpc>
                <a:spcPct val="90000"/>
              </a:lnSpc>
              <a:spcBef>
                <a:spcPts val="500"/>
              </a:spcBef>
              <a:spcAft>
                <a:spcPts val="0"/>
              </a:spcAft>
              <a:buClr>
                <a:schemeClr val="dk2"/>
              </a:buClr>
              <a:buSzPts val="1800"/>
              <a:buNone/>
              <a:defRPr sz="1800" b="1" i="1"/>
            </a:lvl3pPr>
            <a:lvl4pPr marL="1828800" lvl="3" indent="-228600" algn="l">
              <a:lnSpc>
                <a:spcPct val="90000"/>
              </a:lnSpc>
              <a:spcBef>
                <a:spcPts val="500"/>
              </a:spcBef>
              <a:spcAft>
                <a:spcPts val="0"/>
              </a:spcAft>
              <a:buClr>
                <a:schemeClr val="dk2"/>
              </a:buClr>
              <a:buSzPts val="1800"/>
              <a:buNone/>
              <a:defRPr sz="1800" b="1" i="1"/>
            </a:lvl4pPr>
            <a:lvl5pPr marL="2286000" lvl="4" indent="-228600" algn="l">
              <a:lnSpc>
                <a:spcPct val="90000"/>
              </a:lnSpc>
              <a:spcBef>
                <a:spcPts val="500"/>
              </a:spcBef>
              <a:spcAft>
                <a:spcPts val="0"/>
              </a:spcAft>
              <a:buClr>
                <a:schemeClr val="dk2"/>
              </a:buClr>
              <a:buSzPts val="1800"/>
              <a:buNone/>
              <a:defRPr sz="1800" b="1" i="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19"/>
          <p:cNvSpPr txBox="1">
            <a:spLocks noGrp="1"/>
          </p:cNvSpPr>
          <p:nvPr>
            <p:ph type="title"/>
          </p:nvPr>
        </p:nvSpPr>
        <p:spPr>
          <a:xfrm>
            <a:off x="1037021" y="2289328"/>
            <a:ext cx="10117959" cy="1517356"/>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lt1"/>
              </a:buClr>
              <a:buSzPts val="10000"/>
              <a:buFont typeface="Pinyon Script"/>
              <a:buNone/>
              <a:defRPr sz="10000" b="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9"/>
          <p:cNvSpPr txBox="1">
            <a:spLocks noGrp="1"/>
          </p:cNvSpPr>
          <p:nvPr>
            <p:ph type="body" idx="3"/>
          </p:nvPr>
        </p:nvSpPr>
        <p:spPr>
          <a:xfrm>
            <a:off x="3912235" y="5034596"/>
            <a:ext cx="4367531" cy="324417"/>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2"/>
              </a:buClr>
              <a:buSzPts val="2000"/>
              <a:buNone/>
              <a:defRPr sz="2000" b="0" i="0">
                <a:solidFill>
                  <a:schemeClr val="lt2"/>
                </a:solidFill>
                <a:latin typeface="Book Antiqua"/>
                <a:ea typeface="Book Antiqua"/>
                <a:cs typeface="Book Antiqua"/>
                <a:sym typeface="Book Antiqua"/>
              </a:defRPr>
            </a:lvl1pPr>
            <a:lvl2pPr marL="914400" lvl="1" indent="-228600" algn="l">
              <a:lnSpc>
                <a:spcPct val="90000"/>
              </a:lnSpc>
              <a:spcBef>
                <a:spcPts val="500"/>
              </a:spcBef>
              <a:spcAft>
                <a:spcPts val="0"/>
              </a:spcAft>
              <a:buClr>
                <a:schemeClr val="dk2"/>
              </a:buClr>
              <a:buSzPts val="1800"/>
              <a:buNone/>
              <a:defRPr sz="1800" b="1" i="1"/>
            </a:lvl2pPr>
            <a:lvl3pPr marL="1371600" lvl="2" indent="-228600" algn="l">
              <a:lnSpc>
                <a:spcPct val="90000"/>
              </a:lnSpc>
              <a:spcBef>
                <a:spcPts val="500"/>
              </a:spcBef>
              <a:spcAft>
                <a:spcPts val="0"/>
              </a:spcAft>
              <a:buClr>
                <a:schemeClr val="dk2"/>
              </a:buClr>
              <a:buSzPts val="1800"/>
              <a:buNone/>
              <a:defRPr sz="1800" b="1" i="1"/>
            </a:lvl3pPr>
            <a:lvl4pPr marL="1828800" lvl="3" indent="-228600" algn="l">
              <a:lnSpc>
                <a:spcPct val="90000"/>
              </a:lnSpc>
              <a:spcBef>
                <a:spcPts val="500"/>
              </a:spcBef>
              <a:spcAft>
                <a:spcPts val="0"/>
              </a:spcAft>
              <a:buClr>
                <a:schemeClr val="dk2"/>
              </a:buClr>
              <a:buSzPts val="1800"/>
              <a:buNone/>
              <a:defRPr sz="1800" b="1" i="1"/>
            </a:lvl4pPr>
            <a:lvl5pPr marL="2286000" lvl="4" indent="-228600" algn="l">
              <a:lnSpc>
                <a:spcPct val="90000"/>
              </a:lnSpc>
              <a:spcBef>
                <a:spcPts val="500"/>
              </a:spcBef>
              <a:spcAft>
                <a:spcPts val="0"/>
              </a:spcAft>
              <a:buClr>
                <a:schemeClr val="dk2"/>
              </a:buClr>
              <a:buSzPts val="1800"/>
              <a:buNone/>
              <a:defRPr sz="1800" b="1" i="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9"/>
          <p:cNvSpPr txBox="1">
            <a:spLocks noGrp="1"/>
          </p:cNvSpPr>
          <p:nvPr>
            <p:ph type="body" idx="4"/>
          </p:nvPr>
        </p:nvSpPr>
        <p:spPr>
          <a:xfrm>
            <a:off x="1050857" y="3890308"/>
            <a:ext cx="10090287" cy="606659"/>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2"/>
              </a:buClr>
              <a:buSzPts val="3000"/>
              <a:buNone/>
              <a:defRPr sz="3000" b="0" i="0">
                <a:solidFill>
                  <a:schemeClr val="lt2"/>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with Image">
  <p:cSld name="Title and Content with Image">
    <p:spTree>
      <p:nvGrpSpPr>
        <p:cNvPr id="1" name="Shape 82"/>
        <p:cNvGrpSpPr/>
        <p:nvPr/>
      </p:nvGrpSpPr>
      <p:grpSpPr>
        <a:xfrm>
          <a:off x="0" y="0"/>
          <a:ext cx="0" cy="0"/>
          <a:chOff x="0" y="0"/>
          <a:chExt cx="0" cy="0"/>
        </a:xfrm>
      </p:grpSpPr>
      <p:sp>
        <p:nvSpPr>
          <p:cNvPr id="83" name="Google Shape;83;p20"/>
          <p:cNvSpPr/>
          <p:nvPr/>
        </p:nvSpPr>
        <p:spPr>
          <a:xfrm>
            <a:off x="5908548" y="6261006"/>
            <a:ext cx="374904" cy="374904"/>
          </a:xfrm>
          <a:prstGeom prst="ellipse">
            <a:avLst/>
          </a:prstGeom>
          <a:solidFill>
            <a:srgbClr val="F7F0E3"/>
          </a:solidFill>
          <a:ln w="2540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84" name="Google Shape;84;p20"/>
          <p:cNvSpPr txBox="1">
            <a:spLocks noGrp="1"/>
          </p:cNvSpPr>
          <p:nvPr>
            <p:ph type="sldNum" idx="12"/>
          </p:nvPr>
        </p:nvSpPr>
        <p:spPr>
          <a:xfrm>
            <a:off x="5821279" y="6273660"/>
            <a:ext cx="549442"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85" name="Google Shape;85;p20"/>
          <p:cNvSpPr txBox="1">
            <a:spLocks noGrp="1"/>
          </p:cNvSpPr>
          <p:nvPr>
            <p:ph type="title"/>
          </p:nvPr>
        </p:nvSpPr>
        <p:spPr>
          <a:xfrm>
            <a:off x="6924536" y="922103"/>
            <a:ext cx="4257905"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2"/>
              </a:buClr>
              <a:buSzPts val="6000"/>
              <a:buFont typeface="Pinyon Script"/>
              <a:buNone/>
              <a:defRPr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20"/>
          <p:cNvSpPr txBox="1">
            <a:spLocks noGrp="1"/>
          </p:cNvSpPr>
          <p:nvPr>
            <p:ph type="ftr" idx="11"/>
          </p:nvPr>
        </p:nvSpPr>
        <p:spPr>
          <a:xfrm>
            <a:off x="8203234" y="6016890"/>
            <a:ext cx="339876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0"/>
          <p:cNvSpPr txBox="1">
            <a:spLocks noGrp="1"/>
          </p:cNvSpPr>
          <p:nvPr>
            <p:ph type="body" idx="1"/>
          </p:nvPr>
        </p:nvSpPr>
        <p:spPr>
          <a:xfrm>
            <a:off x="6663282" y="2384295"/>
            <a:ext cx="4519159" cy="63968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1800"/>
              <a:buNone/>
              <a:defRPr sz="1800" b="0" i="0"/>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20"/>
          <p:cNvSpPr txBox="1">
            <a:spLocks noGrp="1"/>
          </p:cNvSpPr>
          <p:nvPr>
            <p:ph type="body" idx="2"/>
          </p:nvPr>
        </p:nvSpPr>
        <p:spPr>
          <a:xfrm>
            <a:off x="6474599" y="3173534"/>
            <a:ext cx="4707842" cy="2588637"/>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600"/>
              </a:spcBef>
              <a:spcAft>
                <a:spcPts val="0"/>
              </a:spcAft>
              <a:buClr>
                <a:schemeClr val="lt2"/>
              </a:buClr>
              <a:buSzPts val="1600"/>
              <a:buFont typeface="Arial"/>
              <a:buChar char="•"/>
              <a:defRPr sz="1600" b="0" i="0">
                <a:solidFill>
                  <a:srgbClr val="3F3F3F"/>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20"/>
          <p:cNvSpPr/>
          <p:nvPr/>
        </p:nvSpPr>
        <p:spPr>
          <a:xfrm>
            <a:off x="7059964" y="2076985"/>
            <a:ext cx="3123044" cy="139083"/>
          </a:xfrm>
          <a:custGeom>
            <a:avLst/>
            <a:gdLst/>
            <a:ahLst/>
            <a:cxnLst/>
            <a:rect l="l" t="t" r="r" b="b"/>
            <a:pathLst>
              <a:path w="3123043" h="139082" extrusionOk="0">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90" name="Google Shape;90;p20"/>
          <p:cNvSpPr>
            <a:spLocks noGrp="1"/>
          </p:cNvSpPr>
          <p:nvPr>
            <p:ph type="pic" idx="3"/>
          </p:nvPr>
        </p:nvSpPr>
        <p:spPr>
          <a:xfrm>
            <a:off x="911224" y="0"/>
            <a:ext cx="4626864" cy="6858000"/>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Slide">
  <p:cSld name="Content Slide">
    <p:spTree>
      <p:nvGrpSpPr>
        <p:cNvPr id="1" name="Shape 91"/>
        <p:cNvGrpSpPr/>
        <p:nvPr/>
      </p:nvGrpSpPr>
      <p:grpSpPr>
        <a:xfrm>
          <a:off x="0" y="0"/>
          <a:ext cx="0" cy="0"/>
          <a:chOff x="0" y="0"/>
          <a:chExt cx="0" cy="0"/>
        </a:xfrm>
      </p:grpSpPr>
      <p:sp>
        <p:nvSpPr>
          <p:cNvPr id="92" name="Google Shape;92;p21"/>
          <p:cNvSpPr/>
          <p:nvPr/>
        </p:nvSpPr>
        <p:spPr>
          <a:xfrm>
            <a:off x="5908548" y="6261006"/>
            <a:ext cx="374904" cy="374904"/>
          </a:xfrm>
          <a:prstGeom prst="ellipse">
            <a:avLst/>
          </a:prstGeom>
          <a:solidFill>
            <a:srgbClr val="F7F0E3"/>
          </a:solidFill>
          <a:ln w="2540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93" name="Google Shape;93;p21"/>
          <p:cNvSpPr txBox="1">
            <a:spLocks noGrp="1"/>
          </p:cNvSpPr>
          <p:nvPr>
            <p:ph type="sldNum" idx="12"/>
          </p:nvPr>
        </p:nvSpPr>
        <p:spPr>
          <a:xfrm>
            <a:off x="5821279" y="6273660"/>
            <a:ext cx="549442"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94" name="Google Shape;94;p21"/>
          <p:cNvSpPr txBox="1">
            <a:spLocks noGrp="1"/>
          </p:cNvSpPr>
          <p:nvPr>
            <p:ph type="title"/>
          </p:nvPr>
        </p:nvSpPr>
        <p:spPr>
          <a:xfrm>
            <a:off x="1172027" y="3938140"/>
            <a:ext cx="4430485" cy="89308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2"/>
              </a:buClr>
              <a:buSzPts val="6000"/>
              <a:buFont typeface="Pinyon Script"/>
              <a:buNone/>
              <a:defRPr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21"/>
          <p:cNvSpPr txBox="1">
            <a:spLocks noGrp="1"/>
          </p:cNvSpPr>
          <p:nvPr>
            <p:ph type="dt" idx="10"/>
          </p:nvPr>
        </p:nvSpPr>
        <p:spPr>
          <a:xfrm>
            <a:off x="838200" y="601688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1"/>
          <p:cNvSpPr txBox="1">
            <a:spLocks noGrp="1"/>
          </p:cNvSpPr>
          <p:nvPr>
            <p:ph type="ftr" idx="11"/>
          </p:nvPr>
        </p:nvSpPr>
        <p:spPr>
          <a:xfrm>
            <a:off x="8203234" y="6016890"/>
            <a:ext cx="339876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1"/>
          <p:cNvSpPr>
            <a:spLocks noGrp="1"/>
          </p:cNvSpPr>
          <p:nvPr>
            <p:ph type="pic" idx="2"/>
          </p:nvPr>
        </p:nvSpPr>
        <p:spPr>
          <a:xfrm>
            <a:off x="0" y="797608"/>
            <a:ext cx="12192000" cy="2843784"/>
          </a:xfrm>
          <a:prstGeom prst="rect">
            <a:avLst/>
          </a:prstGeom>
          <a:noFill/>
          <a:ln>
            <a:noFill/>
          </a:ln>
        </p:spPr>
      </p:sp>
      <p:sp>
        <p:nvSpPr>
          <p:cNvPr id="98" name="Google Shape;98;p21"/>
          <p:cNvSpPr/>
          <p:nvPr/>
        </p:nvSpPr>
        <p:spPr>
          <a:xfrm>
            <a:off x="1825747" y="4882453"/>
            <a:ext cx="3123044" cy="139083"/>
          </a:xfrm>
          <a:custGeom>
            <a:avLst/>
            <a:gdLst/>
            <a:ahLst/>
            <a:cxnLst/>
            <a:rect l="l" t="t" r="r" b="b"/>
            <a:pathLst>
              <a:path w="3123043" h="139082" extrusionOk="0">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99" name="Google Shape;99;p21"/>
          <p:cNvSpPr txBox="1">
            <a:spLocks noGrp="1"/>
          </p:cNvSpPr>
          <p:nvPr>
            <p:ph type="body" idx="1"/>
          </p:nvPr>
        </p:nvSpPr>
        <p:spPr>
          <a:xfrm>
            <a:off x="1172027" y="5192860"/>
            <a:ext cx="4430485" cy="639683"/>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dk2"/>
              </a:buClr>
              <a:buSzPts val="1800"/>
              <a:buNone/>
              <a:defRPr sz="1800" b="0" i="0"/>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21"/>
          <p:cNvSpPr txBox="1">
            <a:spLocks noGrp="1"/>
          </p:cNvSpPr>
          <p:nvPr>
            <p:ph type="body" idx="3"/>
          </p:nvPr>
        </p:nvSpPr>
        <p:spPr>
          <a:xfrm>
            <a:off x="6474599" y="4064000"/>
            <a:ext cx="4545374" cy="1698171"/>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600"/>
              </a:spcBef>
              <a:spcAft>
                <a:spcPts val="0"/>
              </a:spcAft>
              <a:buClr>
                <a:schemeClr val="lt2"/>
              </a:buClr>
              <a:buSzPts val="1600"/>
              <a:buFont typeface="Arial"/>
              <a:buChar char="•"/>
              <a:defRPr sz="1600" b="0" i="0">
                <a:solidFill>
                  <a:srgbClr val="3F3F3F"/>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0E3"/>
        </a:solidFill>
        <a:effectLst/>
      </p:bgPr>
    </p:bg>
    <p:spTree>
      <p:nvGrpSpPr>
        <p:cNvPr id="1" name="Shape 9"/>
        <p:cNvGrpSpPr/>
        <p:nvPr/>
      </p:nvGrpSpPr>
      <p:grpSpPr>
        <a:xfrm>
          <a:off x="0" y="0"/>
          <a:ext cx="0" cy="0"/>
          <a:chOff x="0" y="0"/>
          <a:chExt cx="0" cy="0"/>
        </a:xfrm>
      </p:grpSpPr>
      <p:sp>
        <p:nvSpPr>
          <p:cNvPr id="10" name="Google Shape;10;p12"/>
          <p:cNvSpPr/>
          <p:nvPr/>
        </p:nvSpPr>
        <p:spPr>
          <a:xfrm>
            <a:off x="376428" y="374904"/>
            <a:ext cx="11439144" cy="6108192"/>
          </a:xfrm>
          <a:prstGeom prst="rect">
            <a:avLst/>
          </a:prstGeom>
          <a:noFill/>
          <a:ln w="1270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Book Antiqua"/>
              <a:ea typeface="Book Antiqua"/>
              <a:cs typeface="Book Antiqua"/>
              <a:sym typeface="Book Antiqua"/>
            </a:endParaRPr>
          </a:p>
        </p:txBody>
      </p:sp>
      <p:sp>
        <p:nvSpPr>
          <p:cNvPr id="11" name="Google Shape;11;p12"/>
          <p:cNvSpPr/>
          <p:nvPr/>
        </p:nvSpPr>
        <p:spPr>
          <a:xfrm>
            <a:off x="445008" y="443484"/>
            <a:ext cx="11301984" cy="5971032"/>
          </a:xfrm>
          <a:prstGeom prst="rect">
            <a:avLst/>
          </a:prstGeom>
          <a:noFill/>
          <a:ln w="2540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Book Antiqua"/>
              <a:ea typeface="Book Antiqua"/>
              <a:cs typeface="Book Antiqua"/>
              <a:sym typeface="Book Antiqua"/>
            </a:endParaRPr>
          </a:p>
        </p:txBody>
      </p:sp>
      <p:sp>
        <p:nvSpPr>
          <p:cNvPr id="12" name="Google Shape;12;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2"/>
              </a:buClr>
              <a:buSzPts val="6000"/>
              <a:buFont typeface="Pinyon Script"/>
              <a:buNone/>
              <a:defRPr sz="6000" b="0" i="0" u="none" strike="noStrike" cap="none">
                <a:solidFill>
                  <a:schemeClr val="dk2"/>
                </a:solidFill>
                <a:latin typeface="Pinyon Script"/>
                <a:ea typeface="Pinyon Script"/>
                <a:cs typeface="Pinyon Script"/>
                <a:sym typeface="Pinyon Scrip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2"/>
          <p:cNvSpPr txBox="1">
            <a:spLocks noGrp="1"/>
          </p:cNvSpPr>
          <p:nvPr>
            <p:ph type="body" idx="1"/>
          </p:nvPr>
        </p:nvSpPr>
        <p:spPr>
          <a:xfrm>
            <a:off x="838200" y="1825625"/>
            <a:ext cx="10515600" cy="4048274"/>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Book Antiqua"/>
                <a:ea typeface="Book Antiqua"/>
                <a:cs typeface="Book Antiqua"/>
                <a:sym typeface="Book Antiqua"/>
              </a:defRPr>
            </a:lvl1pPr>
            <a:lvl2pPr marL="914400" marR="0" lvl="1" indent="-381000"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Book Antiqua"/>
                <a:ea typeface="Book Antiqua"/>
                <a:cs typeface="Book Antiqua"/>
                <a:sym typeface="Book Antiqua"/>
              </a:defRPr>
            </a:lvl2pPr>
            <a:lvl3pPr marL="1371600" marR="0" lvl="2" indent="-355600"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Book Antiqua"/>
                <a:ea typeface="Book Antiqua"/>
                <a:cs typeface="Book Antiqua"/>
                <a:sym typeface="Book Antiqua"/>
              </a:defRPr>
            </a:lvl3pPr>
            <a:lvl4pPr marL="1828800" marR="0" lvl="3"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Book Antiqua"/>
                <a:ea typeface="Book Antiqua"/>
                <a:cs typeface="Book Antiqua"/>
                <a:sym typeface="Book Antiqua"/>
              </a:defRPr>
            </a:lvl4pPr>
            <a:lvl5pPr marL="2286000" marR="0" lvl="4"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Book Antiqua"/>
                <a:ea typeface="Book Antiqua"/>
                <a:cs typeface="Book Antiqua"/>
                <a:sym typeface="Book Antiqu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ook Antiqua"/>
                <a:ea typeface="Book Antiqua"/>
                <a:cs typeface="Book Antiqua"/>
                <a:sym typeface="Book Antiqu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ook Antiqua"/>
                <a:ea typeface="Book Antiqua"/>
                <a:cs typeface="Book Antiqua"/>
                <a:sym typeface="Book Antiqu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ook Antiqua"/>
                <a:ea typeface="Book Antiqua"/>
                <a:cs typeface="Book Antiqua"/>
                <a:sym typeface="Book Antiqu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ook Antiqua"/>
                <a:ea typeface="Book Antiqua"/>
                <a:cs typeface="Book Antiqua"/>
                <a:sym typeface="Book Antiqua"/>
              </a:defRPr>
            </a:lvl9pPr>
          </a:lstStyle>
          <a:p>
            <a:endParaRPr/>
          </a:p>
        </p:txBody>
      </p:sp>
      <p:sp>
        <p:nvSpPr>
          <p:cNvPr id="14" name="Google Shape;14;p12"/>
          <p:cNvSpPr txBox="1">
            <a:spLocks noGrp="1"/>
          </p:cNvSpPr>
          <p:nvPr>
            <p:ph type="dt" idx="10"/>
          </p:nvPr>
        </p:nvSpPr>
        <p:spPr>
          <a:xfrm>
            <a:off x="838200" y="6016889"/>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lt2"/>
                </a:solidFill>
                <a:latin typeface="Book Antiqua"/>
                <a:ea typeface="Book Antiqua"/>
                <a:cs typeface="Book Antiqua"/>
                <a:sym typeface="Book Antiqua"/>
              </a:defRPr>
            </a:lvl1pPr>
            <a:lvl2pPr marR="0" lvl="1"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2pPr>
            <a:lvl3pPr marR="0" lvl="2"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3pPr>
            <a:lvl4pPr marR="0" lvl="3"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4pPr>
            <a:lvl5pPr marR="0" lvl="4"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5pPr>
            <a:lvl6pPr marR="0" lvl="5"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6pPr>
            <a:lvl7pPr marR="0" lvl="6"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7pPr>
            <a:lvl8pPr marR="0" lvl="7"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8pPr>
            <a:lvl9pPr marR="0" lvl="8"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9pPr>
          </a:lstStyle>
          <a:p>
            <a:endParaRPr/>
          </a:p>
        </p:txBody>
      </p:sp>
      <p:sp>
        <p:nvSpPr>
          <p:cNvPr id="15" name="Google Shape;15;p12"/>
          <p:cNvSpPr txBox="1">
            <a:spLocks noGrp="1"/>
          </p:cNvSpPr>
          <p:nvPr>
            <p:ph type="ftr" idx="11"/>
          </p:nvPr>
        </p:nvSpPr>
        <p:spPr>
          <a:xfrm>
            <a:off x="8203234" y="6016890"/>
            <a:ext cx="3398763"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dk2"/>
                </a:solidFill>
                <a:latin typeface="Book Antiqua"/>
                <a:ea typeface="Book Antiqua"/>
                <a:cs typeface="Book Antiqua"/>
                <a:sym typeface="Book Antiqua"/>
              </a:defRPr>
            </a:lvl1pPr>
            <a:lvl2pPr marR="0" lvl="1"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2pPr>
            <a:lvl3pPr marR="0" lvl="2"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3pPr>
            <a:lvl4pPr marR="0" lvl="3"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4pPr>
            <a:lvl5pPr marR="0" lvl="4"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5pPr>
            <a:lvl6pPr marR="0" lvl="5"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6pPr>
            <a:lvl7pPr marR="0" lvl="6"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7pPr>
            <a:lvl8pPr marR="0" lvl="7"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8pPr>
            <a:lvl9pPr marR="0" lvl="8" algn="l" rtl="0">
              <a:spcBef>
                <a:spcPts val="0"/>
              </a:spcBef>
              <a:spcAft>
                <a:spcPts val="0"/>
              </a:spcAft>
              <a:buSzPts val="1400"/>
              <a:buNone/>
              <a:defRPr sz="1800" b="0" i="0" u="none" strike="noStrike" cap="none">
                <a:solidFill>
                  <a:schemeClr val="dk1"/>
                </a:solidFill>
                <a:latin typeface="Book Antiqua"/>
                <a:ea typeface="Book Antiqua"/>
                <a:cs typeface="Book Antiqua"/>
                <a:sym typeface="Book Antiqua"/>
              </a:defRPr>
            </a:lvl9pPr>
          </a:lstStyle>
          <a:p>
            <a:endParaRPr/>
          </a:p>
        </p:txBody>
      </p:sp>
      <p:sp>
        <p:nvSpPr>
          <p:cNvPr id="16" name="Google Shape;16;p12"/>
          <p:cNvSpPr txBox="1">
            <a:spLocks noGrp="1"/>
          </p:cNvSpPr>
          <p:nvPr>
            <p:ph type="sldNum" idx="12"/>
          </p:nvPr>
        </p:nvSpPr>
        <p:spPr>
          <a:xfrm>
            <a:off x="5821279" y="6273660"/>
            <a:ext cx="549442"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200" b="0" i="0" u="none" strike="noStrike" cap="none">
                <a:solidFill>
                  <a:schemeClr val="dk2"/>
                </a:solidFill>
                <a:latin typeface="Book Antiqua"/>
                <a:ea typeface="Book Antiqua"/>
                <a:cs typeface="Book Antiqua"/>
                <a:sym typeface="Book Antiqua"/>
              </a:defRPr>
            </a:lvl1pPr>
            <a:lvl2pPr marL="0" marR="0" lvl="1" indent="0" algn="ctr" rtl="0">
              <a:spcBef>
                <a:spcPts val="0"/>
              </a:spcBef>
              <a:buNone/>
              <a:defRPr sz="1200" b="0" i="0" u="none" strike="noStrike" cap="none">
                <a:solidFill>
                  <a:schemeClr val="dk2"/>
                </a:solidFill>
                <a:latin typeface="Book Antiqua"/>
                <a:ea typeface="Book Antiqua"/>
                <a:cs typeface="Book Antiqua"/>
                <a:sym typeface="Book Antiqua"/>
              </a:defRPr>
            </a:lvl2pPr>
            <a:lvl3pPr marL="0" marR="0" lvl="2" indent="0" algn="ctr" rtl="0">
              <a:spcBef>
                <a:spcPts val="0"/>
              </a:spcBef>
              <a:buNone/>
              <a:defRPr sz="1200" b="0" i="0" u="none" strike="noStrike" cap="none">
                <a:solidFill>
                  <a:schemeClr val="dk2"/>
                </a:solidFill>
                <a:latin typeface="Book Antiqua"/>
                <a:ea typeface="Book Antiqua"/>
                <a:cs typeface="Book Antiqua"/>
                <a:sym typeface="Book Antiqua"/>
              </a:defRPr>
            </a:lvl3pPr>
            <a:lvl4pPr marL="0" marR="0" lvl="3" indent="0" algn="ctr" rtl="0">
              <a:spcBef>
                <a:spcPts val="0"/>
              </a:spcBef>
              <a:buNone/>
              <a:defRPr sz="1200" b="0" i="0" u="none" strike="noStrike" cap="none">
                <a:solidFill>
                  <a:schemeClr val="dk2"/>
                </a:solidFill>
                <a:latin typeface="Book Antiqua"/>
                <a:ea typeface="Book Antiqua"/>
                <a:cs typeface="Book Antiqua"/>
                <a:sym typeface="Book Antiqua"/>
              </a:defRPr>
            </a:lvl4pPr>
            <a:lvl5pPr marL="0" marR="0" lvl="4" indent="0" algn="ctr" rtl="0">
              <a:spcBef>
                <a:spcPts val="0"/>
              </a:spcBef>
              <a:buNone/>
              <a:defRPr sz="1200" b="0" i="0" u="none" strike="noStrike" cap="none">
                <a:solidFill>
                  <a:schemeClr val="dk2"/>
                </a:solidFill>
                <a:latin typeface="Book Antiqua"/>
                <a:ea typeface="Book Antiqua"/>
                <a:cs typeface="Book Antiqua"/>
                <a:sym typeface="Book Antiqua"/>
              </a:defRPr>
            </a:lvl5pPr>
            <a:lvl6pPr marL="0" marR="0" lvl="5" indent="0" algn="ctr" rtl="0">
              <a:spcBef>
                <a:spcPts val="0"/>
              </a:spcBef>
              <a:buNone/>
              <a:defRPr sz="1200" b="0" i="0" u="none" strike="noStrike" cap="none">
                <a:solidFill>
                  <a:schemeClr val="dk2"/>
                </a:solidFill>
                <a:latin typeface="Book Antiqua"/>
                <a:ea typeface="Book Antiqua"/>
                <a:cs typeface="Book Antiqua"/>
                <a:sym typeface="Book Antiqua"/>
              </a:defRPr>
            </a:lvl6pPr>
            <a:lvl7pPr marL="0" marR="0" lvl="6" indent="0" algn="ctr" rtl="0">
              <a:spcBef>
                <a:spcPts val="0"/>
              </a:spcBef>
              <a:buNone/>
              <a:defRPr sz="1200" b="0" i="0" u="none" strike="noStrike" cap="none">
                <a:solidFill>
                  <a:schemeClr val="dk2"/>
                </a:solidFill>
                <a:latin typeface="Book Antiqua"/>
                <a:ea typeface="Book Antiqua"/>
                <a:cs typeface="Book Antiqua"/>
                <a:sym typeface="Book Antiqua"/>
              </a:defRPr>
            </a:lvl7pPr>
            <a:lvl8pPr marL="0" marR="0" lvl="7" indent="0" algn="ctr" rtl="0">
              <a:spcBef>
                <a:spcPts val="0"/>
              </a:spcBef>
              <a:buNone/>
              <a:defRPr sz="1200" b="0" i="0" u="none" strike="noStrike" cap="none">
                <a:solidFill>
                  <a:schemeClr val="dk2"/>
                </a:solidFill>
                <a:latin typeface="Book Antiqua"/>
                <a:ea typeface="Book Antiqua"/>
                <a:cs typeface="Book Antiqua"/>
                <a:sym typeface="Book Antiqua"/>
              </a:defRPr>
            </a:lvl8pPr>
            <a:lvl9pPr marL="0" marR="0" lvl="8" indent="0" algn="ctr" rtl="0">
              <a:spcBef>
                <a:spcPts val="0"/>
              </a:spcBef>
              <a:buNone/>
              <a:defRPr sz="1200" b="0" i="0" u="none" strike="noStrike" cap="none">
                <a:solidFill>
                  <a:schemeClr val="dk2"/>
                </a:solidFill>
                <a:latin typeface="Book Antiqua"/>
                <a:ea typeface="Book Antiqua"/>
                <a:cs typeface="Book Antiqua"/>
                <a:sym typeface="Book Antiqua"/>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572">
          <p15:clr>
            <a:srgbClr val="F26B43"/>
          </p15:clr>
        </p15:guide>
        <p15:guide id="2" pos="574">
          <p15:clr>
            <a:srgbClr val="F26B43"/>
          </p15:clr>
        </p15:guide>
        <p15:guide id="3" pos="7106">
          <p15:clr>
            <a:srgbClr val="F26B43"/>
          </p15:clr>
        </p15:guide>
        <p15:guide id="4" orient="horz" pos="3748">
          <p15:clr>
            <a:srgbClr val="F26B43"/>
          </p15:clr>
        </p15:guide>
        <p15:guide id="5" pos="4407">
          <p15:clr>
            <a:srgbClr val="F26B43"/>
          </p15:clr>
        </p15:guide>
        <p15:guide id="6" pos="3273">
          <p15:clr>
            <a:srgbClr val="F26B43"/>
          </p15:clr>
        </p15:guide>
        <p15:guide id="7" pos="3840">
          <p15:clr>
            <a:srgbClr val="F26B43"/>
          </p15:clr>
        </p15:guide>
        <p15:guide id="8" orient="horz" pos="2160">
          <p15:clr>
            <a:srgbClr val="F26B43"/>
          </p15:clr>
        </p15:guide>
        <p15:guide id="9" pos="302">
          <p15:clr>
            <a:srgbClr val="F26B43"/>
          </p15:clr>
        </p15:guide>
        <p15:guide id="10" pos="737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www.kaggle.com/datasets/shivamshinde123/william-shakespeares-sonnet/data"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
          <p:cNvSpPr txBox="1">
            <a:spLocks noGrp="1"/>
          </p:cNvSpPr>
          <p:nvPr>
            <p:ph type="title"/>
          </p:nvPr>
        </p:nvSpPr>
        <p:spPr>
          <a:xfrm>
            <a:off x="1037021" y="2289328"/>
            <a:ext cx="10117959" cy="1517356"/>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10000"/>
              <a:buFont typeface="Pinyon Script"/>
              <a:buNone/>
            </a:pPr>
            <a:r>
              <a:rPr lang="en-US"/>
              <a:t>Generative muse </a:t>
            </a:r>
            <a:endParaRPr/>
          </a:p>
        </p:txBody>
      </p:sp>
      <p:sp>
        <p:nvSpPr>
          <p:cNvPr id="270" name="Google Shape;270;p1"/>
          <p:cNvSpPr txBox="1">
            <a:spLocks noGrp="1"/>
          </p:cNvSpPr>
          <p:nvPr>
            <p:ph type="body" idx="3"/>
          </p:nvPr>
        </p:nvSpPr>
        <p:spPr>
          <a:xfrm>
            <a:off x="1050857" y="3890308"/>
            <a:ext cx="10090287" cy="606659"/>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2"/>
              </a:buClr>
              <a:buSzPts val="2400"/>
              <a:buNone/>
            </a:pPr>
            <a:r>
              <a:rPr lang="en-US" sz="2400"/>
              <a:t>AI CRAFTING NEW CHAPTERS FOR RENOWNED ARTISTS</a:t>
            </a:r>
            <a:endParaRPr sz="2400"/>
          </a:p>
        </p:txBody>
      </p:sp>
      <p:sp>
        <p:nvSpPr>
          <p:cNvPr id="271" name="Google Shape;271;p1"/>
          <p:cNvSpPr txBox="1">
            <a:spLocks noGrp="1"/>
          </p:cNvSpPr>
          <p:nvPr>
            <p:ph type="body" idx="2"/>
          </p:nvPr>
        </p:nvSpPr>
        <p:spPr>
          <a:xfrm>
            <a:off x="3912235" y="5034596"/>
            <a:ext cx="4367531" cy="324417"/>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2"/>
              </a:buClr>
              <a:buSzPts val="1600"/>
              <a:buNone/>
            </a:pPr>
            <a:r>
              <a:rPr lang="en-US" sz="1600"/>
              <a:t>JUNE</a:t>
            </a:r>
            <a:endParaRPr sz="1600"/>
          </a:p>
        </p:txBody>
      </p:sp>
      <p:sp>
        <p:nvSpPr>
          <p:cNvPr id="272" name="Google Shape;272;p1"/>
          <p:cNvSpPr txBox="1">
            <a:spLocks noGrp="1"/>
          </p:cNvSpPr>
          <p:nvPr>
            <p:ph type="body" idx="1"/>
          </p:nvPr>
        </p:nvSpPr>
        <p:spPr>
          <a:xfrm>
            <a:off x="3912235" y="5380844"/>
            <a:ext cx="4367531" cy="324417"/>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2000"/>
              <a:buNone/>
            </a:pPr>
            <a:r>
              <a:rPr lang="en-US"/>
              <a:t>2024</a:t>
            </a:r>
            <a:endParaRPr/>
          </a:p>
        </p:txBody>
      </p:sp>
      <p:sp>
        <p:nvSpPr>
          <p:cNvPr id="2" name="Google Shape;426;p11">
            <a:extLst>
              <a:ext uri="{FF2B5EF4-FFF2-40B4-BE49-F238E27FC236}">
                <a16:creationId xmlns:a16="http://schemas.microsoft.com/office/drawing/2014/main" id="{4687E078-3E5A-F58C-3591-124F530D23C7}"/>
              </a:ext>
            </a:extLst>
          </p:cNvPr>
          <p:cNvSpPr txBox="1">
            <a:spLocks/>
          </p:cNvSpPr>
          <p:nvPr/>
        </p:nvSpPr>
        <p:spPr>
          <a:xfrm>
            <a:off x="1385587" y="4496967"/>
            <a:ext cx="10090200" cy="201637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ctr" rtl="0">
              <a:lnSpc>
                <a:spcPct val="90000"/>
              </a:lnSpc>
              <a:spcBef>
                <a:spcPts val="1000"/>
              </a:spcBef>
              <a:spcAft>
                <a:spcPts val="0"/>
              </a:spcAft>
              <a:buClr>
                <a:schemeClr val="lt2"/>
              </a:buClr>
              <a:buSzPts val="3000"/>
              <a:buFont typeface="Arial"/>
              <a:buNone/>
              <a:defRPr sz="3000" b="0" i="0" u="none" strike="noStrike" cap="none">
                <a:solidFill>
                  <a:schemeClr val="lt2"/>
                </a:solidFill>
                <a:latin typeface="Book Antiqua"/>
                <a:ea typeface="Book Antiqua"/>
                <a:cs typeface="Book Antiqua"/>
                <a:sym typeface="Book Antiqua"/>
              </a:defRPr>
            </a:lvl1pPr>
            <a:lvl2pPr marL="914400" marR="0" lvl="1" indent="-342900" algn="l" rtl="0">
              <a:lnSpc>
                <a:spcPct val="90000"/>
              </a:lnSpc>
              <a:spcBef>
                <a:spcPts val="500"/>
              </a:spcBef>
              <a:spcAft>
                <a:spcPts val="0"/>
              </a:spcAft>
              <a:buClr>
                <a:schemeClr val="dk2"/>
              </a:buClr>
              <a:buSzPts val="1800"/>
              <a:buFont typeface="Arial"/>
              <a:buChar char="•"/>
              <a:defRPr sz="2400" b="0" i="0" u="none" strike="noStrike" cap="none">
                <a:solidFill>
                  <a:schemeClr val="dk2"/>
                </a:solidFill>
                <a:latin typeface="Book Antiqua"/>
                <a:ea typeface="Book Antiqua"/>
                <a:cs typeface="Book Antiqua"/>
                <a:sym typeface="Book Antiqua"/>
              </a:defRPr>
            </a:lvl2pPr>
            <a:lvl3pPr marL="1371600" marR="0" lvl="2" indent="-342900" algn="l" rtl="0">
              <a:lnSpc>
                <a:spcPct val="90000"/>
              </a:lnSpc>
              <a:spcBef>
                <a:spcPts val="500"/>
              </a:spcBef>
              <a:spcAft>
                <a:spcPts val="0"/>
              </a:spcAft>
              <a:buClr>
                <a:schemeClr val="dk2"/>
              </a:buClr>
              <a:buSzPts val="1800"/>
              <a:buFont typeface="Arial"/>
              <a:buChar char="•"/>
              <a:defRPr sz="2000" b="0" i="0" u="none" strike="noStrike" cap="none">
                <a:solidFill>
                  <a:schemeClr val="dk2"/>
                </a:solidFill>
                <a:latin typeface="Book Antiqua"/>
                <a:ea typeface="Book Antiqua"/>
                <a:cs typeface="Book Antiqua"/>
                <a:sym typeface="Book Antiqua"/>
              </a:defRPr>
            </a:lvl3pPr>
            <a:lvl4pPr marL="1828800" marR="0" lvl="3"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Book Antiqua"/>
                <a:ea typeface="Book Antiqua"/>
                <a:cs typeface="Book Antiqua"/>
                <a:sym typeface="Book Antiqua"/>
              </a:defRPr>
            </a:lvl4pPr>
            <a:lvl5pPr marL="2286000" marR="0" lvl="4"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Book Antiqua"/>
                <a:ea typeface="Book Antiqua"/>
                <a:cs typeface="Book Antiqua"/>
                <a:sym typeface="Book Antiqu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ook Antiqua"/>
                <a:ea typeface="Book Antiqua"/>
                <a:cs typeface="Book Antiqua"/>
                <a:sym typeface="Book Antiqu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ook Antiqua"/>
                <a:ea typeface="Book Antiqua"/>
                <a:cs typeface="Book Antiqua"/>
                <a:sym typeface="Book Antiqu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ook Antiqua"/>
                <a:ea typeface="Book Antiqua"/>
                <a:cs typeface="Book Antiqua"/>
                <a:sym typeface="Book Antiqu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Book Antiqua"/>
                <a:ea typeface="Book Antiqua"/>
                <a:cs typeface="Book Antiqua"/>
                <a:sym typeface="Book Antiqua"/>
              </a:defRPr>
            </a:lvl9pPr>
          </a:lstStyle>
          <a:p>
            <a:pPr marL="228600" indent="0" algn="r">
              <a:spcBef>
                <a:spcPts val="0"/>
              </a:spcBef>
              <a:buSzPts val="1400"/>
            </a:pPr>
            <a:r>
              <a:rPr lang="en-US" sz="900" dirty="0"/>
              <a:t> </a:t>
            </a:r>
          </a:p>
          <a:p>
            <a:pPr marL="1143000" indent="228600" algn="r">
              <a:spcBef>
                <a:spcPts val="0"/>
              </a:spcBef>
              <a:buClr>
                <a:srgbClr val="D8B97A"/>
              </a:buClr>
              <a:buSzPts val="2000"/>
            </a:pPr>
            <a:r>
              <a:rPr lang="en-US" sz="1100" dirty="0">
                <a:solidFill>
                  <a:srgbClr val="D8B97A"/>
                </a:solidFill>
              </a:rPr>
              <a:t>  BY:				                     	  </a:t>
            </a:r>
          </a:p>
          <a:p>
            <a:pPr marL="1143000" indent="228600" algn="r">
              <a:spcBef>
                <a:spcPts val="0"/>
              </a:spcBef>
              <a:buClr>
                <a:srgbClr val="D8B97A"/>
              </a:buClr>
              <a:buSzPts val="2000"/>
            </a:pPr>
            <a:r>
              <a:rPr lang="en-US" sz="1100" dirty="0">
                <a:solidFill>
                  <a:srgbClr val="D8B97A"/>
                </a:solidFill>
              </a:rPr>
              <a:t>                                                      SHAMITHA JAJULA		160620747018</a:t>
            </a:r>
          </a:p>
          <a:p>
            <a:pPr marL="1143000" indent="228600" algn="r">
              <a:spcBef>
                <a:spcPts val="0"/>
              </a:spcBef>
              <a:buClr>
                <a:srgbClr val="D8B97A"/>
              </a:buClr>
              <a:buSzPts val="2000"/>
            </a:pPr>
            <a:endParaRPr lang="en-US" sz="900" dirty="0"/>
          </a:p>
          <a:p>
            <a:pPr marL="1143000" indent="228600" algn="r">
              <a:spcBef>
                <a:spcPts val="0"/>
              </a:spcBef>
              <a:buSzPts val="2000"/>
            </a:pPr>
            <a:r>
              <a:rPr lang="en-US" sz="1100" dirty="0"/>
              <a:t>  SIDRA AZEEM 			160620747044</a:t>
            </a:r>
          </a:p>
          <a:p>
            <a:pPr marL="1143000" indent="228600" algn="r">
              <a:spcBef>
                <a:spcPts val="0"/>
              </a:spcBef>
              <a:buSzPts val="2000"/>
            </a:pPr>
            <a:endParaRPr lang="en-US" sz="900" dirty="0"/>
          </a:p>
          <a:p>
            <a:pPr marL="228600" indent="0" algn="r">
              <a:spcBef>
                <a:spcPts val="0"/>
              </a:spcBef>
              <a:buSzPts val="2000"/>
            </a:pPr>
            <a:r>
              <a:rPr lang="en-US" sz="1100" dirty="0"/>
              <a:t>   SRAVANTHI LAKSHMI GUNAMPALLI                160620747046</a:t>
            </a:r>
          </a:p>
          <a:p>
            <a:pPr marL="228600" indent="0" algn="r">
              <a:spcBef>
                <a:spcPts val="0"/>
              </a:spcBef>
              <a:buSzPts val="2000"/>
            </a:pPr>
            <a:endParaRPr lang="en-US" sz="1100" dirty="0"/>
          </a:p>
          <a:p>
            <a:pPr marL="228600" indent="0" algn="r">
              <a:spcBef>
                <a:spcPts val="0"/>
              </a:spcBef>
              <a:buSzPts val="2000"/>
            </a:pPr>
            <a:r>
              <a:rPr lang="en-US" sz="1100" dirty="0"/>
              <a:t>                               </a:t>
            </a:r>
            <a:r>
              <a:rPr lang="en-US" sz="1400" dirty="0"/>
              <a:t>Under the Guidance of:	     		   </a:t>
            </a:r>
            <a:endParaRPr lang="en-US" sz="2000" dirty="0"/>
          </a:p>
          <a:p>
            <a:pPr marL="228600" indent="0" algn="r">
              <a:spcBef>
                <a:spcPts val="0"/>
              </a:spcBef>
              <a:buSzPts val="1400"/>
            </a:pPr>
            <a:endParaRPr lang="en-US" sz="1200" dirty="0"/>
          </a:p>
          <a:p>
            <a:pPr marL="228600" indent="0" algn="r">
              <a:spcBef>
                <a:spcPts val="0"/>
              </a:spcBef>
              <a:buSzPts val="1400"/>
            </a:pPr>
            <a:r>
              <a:rPr lang="en-US" sz="1200" dirty="0"/>
              <a:t>Ms. SUMERA</a:t>
            </a:r>
            <a:r>
              <a:rPr lang="en-US" sz="700" dirty="0"/>
              <a:t>		</a:t>
            </a:r>
            <a:endParaRPr lang="en-US" sz="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8"/>
          <p:cNvSpPr/>
          <p:nvPr/>
        </p:nvSpPr>
        <p:spPr>
          <a:xfrm>
            <a:off x="5026550" y="1692922"/>
            <a:ext cx="4341600" cy="2804700"/>
          </a:xfrm>
          <a:prstGeom prst="ellipse">
            <a:avLst/>
          </a:prstGeom>
          <a:solidFill>
            <a:srgbClr val="7E5E34"/>
          </a:solidFill>
          <a:ln>
            <a:noFill/>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308" name="Google Shape;308;p8"/>
          <p:cNvSpPr txBox="1">
            <a:spLocks noGrp="1"/>
          </p:cNvSpPr>
          <p:nvPr>
            <p:ph type="title"/>
          </p:nvPr>
        </p:nvSpPr>
        <p:spPr>
          <a:xfrm>
            <a:off x="1801088" y="470499"/>
            <a:ext cx="8165400" cy="6195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2"/>
              </a:buClr>
              <a:buSzPts val="1800"/>
              <a:buFont typeface="Book Antiqua"/>
              <a:buNone/>
            </a:pPr>
            <a:br>
              <a:rPr lang="en-US" dirty="0"/>
            </a:br>
            <a:r>
              <a:rPr lang="en-US" sz="5400" dirty="0">
                <a:latin typeface="Pinyon Script"/>
                <a:sym typeface="Pinyon Script"/>
              </a:rPr>
              <a:t>Methodology</a:t>
            </a:r>
            <a:r>
              <a:rPr lang="en-US" dirty="0"/>
              <a:t> </a:t>
            </a:r>
            <a:endParaRPr dirty="0"/>
          </a:p>
        </p:txBody>
      </p:sp>
      <p:sp>
        <p:nvSpPr>
          <p:cNvPr id="309" name="Google Shape;309;p8"/>
          <p:cNvSpPr txBox="1">
            <a:spLocks noGrp="1"/>
          </p:cNvSpPr>
          <p:nvPr>
            <p:ph type="sldNum" idx="12"/>
          </p:nvPr>
        </p:nvSpPr>
        <p:spPr>
          <a:xfrm>
            <a:off x="5821279" y="6273660"/>
            <a:ext cx="54944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10</a:t>
            </a:fld>
            <a:endParaRPr/>
          </a:p>
        </p:txBody>
      </p:sp>
      <p:sp>
        <p:nvSpPr>
          <p:cNvPr id="310" name="Google Shape;310;p8"/>
          <p:cNvSpPr/>
          <p:nvPr/>
        </p:nvSpPr>
        <p:spPr>
          <a:xfrm>
            <a:off x="599114" y="3937403"/>
            <a:ext cx="1752300" cy="933600"/>
          </a:xfrm>
          <a:prstGeom prst="flowChartAlternateProcess">
            <a:avLst/>
          </a:pr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311" name="Google Shape;311;p8"/>
          <p:cNvSpPr/>
          <p:nvPr/>
        </p:nvSpPr>
        <p:spPr>
          <a:xfrm>
            <a:off x="937318" y="2721916"/>
            <a:ext cx="1075966" cy="707084"/>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312" name="Google Shape;312;p8"/>
          <p:cNvSpPr/>
          <p:nvPr/>
        </p:nvSpPr>
        <p:spPr>
          <a:xfrm>
            <a:off x="2943019" y="2616925"/>
            <a:ext cx="1368600" cy="956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313" name="Google Shape;313;p8"/>
          <p:cNvSpPr/>
          <p:nvPr/>
        </p:nvSpPr>
        <p:spPr>
          <a:xfrm>
            <a:off x="2819019" y="3983418"/>
            <a:ext cx="1613700" cy="930900"/>
          </a:xfrm>
          <a:prstGeom prst="flowChartAlternateProcess">
            <a:avLst/>
          </a:pr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314" name="Google Shape;314;p8"/>
          <p:cNvSpPr/>
          <p:nvPr/>
        </p:nvSpPr>
        <p:spPr>
          <a:xfrm>
            <a:off x="5472487" y="2721867"/>
            <a:ext cx="1578600" cy="851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315" name="Google Shape;315;p8"/>
          <p:cNvSpPr/>
          <p:nvPr/>
        </p:nvSpPr>
        <p:spPr>
          <a:xfrm>
            <a:off x="7814476" y="2774356"/>
            <a:ext cx="1224000" cy="746700"/>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cxnSp>
        <p:nvCxnSpPr>
          <p:cNvPr id="316" name="Google Shape;316;p8"/>
          <p:cNvCxnSpPr>
            <a:stCxn id="311" idx="4"/>
            <a:endCxn id="310" idx="0"/>
          </p:cNvCxnSpPr>
          <p:nvPr/>
        </p:nvCxnSpPr>
        <p:spPr>
          <a:xfrm>
            <a:off x="1475301" y="3429000"/>
            <a:ext cx="0" cy="508500"/>
          </a:xfrm>
          <a:prstGeom prst="straightConnector1">
            <a:avLst/>
          </a:prstGeom>
          <a:noFill/>
          <a:ln w="38100" cap="flat" cmpd="sng">
            <a:solidFill>
              <a:srgbClr val="000000"/>
            </a:solidFill>
            <a:prstDash val="solid"/>
            <a:miter lim="800000"/>
            <a:headEnd type="none" w="sm" len="sm"/>
            <a:tailEnd type="none" w="sm" len="sm"/>
          </a:ln>
        </p:spPr>
      </p:cxnSp>
      <p:cxnSp>
        <p:nvCxnSpPr>
          <p:cNvPr id="317" name="Google Shape;317;p8"/>
          <p:cNvCxnSpPr>
            <a:endCxn id="312" idx="1"/>
          </p:cNvCxnSpPr>
          <p:nvPr/>
        </p:nvCxnSpPr>
        <p:spPr>
          <a:xfrm>
            <a:off x="2013319" y="3075475"/>
            <a:ext cx="929700" cy="19800"/>
          </a:xfrm>
          <a:prstGeom prst="straightConnector1">
            <a:avLst/>
          </a:prstGeom>
          <a:noFill/>
          <a:ln w="38100" cap="flat" cmpd="sng">
            <a:solidFill>
              <a:schemeClr val="dk1"/>
            </a:solidFill>
            <a:prstDash val="solid"/>
            <a:miter lim="800000"/>
            <a:headEnd type="none" w="sm" len="sm"/>
            <a:tailEnd type="triangle" w="med" len="med"/>
          </a:ln>
        </p:spPr>
      </p:cxnSp>
      <p:cxnSp>
        <p:nvCxnSpPr>
          <p:cNvPr id="318" name="Google Shape;318;p8"/>
          <p:cNvCxnSpPr>
            <a:stCxn id="313" idx="0"/>
            <a:endCxn id="312" idx="2"/>
          </p:cNvCxnSpPr>
          <p:nvPr/>
        </p:nvCxnSpPr>
        <p:spPr>
          <a:xfrm rot="10800000" flipH="1">
            <a:off x="3625869" y="3573618"/>
            <a:ext cx="1500" cy="409800"/>
          </a:xfrm>
          <a:prstGeom prst="straightConnector1">
            <a:avLst/>
          </a:prstGeom>
          <a:noFill/>
          <a:ln w="38100" cap="flat" cmpd="sng">
            <a:solidFill>
              <a:srgbClr val="000000"/>
            </a:solidFill>
            <a:prstDash val="solid"/>
            <a:miter lim="800000"/>
            <a:headEnd type="none" w="sm" len="sm"/>
            <a:tailEnd type="none" w="sm" len="sm"/>
          </a:ln>
        </p:spPr>
      </p:cxnSp>
      <p:cxnSp>
        <p:nvCxnSpPr>
          <p:cNvPr id="319" name="Google Shape;319;p8"/>
          <p:cNvCxnSpPr>
            <a:stCxn id="320" idx="3"/>
            <a:endCxn id="321" idx="1"/>
          </p:cNvCxnSpPr>
          <p:nvPr/>
        </p:nvCxnSpPr>
        <p:spPr>
          <a:xfrm>
            <a:off x="4284746" y="3105712"/>
            <a:ext cx="1204200" cy="7200"/>
          </a:xfrm>
          <a:prstGeom prst="straightConnector1">
            <a:avLst/>
          </a:prstGeom>
          <a:noFill/>
          <a:ln w="38100" cap="flat" cmpd="sng">
            <a:solidFill>
              <a:schemeClr val="accent5"/>
            </a:solidFill>
            <a:prstDash val="solid"/>
            <a:miter lim="800000"/>
            <a:headEnd type="none" w="sm" len="sm"/>
            <a:tailEnd type="triangle" w="med" len="med"/>
          </a:ln>
        </p:spPr>
      </p:cxnSp>
      <p:cxnSp>
        <p:nvCxnSpPr>
          <p:cNvPr id="322" name="Google Shape;322;p8"/>
          <p:cNvCxnSpPr>
            <a:stCxn id="314" idx="3"/>
            <a:endCxn id="315" idx="1"/>
          </p:cNvCxnSpPr>
          <p:nvPr/>
        </p:nvCxnSpPr>
        <p:spPr>
          <a:xfrm>
            <a:off x="7051087" y="3147717"/>
            <a:ext cx="763500" cy="0"/>
          </a:xfrm>
          <a:prstGeom prst="straightConnector1">
            <a:avLst/>
          </a:prstGeom>
          <a:noFill/>
          <a:ln w="38100" cap="flat" cmpd="sng">
            <a:solidFill>
              <a:schemeClr val="dk1"/>
            </a:solidFill>
            <a:prstDash val="solid"/>
            <a:miter lim="800000"/>
            <a:headEnd type="none" w="sm" len="sm"/>
            <a:tailEnd type="triangle" w="med" len="med"/>
          </a:ln>
        </p:spPr>
      </p:cxnSp>
      <p:cxnSp>
        <p:nvCxnSpPr>
          <p:cNvPr id="323" name="Google Shape;323;p8"/>
          <p:cNvCxnSpPr>
            <a:stCxn id="324" idx="3"/>
          </p:cNvCxnSpPr>
          <p:nvPr/>
        </p:nvCxnSpPr>
        <p:spPr>
          <a:xfrm rot="10800000" flipH="1">
            <a:off x="9038476" y="3105718"/>
            <a:ext cx="817800" cy="7200"/>
          </a:xfrm>
          <a:prstGeom prst="straightConnector1">
            <a:avLst/>
          </a:prstGeom>
          <a:noFill/>
          <a:ln w="38100" cap="flat" cmpd="sng">
            <a:solidFill>
              <a:schemeClr val="dk1"/>
            </a:solidFill>
            <a:prstDash val="solid"/>
            <a:miter lim="800000"/>
            <a:headEnd type="none" w="sm" len="sm"/>
            <a:tailEnd type="triangle" w="med" len="med"/>
          </a:ln>
        </p:spPr>
      </p:cxnSp>
      <p:sp>
        <p:nvSpPr>
          <p:cNvPr id="325" name="Google Shape;325;p8"/>
          <p:cNvSpPr txBox="1"/>
          <p:nvPr/>
        </p:nvSpPr>
        <p:spPr>
          <a:xfrm>
            <a:off x="970093" y="2921569"/>
            <a:ext cx="14316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Book Antiqua"/>
                <a:ea typeface="Book Antiqua"/>
                <a:cs typeface="Book Antiqua"/>
                <a:sym typeface="Book Antiqua"/>
              </a:rPr>
              <a:t>Input data</a:t>
            </a:r>
            <a:endParaRPr/>
          </a:p>
        </p:txBody>
      </p:sp>
      <p:sp>
        <p:nvSpPr>
          <p:cNvPr id="326" name="Google Shape;326;p8"/>
          <p:cNvSpPr txBox="1"/>
          <p:nvPr/>
        </p:nvSpPr>
        <p:spPr>
          <a:xfrm>
            <a:off x="593230" y="4067771"/>
            <a:ext cx="1752371" cy="73866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dk1"/>
                </a:solidFill>
                <a:latin typeface="Book Antiqua"/>
                <a:ea typeface="Book Antiqua"/>
                <a:cs typeface="Book Antiqua"/>
                <a:sym typeface="Book Antiqua"/>
              </a:rPr>
              <a:t>Poetry by </a:t>
            </a:r>
            <a:endParaRPr/>
          </a:p>
          <a:p>
            <a:pPr marL="0" marR="0" lvl="0" indent="0" algn="ctr" rtl="0">
              <a:spcBef>
                <a:spcPts val="0"/>
              </a:spcBef>
              <a:spcAft>
                <a:spcPts val="0"/>
              </a:spcAft>
              <a:buNone/>
            </a:pPr>
            <a:r>
              <a:rPr lang="en-US" sz="1400">
                <a:solidFill>
                  <a:schemeClr val="dk1"/>
                </a:solidFill>
                <a:latin typeface="Book Antiqua"/>
                <a:ea typeface="Book Antiqua"/>
                <a:cs typeface="Book Antiqua"/>
                <a:sym typeface="Book Antiqua"/>
              </a:rPr>
              <a:t>renowned artist(.txt file)</a:t>
            </a:r>
            <a:endParaRPr/>
          </a:p>
        </p:txBody>
      </p:sp>
      <p:sp>
        <p:nvSpPr>
          <p:cNvPr id="320" name="Google Shape;320;p8"/>
          <p:cNvSpPr txBox="1"/>
          <p:nvPr/>
        </p:nvSpPr>
        <p:spPr>
          <a:xfrm>
            <a:off x="2936246" y="2690212"/>
            <a:ext cx="1348500" cy="831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chemeClr val="dk1"/>
                </a:solidFill>
                <a:latin typeface="Book Antiqua"/>
                <a:ea typeface="Book Antiqua"/>
                <a:cs typeface="Book Antiqua"/>
                <a:sym typeface="Book Antiqua"/>
              </a:rPr>
              <a:t>Text generation Model</a:t>
            </a:r>
            <a:endParaRPr/>
          </a:p>
        </p:txBody>
      </p:sp>
      <p:sp>
        <p:nvSpPr>
          <p:cNvPr id="327" name="Google Shape;327;p8"/>
          <p:cNvSpPr txBox="1"/>
          <p:nvPr/>
        </p:nvSpPr>
        <p:spPr>
          <a:xfrm>
            <a:off x="2923774" y="4156386"/>
            <a:ext cx="15246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chemeClr val="dk1"/>
                </a:solidFill>
                <a:latin typeface="Book Antiqua"/>
                <a:ea typeface="Book Antiqua"/>
                <a:cs typeface="Book Antiqua"/>
                <a:sym typeface="Book Antiqua"/>
              </a:rPr>
              <a:t>Poetry </a:t>
            </a:r>
            <a:endParaRPr sz="1600">
              <a:solidFill>
                <a:schemeClr val="dk1"/>
              </a:solidFill>
              <a:latin typeface="Book Antiqua"/>
              <a:ea typeface="Book Antiqua"/>
              <a:cs typeface="Book Antiqua"/>
              <a:sym typeface="Book Antiqua"/>
            </a:endParaRPr>
          </a:p>
          <a:p>
            <a:pPr marL="0" marR="0" lvl="0" indent="0" algn="ctr" rtl="0">
              <a:spcBef>
                <a:spcPts val="0"/>
              </a:spcBef>
              <a:spcAft>
                <a:spcPts val="0"/>
              </a:spcAft>
              <a:buNone/>
            </a:pPr>
            <a:r>
              <a:rPr lang="en-US" sz="1600">
                <a:solidFill>
                  <a:schemeClr val="dk1"/>
                </a:solidFill>
                <a:latin typeface="Book Antiqua"/>
                <a:ea typeface="Book Antiqua"/>
                <a:cs typeface="Book Antiqua"/>
                <a:sym typeface="Book Antiqua"/>
              </a:rPr>
              <a:t>GAN</a:t>
            </a:r>
            <a:endParaRPr/>
          </a:p>
        </p:txBody>
      </p:sp>
      <p:sp>
        <p:nvSpPr>
          <p:cNvPr id="321" name="Google Shape;321;p8"/>
          <p:cNvSpPr txBox="1"/>
          <p:nvPr/>
        </p:nvSpPr>
        <p:spPr>
          <a:xfrm>
            <a:off x="5488837" y="2820460"/>
            <a:ext cx="15942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chemeClr val="dk1"/>
                </a:solidFill>
                <a:latin typeface="Book Antiqua"/>
                <a:ea typeface="Book Antiqua"/>
                <a:cs typeface="Book Antiqua"/>
                <a:sym typeface="Book Antiqua"/>
              </a:rPr>
              <a:t>Generated text output</a:t>
            </a:r>
            <a:endParaRPr/>
          </a:p>
        </p:txBody>
      </p:sp>
      <p:sp>
        <p:nvSpPr>
          <p:cNvPr id="324" name="Google Shape;324;p8"/>
          <p:cNvSpPr txBox="1"/>
          <p:nvPr/>
        </p:nvSpPr>
        <p:spPr>
          <a:xfrm>
            <a:off x="7814476" y="2820418"/>
            <a:ext cx="12240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chemeClr val="dk1"/>
                </a:solidFill>
                <a:latin typeface="Book Antiqua"/>
                <a:ea typeface="Book Antiqua"/>
                <a:cs typeface="Book Antiqua"/>
                <a:sym typeface="Book Antiqua"/>
              </a:rPr>
              <a:t>Voice synthesis</a:t>
            </a:r>
            <a:endParaRPr/>
          </a:p>
        </p:txBody>
      </p:sp>
      <p:sp>
        <p:nvSpPr>
          <p:cNvPr id="328" name="Google Shape;328;p8"/>
          <p:cNvSpPr txBox="1"/>
          <p:nvPr/>
        </p:nvSpPr>
        <p:spPr>
          <a:xfrm>
            <a:off x="6408047" y="1924200"/>
            <a:ext cx="15786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Book Antiqua"/>
                <a:ea typeface="Book Antiqua"/>
                <a:cs typeface="Book Antiqua"/>
                <a:sym typeface="Book Antiqua"/>
              </a:rPr>
              <a:t>Poetry output</a:t>
            </a:r>
            <a:endParaRPr sz="1600">
              <a:solidFill>
                <a:schemeClr val="dk1"/>
              </a:solidFill>
              <a:latin typeface="Book Antiqua"/>
              <a:ea typeface="Book Antiqua"/>
              <a:cs typeface="Book Antiqua"/>
              <a:sym typeface="Book Antiqua"/>
            </a:endParaRPr>
          </a:p>
          <a:p>
            <a:pPr marL="0" marR="0" lvl="0" indent="0" algn="l" rtl="0">
              <a:spcBef>
                <a:spcPts val="0"/>
              </a:spcBef>
              <a:spcAft>
                <a:spcPts val="0"/>
              </a:spcAft>
              <a:buNone/>
            </a:pPr>
            <a:r>
              <a:rPr lang="en-US" sz="1600">
                <a:solidFill>
                  <a:schemeClr val="dk1"/>
                </a:solidFill>
                <a:latin typeface="Book Antiqua"/>
                <a:ea typeface="Book Antiqua"/>
                <a:cs typeface="Book Antiqua"/>
                <a:sym typeface="Book Antiqua"/>
              </a:rPr>
              <a:t>      display</a:t>
            </a:r>
            <a:endParaRPr sz="1600">
              <a:solidFill>
                <a:schemeClr val="dk1"/>
              </a:solidFill>
              <a:latin typeface="Book Antiqua"/>
              <a:ea typeface="Book Antiqua"/>
              <a:cs typeface="Book Antiqua"/>
              <a:sym typeface="Book Antiqua"/>
            </a:endParaRPr>
          </a:p>
        </p:txBody>
      </p:sp>
      <p:sp>
        <p:nvSpPr>
          <p:cNvPr id="329" name="Google Shape;329;p8"/>
          <p:cNvSpPr/>
          <p:nvPr/>
        </p:nvSpPr>
        <p:spPr>
          <a:xfrm>
            <a:off x="9816400" y="2597976"/>
            <a:ext cx="1076100" cy="8310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cxnSp>
        <p:nvCxnSpPr>
          <p:cNvPr id="330" name="Google Shape;330;p8"/>
          <p:cNvCxnSpPr>
            <a:stCxn id="329" idx="4"/>
          </p:cNvCxnSpPr>
          <p:nvPr/>
        </p:nvCxnSpPr>
        <p:spPr>
          <a:xfrm>
            <a:off x="10354450" y="3428976"/>
            <a:ext cx="0" cy="508500"/>
          </a:xfrm>
          <a:prstGeom prst="straightConnector1">
            <a:avLst/>
          </a:prstGeom>
          <a:noFill/>
          <a:ln w="38100" cap="flat" cmpd="sng">
            <a:solidFill>
              <a:srgbClr val="000000"/>
            </a:solidFill>
            <a:prstDash val="solid"/>
            <a:miter lim="800000"/>
            <a:headEnd type="none" w="sm" len="sm"/>
            <a:tailEnd type="none" w="sm" len="sm"/>
          </a:ln>
        </p:spPr>
      </p:cxnSp>
      <p:sp>
        <p:nvSpPr>
          <p:cNvPr id="331" name="Google Shape;331;p8"/>
          <p:cNvSpPr txBox="1"/>
          <p:nvPr/>
        </p:nvSpPr>
        <p:spPr>
          <a:xfrm>
            <a:off x="9856300" y="2859200"/>
            <a:ext cx="1076100" cy="338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chemeClr val="dk1"/>
                </a:solidFill>
                <a:latin typeface="Book Antiqua"/>
                <a:ea typeface="Book Antiqua"/>
                <a:cs typeface="Book Antiqua"/>
                <a:sym typeface="Book Antiqua"/>
              </a:rPr>
              <a:t>Output</a:t>
            </a:r>
            <a:endParaRPr sz="1600"/>
          </a:p>
        </p:txBody>
      </p:sp>
      <p:sp>
        <p:nvSpPr>
          <p:cNvPr id="332" name="Google Shape;332;p8"/>
          <p:cNvSpPr/>
          <p:nvPr/>
        </p:nvSpPr>
        <p:spPr>
          <a:xfrm>
            <a:off x="9481239" y="4445903"/>
            <a:ext cx="1752300" cy="933600"/>
          </a:xfrm>
          <a:prstGeom prst="flowChartAlternateProcess">
            <a:avLst/>
          </a:pr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cxnSp>
        <p:nvCxnSpPr>
          <p:cNvPr id="333" name="Google Shape;333;p8"/>
          <p:cNvCxnSpPr>
            <a:endCxn id="332" idx="0"/>
          </p:cNvCxnSpPr>
          <p:nvPr/>
        </p:nvCxnSpPr>
        <p:spPr>
          <a:xfrm>
            <a:off x="10357389" y="3937403"/>
            <a:ext cx="0" cy="508500"/>
          </a:xfrm>
          <a:prstGeom prst="straightConnector1">
            <a:avLst/>
          </a:prstGeom>
          <a:noFill/>
          <a:ln w="38100" cap="flat" cmpd="sng">
            <a:solidFill>
              <a:srgbClr val="000000"/>
            </a:solidFill>
            <a:prstDash val="solid"/>
            <a:miter lim="800000"/>
            <a:headEnd type="none" w="sm" len="sm"/>
            <a:tailEnd type="none" w="sm" len="sm"/>
          </a:ln>
        </p:spPr>
      </p:cxnSp>
      <p:sp>
        <p:nvSpPr>
          <p:cNvPr id="334" name="Google Shape;334;p8"/>
          <p:cNvSpPr txBox="1"/>
          <p:nvPr/>
        </p:nvSpPr>
        <p:spPr>
          <a:xfrm>
            <a:off x="9475355" y="4576271"/>
            <a:ext cx="1752300" cy="615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700">
                <a:solidFill>
                  <a:schemeClr val="dk1"/>
                </a:solidFill>
                <a:latin typeface="Book Antiqua"/>
                <a:ea typeface="Book Antiqua"/>
                <a:cs typeface="Book Antiqua"/>
                <a:sym typeface="Book Antiqua"/>
              </a:rPr>
              <a:t>Instagram endeavours</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9"/>
          <p:cNvSpPr/>
          <p:nvPr/>
        </p:nvSpPr>
        <p:spPr>
          <a:xfrm>
            <a:off x="0" y="0"/>
            <a:ext cx="12413455" cy="7069010"/>
          </a:xfrm>
          <a:prstGeom prst="rect">
            <a:avLst/>
          </a:prstGeom>
          <a:solidFill>
            <a:srgbClr val="F7F1E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340" name="Google Shape;340;p9"/>
          <p:cNvSpPr txBox="1">
            <a:spLocks noGrp="1"/>
          </p:cNvSpPr>
          <p:nvPr>
            <p:ph type="sldNum" idx="12"/>
          </p:nvPr>
        </p:nvSpPr>
        <p:spPr>
          <a:xfrm>
            <a:off x="5821279" y="6273660"/>
            <a:ext cx="54944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11</a:t>
            </a:fld>
            <a:endParaRPr/>
          </a:p>
        </p:txBody>
      </p:sp>
      <p:sp>
        <p:nvSpPr>
          <p:cNvPr id="341" name="Google Shape;341;p9"/>
          <p:cNvSpPr txBox="1"/>
          <p:nvPr/>
        </p:nvSpPr>
        <p:spPr>
          <a:xfrm>
            <a:off x="392900" y="1696650"/>
            <a:ext cx="4389600" cy="5679900"/>
          </a:xfrm>
          <a:prstGeom prst="rect">
            <a:avLst/>
          </a:prstGeom>
          <a:solidFill>
            <a:srgbClr val="7E5E34"/>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b="1" i="0">
                <a:solidFill>
                  <a:srgbClr val="F7F1E4"/>
                </a:solidFill>
                <a:highlight>
                  <a:srgbClr val="000000"/>
                </a:highlight>
                <a:latin typeface="Arial"/>
                <a:ea typeface="Arial"/>
                <a:cs typeface="Arial"/>
                <a:sym typeface="Arial"/>
              </a:rPr>
              <a:t>From fairest creatures </a:t>
            </a:r>
            <a:r>
              <a:rPr lang="en-US" sz="1200" b="1" i="0">
                <a:solidFill>
                  <a:srgbClr val="F7F1E4"/>
                </a:solidFill>
                <a:latin typeface="Arial"/>
                <a:ea typeface="Arial"/>
                <a:cs typeface="Arial"/>
                <a:sym typeface="Arial"/>
              </a:rPr>
              <a:t>we desire increase,</a:t>
            </a:r>
            <a:endParaRPr sz="1200" b="1">
              <a:solidFill>
                <a:srgbClr val="F7F1E4"/>
              </a:solidFill>
              <a:latin typeface="Arial"/>
              <a:ea typeface="Arial"/>
              <a:cs typeface="Arial"/>
              <a:sym typeface="Arial"/>
            </a:endParaRPr>
          </a:p>
          <a:p>
            <a:pPr marL="0" marR="0" lvl="0" indent="0" algn="ctr" rtl="0">
              <a:spcBef>
                <a:spcPts val="0"/>
              </a:spcBef>
              <a:spcAft>
                <a:spcPts val="0"/>
              </a:spcAft>
              <a:buNone/>
            </a:pPr>
            <a:r>
              <a:rPr lang="en-US" sz="1200" b="1" i="0">
                <a:solidFill>
                  <a:srgbClr val="F7F1E4"/>
                </a:solidFill>
                <a:latin typeface="Arial"/>
                <a:ea typeface="Arial"/>
                <a:cs typeface="Arial"/>
                <a:sym typeface="Arial"/>
              </a:rPr>
              <a:t>That thereby </a:t>
            </a:r>
            <a:r>
              <a:rPr lang="en-US" sz="1200" b="1" i="0">
                <a:solidFill>
                  <a:srgbClr val="F7F1E4"/>
                </a:solidFill>
                <a:highlight>
                  <a:srgbClr val="000000"/>
                </a:highlight>
                <a:latin typeface="Arial"/>
                <a:ea typeface="Arial"/>
                <a:cs typeface="Arial"/>
                <a:sym typeface="Arial"/>
              </a:rPr>
              <a:t>beauty's rose </a:t>
            </a:r>
            <a:r>
              <a:rPr lang="en-US" sz="1200" b="1" i="0">
                <a:solidFill>
                  <a:srgbClr val="F7F1E4"/>
                </a:solidFill>
                <a:latin typeface="Arial"/>
                <a:ea typeface="Arial"/>
                <a:cs typeface="Arial"/>
                <a:sym typeface="Arial"/>
              </a:rPr>
              <a:t>might never die,</a:t>
            </a:r>
            <a:endParaRPr sz="1200" b="1">
              <a:solidFill>
                <a:srgbClr val="F7F1E4"/>
              </a:solidFill>
              <a:latin typeface="Arial"/>
              <a:ea typeface="Arial"/>
              <a:cs typeface="Arial"/>
              <a:sym typeface="Arial"/>
            </a:endParaRPr>
          </a:p>
          <a:p>
            <a:pPr marL="0" marR="0" lvl="0" indent="0" algn="ctr" rtl="0">
              <a:spcBef>
                <a:spcPts val="0"/>
              </a:spcBef>
              <a:spcAft>
                <a:spcPts val="0"/>
              </a:spcAft>
              <a:buNone/>
            </a:pPr>
            <a:r>
              <a:rPr lang="en-US" sz="1200" b="1" i="0">
                <a:solidFill>
                  <a:srgbClr val="F7F1E4"/>
                </a:solidFill>
                <a:latin typeface="Arial"/>
                <a:ea typeface="Arial"/>
                <a:cs typeface="Arial"/>
                <a:sym typeface="Arial"/>
              </a:rPr>
              <a:t>But as the riper should </a:t>
            </a:r>
            <a:r>
              <a:rPr lang="en-US" sz="1200" b="1" i="0">
                <a:solidFill>
                  <a:srgbClr val="F7F1E4"/>
                </a:solidFill>
                <a:highlight>
                  <a:srgbClr val="000000"/>
                </a:highlight>
                <a:latin typeface="Arial"/>
                <a:ea typeface="Arial"/>
                <a:cs typeface="Arial"/>
                <a:sym typeface="Arial"/>
              </a:rPr>
              <a:t>by time</a:t>
            </a:r>
            <a:r>
              <a:rPr lang="en-US" sz="1200" b="1" i="0">
                <a:solidFill>
                  <a:srgbClr val="F7F1E4"/>
                </a:solidFill>
                <a:latin typeface="Arial"/>
                <a:ea typeface="Arial"/>
                <a:cs typeface="Arial"/>
                <a:sym typeface="Arial"/>
              </a:rPr>
              <a:t> decease,</a:t>
            </a:r>
            <a:endParaRPr sz="1200" b="1">
              <a:solidFill>
                <a:srgbClr val="F7F1E4"/>
              </a:solidFill>
              <a:latin typeface="Arial"/>
              <a:ea typeface="Arial"/>
              <a:cs typeface="Arial"/>
              <a:sym typeface="Arial"/>
            </a:endParaRPr>
          </a:p>
          <a:p>
            <a:pPr marL="0" marR="0" lvl="0" indent="0" algn="ctr" rtl="0">
              <a:spcBef>
                <a:spcPts val="0"/>
              </a:spcBef>
              <a:spcAft>
                <a:spcPts val="0"/>
              </a:spcAft>
              <a:buNone/>
            </a:pPr>
            <a:r>
              <a:rPr lang="en-US" sz="1200" b="1" i="0">
                <a:solidFill>
                  <a:srgbClr val="F7F1E4"/>
                </a:solidFill>
                <a:latin typeface="Arial"/>
                <a:ea typeface="Arial"/>
                <a:cs typeface="Arial"/>
                <a:sym typeface="Arial"/>
              </a:rPr>
              <a:t>His </a:t>
            </a:r>
            <a:r>
              <a:rPr lang="en-US" sz="1200" b="1" i="0">
                <a:solidFill>
                  <a:srgbClr val="F7F1E4"/>
                </a:solidFill>
                <a:highlight>
                  <a:srgbClr val="000000"/>
                </a:highlight>
                <a:latin typeface="Arial"/>
                <a:ea typeface="Arial"/>
                <a:cs typeface="Arial"/>
                <a:sym typeface="Arial"/>
              </a:rPr>
              <a:t>tender heir </a:t>
            </a:r>
            <a:r>
              <a:rPr lang="en-US" sz="1200" b="1" i="0">
                <a:solidFill>
                  <a:srgbClr val="F7F1E4"/>
                </a:solidFill>
                <a:latin typeface="Arial"/>
                <a:ea typeface="Arial"/>
                <a:cs typeface="Arial"/>
                <a:sym typeface="Arial"/>
              </a:rPr>
              <a:t>might bear his </a:t>
            </a:r>
            <a:r>
              <a:rPr lang="en-US" sz="1200" b="1" i="0">
                <a:solidFill>
                  <a:srgbClr val="F7F1E4"/>
                </a:solidFill>
                <a:highlight>
                  <a:srgbClr val="000000"/>
                </a:highlight>
                <a:latin typeface="Arial"/>
                <a:ea typeface="Arial"/>
                <a:cs typeface="Arial"/>
                <a:sym typeface="Arial"/>
              </a:rPr>
              <a:t>memory</a:t>
            </a:r>
            <a:r>
              <a:rPr lang="en-US" sz="1200" b="1" i="0">
                <a:solidFill>
                  <a:srgbClr val="F7F1E4"/>
                </a:solidFill>
                <a:latin typeface="Arial"/>
                <a:ea typeface="Arial"/>
                <a:cs typeface="Arial"/>
                <a:sym typeface="Arial"/>
              </a:rPr>
              <a:t>:</a:t>
            </a:r>
            <a:endParaRPr sz="1200" b="1">
              <a:solidFill>
                <a:srgbClr val="F7F1E4"/>
              </a:solidFill>
              <a:latin typeface="Arial"/>
              <a:ea typeface="Arial"/>
              <a:cs typeface="Arial"/>
              <a:sym typeface="Arial"/>
            </a:endParaRPr>
          </a:p>
          <a:p>
            <a:pPr marL="0" marR="0" lvl="0" indent="0" algn="ctr" rtl="0">
              <a:spcBef>
                <a:spcPts val="0"/>
              </a:spcBef>
              <a:spcAft>
                <a:spcPts val="0"/>
              </a:spcAft>
              <a:buNone/>
            </a:pPr>
            <a:r>
              <a:rPr lang="en-US" sz="1200" b="1" i="0">
                <a:solidFill>
                  <a:srgbClr val="F7F1E4"/>
                </a:solidFill>
                <a:latin typeface="Arial"/>
                <a:ea typeface="Arial"/>
                <a:cs typeface="Arial"/>
                <a:sym typeface="Arial"/>
              </a:rPr>
              <a:t>But thou </a:t>
            </a:r>
            <a:r>
              <a:rPr lang="en-US" sz="1200" b="1" i="0">
                <a:solidFill>
                  <a:srgbClr val="F7F1E4"/>
                </a:solidFill>
                <a:highlight>
                  <a:srgbClr val="000000"/>
                </a:highlight>
                <a:latin typeface="Arial"/>
                <a:ea typeface="Arial"/>
                <a:cs typeface="Arial"/>
                <a:sym typeface="Arial"/>
              </a:rPr>
              <a:t>contracted to thine own bright eyes</a:t>
            </a:r>
            <a:r>
              <a:rPr lang="en-US" sz="1200" b="1" i="0">
                <a:solidFill>
                  <a:srgbClr val="F7F1E4"/>
                </a:solidFill>
                <a:latin typeface="Arial"/>
                <a:ea typeface="Arial"/>
                <a:cs typeface="Arial"/>
                <a:sym typeface="Arial"/>
              </a:rPr>
              <a:t>,</a:t>
            </a:r>
            <a:endParaRPr sz="1200" b="1">
              <a:solidFill>
                <a:srgbClr val="F7F1E4"/>
              </a:solidFill>
              <a:latin typeface="Arial"/>
              <a:ea typeface="Arial"/>
              <a:cs typeface="Arial"/>
              <a:sym typeface="Arial"/>
            </a:endParaRPr>
          </a:p>
          <a:p>
            <a:pPr marL="0" marR="0" lvl="0" indent="0" algn="ctr" rtl="0">
              <a:spcBef>
                <a:spcPts val="0"/>
              </a:spcBef>
              <a:spcAft>
                <a:spcPts val="0"/>
              </a:spcAft>
              <a:buNone/>
            </a:pPr>
            <a:r>
              <a:rPr lang="en-US" sz="1200" b="1" i="0">
                <a:solidFill>
                  <a:srgbClr val="F7F1E4"/>
                </a:solidFill>
                <a:latin typeface="Arial"/>
                <a:ea typeface="Arial"/>
                <a:cs typeface="Arial"/>
                <a:sym typeface="Arial"/>
              </a:rPr>
              <a:t>Feed'st thy light's flame </a:t>
            </a:r>
            <a:r>
              <a:rPr lang="en-US" sz="1200" b="1" i="0">
                <a:solidFill>
                  <a:srgbClr val="F7F1E4"/>
                </a:solidFill>
                <a:highlight>
                  <a:srgbClr val="000000"/>
                </a:highlight>
                <a:latin typeface="Arial"/>
                <a:ea typeface="Arial"/>
                <a:cs typeface="Arial"/>
                <a:sym typeface="Arial"/>
              </a:rPr>
              <a:t>with self-substantial fue</a:t>
            </a:r>
            <a:r>
              <a:rPr lang="en-US" sz="1200" b="1" i="0">
                <a:solidFill>
                  <a:srgbClr val="F7F1E4"/>
                </a:solidFill>
                <a:latin typeface="Arial"/>
                <a:ea typeface="Arial"/>
                <a:cs typeface="Arial"/>
                <a:sym typeface="Arial"/>
              </a:rPr>
              <a:t>l,</a:t>
            </a:r>
            <a:endParaRPr sz="1200" b="1">
              <a:solidFill>
                <a:srgbClr val="F7F1E4"/>
              </a:solidFill>
              <a:latin typeface="Arial"/>
              <a:ea typeface="Arial"/>
              <a:cs typeface="Arial"/>
              <a:sym typeface="Arial"/>
            </a:endParaRPr>
          </a:p>
          <a:p>
            <a:pPr marL="0" marR="0" lvl="0" indent="0" algn="ctr" rtl="0">
              <a:spcBef>
                <a:spcPts val="0"/>
              </a:spcBef>
              <a:spcAft>
                <a:spcPts val="0"/>
              </a:spcAft>
              <a:buNone/>
            </a:pPr>
            <a:r>
              <a:rPr lang="en-US" sz="1200" b="1" i="0">
                <a:solidFill>
                  <a:srgbClr val="F7F1E4"/>
                </a:solidFill>
                <a:latin typeface="Arial"/>
                <a:ea typeface="Arial"/>
                <a:cs typeface="Arial"/>
                <a:sym typeface="Arial"/>
              </a:rPr>
              <a:t>Making a famine where abundance lies,</a:t>
            </a:r>
            <a:endParaRPr sz="1200" b="1">
              <a:solidFill>
                <a:srgbClr val="F7F1E4"/>
              </a:solidFill>
              <a:latin typeface="Arial"/>
              <a:ea typeface="Arial"/>
              <a:cs typeface="Arial"/>
              <a:sym typeface="Arial"/>
            </a:endParaRPr>
          </a:p>
          <a:p>
            <a:pPr marL="0" marR="0" lvl="0" indent="0" algn="ctr" rtl="0">
              <a:spcBef>
                <a:spcPts val="0"/>
              </a:spcBef>
              <a:spcAft>
                <a:spcPts val="0"/>
              </a:spcAft>
              <a:buNone/>
            </a:pPr>
            <a:r>
              <a:rPr lang="en-US" sz="1200" b="1" i="0">
                <a:solidFill>
                  <a:srgbClr val="F7F1E4"/>
                </a:solidFill>
                <a:latin typeface="Arial"/>
                <a:ea typeface="Arial"/>
                <a:cs typeface="Arial"/>
                <a:sym typeface="Arial"/>
              </a:rPr>
              <a:t>Thy self thy foe, to thy sweet self too </a:t>
            </a:r>
            <a:r>
              <a:rPr lang="en-US" sz="1200" b="1" i="0">
                <a:solidFill>
                  <a:srgbClr val="F7F1E4"/>
                </a:solidFill>
                <a:highlight>
                  <a:srgbClr val="000000"/>
                </a:highlight>
                <a:latin typeface="Arial"/>
                <a:ea typeface="Arial"/>
                <a:cs typeface="Arial"/>
                <a:sym typeface="Arial"/>
              </a:rPr>
              <a:t>cruel</a:t>
            </a:r>
            <a:r>
              <a:rPr lang="en-US" sz="1200" b="1" i="0">
                <a:solidFill>
                  <a:srgbClr val="F7F1E4"/>
                </a:solidFill>
                <a:latin typeface="Arial"/>
                <a:ea typeface="Arial"/>
                <a:cs typeface="Arial"/>
                <a:sym typeface="Arial"/>
              </a:rPr>
              <a:t>:</a:t>
            </a:r>
            <a:endParaRPr sz="1200" b="1">
              <a:solidFill>
                <a:srgbClr val="000001"/>
              </a:solidFill>
              <a:latin typeface="Arial"/>
              <a:ea typeface="Arial"/>
              <a:cs typeface="Arial"/>
              <a:sym typeface="Arial"/>
            </a:endParaRPr>
          </a:p>
          <a:p>
            <a:pPr marL="0" marR="0" lvl="0" indent="0" algn="ctr" rtl="0">
              <a:spcBef>
                <a:spcPts val="0"/>
              </a:spcBef>
              <a:spcAft>
                <a:spcPts val="0"/>
              </a:spcAft>
              <a:buNone/>
            </a:pPr>
            <a:r>
              <a:rPr lang="en-US" sz="1200" b="1" i="0">
                <a:solidFill>
                  <a:srgbClr val="F7F1E4"/>
                </a:solidFill>
                <a:latin typeface="Arial"/>
                <a:ea typeface="Arial"/>
                <a:cs typeface="Arial"/>
                <a:sym typeface="Arial"/>
              </a:rPr>
              <a:t>Thou that art now the world's fresh ornament,</a:t>
            </a:r>
            <a:endParaRPr sz="1200" b="1">
              <a:solidFill>
                <a:srgbClr val="F7F1E4"/>
              </a:solidFill>
              <a:latin typeface="Arial"/>
              <a:ea typeface="Arial"/>
              <a:cs typeface="Arial"/>
              <a:sym typeface="Arial"/>
            </a:endParaRPr>
          </a:p>
          <a:p>
            <a:pPr marL="0" marR="0" lvl="0" indent="0" algn="ctr" rtl="0">
              <a:spcBef>
                <a:spcPts val="0"/>
              </a:spcBef>
              <a:spcAft>
                <a:spcPts val="0"/>
              </a:spcAft>
              <a:buNone/>
            </a:pPr>
            <a:r>
              <a:rPr lang="en-US" sz="1200" b="1" i="0">
                <a:solidFill>
                  <a:srgbClr val="F7F1E4"/>
                </a:solidFill>
                <a:latin typeface="Arial"/>
                <a:ea typeface="Arial"/>
                <a:cs typeface="Arial"/>
                <a:sym typeface="Arial"/>
              </a:rPr>
              <a:t>And only herald to the gaudy spring,</a:t>
            </a:r>
            <a:endParaRPr sz="1200" b="1">
              <a:solidFill>
                <a:srgbClr val="F7F1E4"/>
              </a:solidFill>
              <a:latin typeface="Arial"/>
              <a:ea typeface="Arial"/>
              <a:cs typeface="Arial"/>
              <a:sym typeface="Arial"/>
            </a:endParaRPr>
          </a:p>
          <a:p>
            <a:pPr marL="0" marR="0" lvl="0" indent="0" algn="ctr" rtl="0">
              <a:spcBef>
                <a:spcPts val="0"/>
              </a:spcBef>
              <a:spcAft>
                <a:spcPts val="0"/>
              </a:spcAft>
              <a:buNone/>
            </a:pPr>
            <a:r>
              <a:rPr lang="en-US" sz="1200" b="1" i="0">
                <a:solidFill>
                  <a:srgbClr val="F7F1E4"/>
                </a:solidFill>
                <a:latin typeface="Arial"/>
                <a:ea typeface="Arial"/>
                <a:cs typeface="Arial"/>
                <a:sym typeface="Arial"/>
              </a:rPr>
              <a:t>Within </a:t>
            </a:r>
            <a:r>
              <a:rPr lang="en-US" sz="1200" b="1" i="0">
                <a:solidFill>
                  <a:srgbClr val="F7F1E4"/>
                </a:solidFill>
                <a:highlight>
                  <a:srgbClr val="000000"/>
                </a:highlight>
                <a:latin typeface="Arial"/>
                <a:ea typeface="Arial"/>
                <a:cs typeface="Arial"/>
                <a:sym typeface="Arial"/>
              </a:rPr>
              <a:t>thine</a:t>
            </a:r>
            <a:r>
              <a:rPr lang="en-US" sz="1200" b="1" i="0">
                <a:solidFill>
                  <a:srgbClr val="F7F1E4"/>
                </a:solidFill>
                <a:latin typeface="Arial"/>
                <a:ea typeface="Arial"/>
                <a:cs typeface="Arial"/>
                <a:sym typeface="Arial"/>
              </a:rPr>
              <a:t> own bud buriest thy content,</a:t>
            </a:r>
            <a:endParaRPr sz="1200" b="1">
              <a:solidFill>
                <a:srgbClr val="F7F1E4"/>
              </a:solidFill>
              <a:latin typeface="Arial"/>
              <a:ea typeface="Arial"/>
              <a:cs typeface="Arial"/>
              <a:sym typeface="Arial"/>
            </a:endParaRPr>
          </a:p>
          <a:p>
            <a:pPr marL="0" marR="0" lvl="0" indent="0" algn="ctr" rtl="0">
              <a:spcBef>
                <a:spcPts val="0"/>
              </a:spcBef>
              <a:spcAft>
                <a:spcPts val="0"/>
              </a:spcAft>
              <a:buNone/>
            </a:pPr>
            <a:r>
              <a:rPr lang="en-US" sz="1200" b="1" i="0">
                <a:solidFill>
                  <a:srgbClr val="F7F1E4"/>
                </a:solidFill>
                <a:latin typeface="Arial"/>
                <a:ea typeface="Arial"/>
                <a:cs typeface="Arial"/>
                <a:sym typeface="Arial"/>
              </a:rPr>
              <a:t>And tender churl mak'st waste in niggarding:</a:t>
            </a:r>
            <a:endParaRPr sz="1200" b="1">
              <a:solidFill>
                <a:srgbClr val="F7F1E4"/>
              </a:solidFill>
              <a:latin typeface="Arial"/>
              <a:ea typeface="Arial"/>
              <a:cs typeface="Arial"/>
              <a:sym typeface="Arial"/>
            </a:endParaRPr>
          </a:p>
          <a:p>
            <a:pPr marL="0" marR="0" lvl="0" indent="0" algn="ctr" rtl="0">
              <a:spcBef>
                <a:spcPts val="0"/>
              </a:spcBef>
              <a:spcAft>
                <a:spcPts val="0"/>
              </a:spcAft>
              <a:buNone/>
            </a:pPr>
            <a:r>
              <a:rPr lang="en-US" sz="1200" b="1" i="0">
                <a:solidFill>
                  <a:srgbClr val="F7F1E4"/>
                </a:solidFill>
                <a:latin typeface="Arial"/>
                <a:ea typeface="Arial"/>
                <a:cs typeface="Arial"/>
                <a:sym typeface="Arial"/>
              </a:rPr>
              <a:t>Pity the world, or else this glutton be,</a:t>
            </a:r>
            <a:endParaRPr sz="1200" b="1">
              <a:solidFill>
                <a:srgbClr val="F7F1E4"/>
              </a:solidFill>
              <a:latin typeface="Arial"/>
              <a:ea typeface="Arial"/>
              <a:cs typeface="Arial"/>
              <a:sym typeface="Arial"/>
            </a:endParaRPr>
          </a:p>
          <a:p>
            <a:pPr marL="0" marR="0" lvl="0" indent="0" algn="ctr" rtl="0">
              <a:spcBef>
                <a:spcPts val="0"/>
              </a:spcBef>
              <a:spcAft>
                <a:spcPts val="0"/>
              </a:spcAft>
              <a:buNone/>
            </a:pPr>
            <a:r>
              <a:rPr lang="en-US" sz="1200" b="1" i="0">
                <a:solidFill>
                  <a:srgbClr val="F7F1E4"/>
                </a:solidFill>
                <a:latin typeface="Arial"/>
                <a:ea typeface="Arial"/>
                <a:cs typeface="Arial"/>
                <a:sym typeface="Arial"/>
              </a:rPr>
              <a:t>To eat the world's due, by the grave and thee.</a:t>
            </a:r>
            <a:endParaRPr sz="1800"/>
          </a:p>
          <a:p>
            <a:pPr marL="0" marR="0" lvl="0" indent="0" algn="ctr" rtl="0">
              <a:spcBef>
                <a:spcPts val="0"/>
              </a:spcBef>
              <a:spcAft>
                <a:spcPts val="0"/>
              </a:spcAft>
              <a:buNone/>
            </a:pPr>
            <a:endParaRPr sz="1200" b="1">
              <a:solidFill>
                <a:srgbClr val="F7F1E4"/>
              </a:solidFill>
              <a:latin typeface="Arial"/>
              <a:ea typeface="Arial"/>
              <a:cs typeface="Arial"/>
              <a:sym typeface="Arial"/>
            </a:endParaRPr>
          </a:p>
          <a:p>
            <a:pPr marL="0" marR="0" lvl="0" indent="0" algn="ctr" rtl="0">
              <a:spcBef>
                <a:spcPts val="0"/>
              </a:spcBef>
              <a:spcAft>
                <a:spcPts val="0"/>
              </a:spcAft>
              <a:buNone/>
            </a:pPr>
            <a:r>
              <a:rPr lang="en-US" sz="1200" b="1" i="0">
                <a:solidFill>
                  <a:srgbClr val="F7F1E4"/>
                </a:solidFill>
                <a:latin typeface="Arial"/>
                <a:ea typeface="Arial"/>
                <a:cs typeface="Arial"/>
                <a:sym typeface="Arial"/>
              </a:rPr>
              <a:t>When forty winters shall besiege thy brow,</a:t>
            </a:r>
            <a:endParaRPr sz="1200" b="1">
              <a:solidFill>
                <a:srgbClr val="F7F1E4"/>
              </a:solidFill>
              <a:latin typeface="Arial"/>
              <a:ea typeface="Arial"/>
              <a:cs typeface="Arial"/>
              <a:sym typeface="Arial"/>
            </a:endParaRPr>
          </a:p>
          <a:p>
            <a:pPr marL="0" marR="0" lvl="0" indent="0" algn="ctr" rtl="0">
              <a:spcBef>
                <a:spcPts val="0"/>
              </a:spcBef>
              <a:spcAft>
                <a:spcPts val="0"/>
              </a:spcAft>
              <a:buNone/>
            </a:pPr>
            <a:r>
              <a:rPr lang="en-US" sz="1200" b="1" i="0">
                <a:solidFill>
                  <a:srgbClr val="F7F1E4"/>
                </a:solidFill>
                <a:latin typeface="Arial"/>
                <a:ea typeface="Arial"/>
                <a:cs typeface="Arial"/>
                <a:sym typeface="Arial"/>
              </a:rPr>
              <a:t>And dig deep trenches in thy beauty's field,</a:t>
            </a:r>
            <a:endParaRPr sz="1200" b="1">
              <a:solidFill>
                <a:srgbClr val="F7F1E4"/>
              </a:solidFill>
              <a:latin typeface="Arial"/>
              <a:ea typeface="Arial"/>
              <a:cs typeface="Arial"/>
              <a:sym typeface="Arial"/>
            </a:endParaRPr>
          </a:p>
          <a:p>
            <a:pPr marL="0" marR="0" lvl="0" indent="0" algn="ctr" rtl="0">
              <a:spcBef>
                <a:spcPts val="0"/>
              </a:spcBef>
              <a:spcAft>
                <a:spcPts val="0"/>
              </a:spcAft>
              <a:buNone/>
            </a:pPr>
            <a:r>
              <a:rPr lang="en-US" sz="1200" b="1" i="0">
                <a:solidFill>
                  <a:srgbClr val="F7F1E4"/>
                </a:solidFill>
                <a:latin typeface="Arial"/>
                <a:ea typeface="Arial"/>
                <a:cs typeface="Arial"/>
                <a:sym typeface="Arial"/>
              </a:rPr>
              <a:t>Thy youth's proud livery so gazed on now,</a:t>
            </a:r>
            <a:endParaRPr sz="1200" b="1">
              <a:solidFill>
                <a:srgbClr val="F7F1E4"/>
              </a:solidFill>
              <a:latin typeface="Arial"/>
              <a:ea typeface="Arial"/>
              <a:cs typeface="Arial"/>
              <a:sym typeface="Arial"/>
            </a:endParaRPr>
          </a:p>
          <a:p>
            <a:pPr marL="0" marR="0" lvl="0" indent="0" algn="ctr" rtl="0">
              <a:spcBef>
                <a:spcPts val="0"/>
              </a:spcBef>
              <a:spcAft>
                <a:spcPts val="0"/>
              </a:spcAft>
              <a:buNone/>
            </a:pPr>
            <a:r>
              <a:rPr lang="en-US" sz="1200" b="1" i="0">
                <a:solidFill>
                  <a:srgbClr val="F7F1E4"/>
                </a:solidFill>
                <a:latin typeface="Arial"/>
                <a:ea typeface="Arial"/>
                <a:cs typeface="Arial"/>
                <a:sym typeface="Arial"/>
              </a:rPr>
              <a:t>Will be a tattered weed of small worth held: </a:t>
            </a:r>
            <a:endParaRPr sz="1200" b="1">
              <a:solidFill>
                <a:srgbClr val="F7F1E4"/>
              </a:solidFill>
              <a:latin typeface="Arial"/>
              <a:ea typeface="Arial"/>
              <a:cs typeface="Arial"/>
              <a:sym typeface="Arial"/>
            </a:endParaRPr>
          </a:p>
          <a:p>
            <a:pPr marL="0" marR="0" lvl="0" indent="0" algn="ctr" rtl="0">
              <a:spcBef>
                <a:spcPts val="0"/>
              </a:spcBef>
              <a:spcAft>
                <a:spcPts val="0"/>
              </a:spcAft>
              <a:buNone/>
            </a:pPr>
            <a:r>
              <a:rPr lang="en-US" sz="1200" b="1" i="0">
                <a:solidFill>
                  <a:srgbClr val="F7F1E4"/>
                </a:solidFill>
                <a:latin typeface="Arial"/>
                <a:ea typeface="Arial"/>
                <a:cs typeface="Arial"/>
                <a:sym typeface="Arial"/>
              </a:rPr>
              <a:t>Then being asked, </a:t>
            </a:r>
            <a:r>
              <a:rPr lang="en-US" sz="1200" b="1" i="0">
                <a:solidFill>
                  <a:srgbClr val="F7F1E4"/>
                </a:solidFill>
                <a:highlight>
                  <a:srgbClr val="000000"/>
                </a:highlight>
                <a:latin typeface="Arial"/>
                <a:ea typeface="Arial"/>
                <a:cs typeface="Arial"/>
                <a:sym typeface="Arial"/>
              </a:rPr>
              <a:t>where all thy beauty lies</a:t>
            </a:r>
            <a:r>
              <a:rPr lang="en-US" sz="1200" b="1" i="0">
                <a:solidFill>
                  <a:srgbClr val="F7F1E4"/>
                </a:solidFill>
                <a:latin typeface="Arial"/>
                <a:ea typeface="Arial"/>
                <a:cs typeface="Arial"/>
                <a:sym typeface="Arial"/>
              </a:rPr>
              <a:t>,</a:t>
            </a:r>
            <a:endParaRPr sz="1200" b="1">
              <a:solidFill>
                <a:srgbClr val="F7F1E4"/>
              </a:solidFill>
              <a:latin typeface="Arial"/>
              <a:ea typeface="Arial"/>
              <a:cs typeface="Arial"/>
              <a:sym typeface="Arial"/>
            </a:endParaRPr>
          </a:p>
          <a:p>
            <a:pPr marL="0" marR="0" lvl="0" indent="0" algn="ctr" rtl="0">
              <a:spcBef>
                <a:spcPts val="0"/>
              </a:spcBef>
              <a:spcAft>
                <a:spcPts val="0"/>
              </a:spcAft>
              <a:buNone/>
            </a:pPr>
            <a:r>
              <a:rPr lang="en-US" sz="1200" b="1" i="0">
                <a:solidFill>
                  <a:srgbClr val="F7F1E4"/>
                </a:solidFill>
                <a:latin typeface="Arial"/>
                <a:ea typeface="Arial"/>
                <a:cs typeface="Arial"/>
                <a:sym typeface="Arial"/>
              </a:rPr>
              <a:t>Where all the treasure of thy lusty days;</a:t>
            </a:r>
            <a:endParaRPr sz="1200" b="1">
              <a:solidFill>
                <a:srgbClr val="F7F1E4"/>
              </a:solidFill>
              <a:latin typeface="Arial"/>
              <a:ea typeface="Arial"/>
              <a:cs typeface="Arial"/>
              <a:sym typeface="Arial"/>
            </a:endParaRPr>
          </a:p>
          <a:p>
            <a:pPr marL="0" marR="0" lvl="0" indent="0" algn="ctr" rtl="0">
              <a:spcBef>
                <a:spcPts val="0"/>
              </a:spcBef>
              <a:spcAft>
                <a:spcPts val="0"/>
              </a:spcAft>
              <a:buNone/>
            </a:pPr>
            <a:r>
              <a:rPr lang="en-US" sz="1200" b="1" i="0">
                <a:solidFill>
                  <a:srgbClr val="F7F1E4"/>
                </a:solidFill>
                <a:latin typeface="Arial"/>
                <a:ea typeface="Arial"/>
                <a:cs typeface="Arial"/>
                <a:sym typeface="Arial"/>
              </a:rPr>
              <a:t>To say within thine own deep sunken eyes,</a:t>
            </a:r>
            <a:endParaRPr sz="1200" b="1">
              <a:solidFill>
                <a:srgbClr val="F7F1E4"/>
              </a:solidFill>
              <a:latin typeface="Arial"/>
              <a:ea typeface="Arial"/>
              <a:cs typeface="Arial"/>
              <a:sym typeface="Arial"/>
            </a:endParaRPr>
          </a:p>
          <a:p>
            <a:pPr marL="0" marR="0" lvl="0" indent="0" algn="ctr" rtl="0">
              <a:spcBef>
                <a:spcPts val="0"/>
              </a:spcBef>
              <a:spcAft>
                <a:spcPts val="0"/>
              </a:spcAft>
              <a:buNone/>
            </a:pPr>
            <a:r>
              <a:rPr lang="en-US" sz="1200" b="1" i="0">
                <a:solidFill>
                  <a:srgbClr val="F7F1E4"/>
                </a:solidFill>
                <a:latin typeface="Arial"/>
                <a:ea typeface="Arial"/>
                <a:cs typeface="Arial"/>
                <a:sym typeface="Arial"/>
              </a:rPr>
              <a:t>Were an all-eating shame, and thriftless praise.</a:t>
            </a:r>
            <a:endParaRPr sz="1200" b="1">
              <a:solidFill>
                <a:srgbClr val="F7F1E4"/>
              </a:solidFill>
              <a:latin typeface="Arial"/>
              <a:ea typeface="Arial"/>
              <a:cs typeface="Arial"/>
              <a:sym typeface="Arial"/>
            </a:endParaRPr>
          </a:p>
          <a:p>
            <a:pPr marL="0" marR="0" lvl="0" indent="0" algn="ctr" rtl="0">
              <a:spcBef>
                <a:spcPts val="0"/>
              </a:spcBef>
              <a:spcAft>
                <a:spcPts val="0"/>
              </a:spcAft>
              <a:buNone/>
            </a:pPr>
            <a:r>
              <a:rPr lang="en-US" sz="1200" b="1" i="0">
                <a:solidFill>
                  <a:srgbClr val="F7F1E4"/>
                </a:solidFill>
                <a:latin typeface="Arial"/>
                <a:ea typeface="Arial"/>
                <a:cs typeface="Arial"/>
                <a:sym typeface="Arial"/>
              </a:rPr>
              <a:t>How much more praise deserved </a:t>
            </a:r>
            <a:r>
              <a:rPr lang="en-US" sz="1200" b="1" i="0">
                <a:solidFill>
                  <a:srgbClr val="F7F1E4"/>
                </a:solidFill>
                <a:highlight>
                  <a:srgbClr val="000000"/>
                </a:highlight>
                <a:latin typeface="Arial"/>
                <a:ea typeface="Arial"/>
                <a:cs typeface="Arial"/>
                <a:sym typeface="Arial"/>
              </a:rPr>
              <a:t>thy beauty's </a:t>
            </a:r>
            <a:r>
              <a:rPr lang="en-US" sz="1200" b="1" i="0">
                <a:solidFill>
                  <a:srgbClr val="F7F1E4"/>
                </a:solidFill>
                <a:latin typeface="Arial"/>
                <a:ea typeface="Arial"/>
                <a:cs typeface="Arial"/>
                <a:sym typeface="Arial"/>
              </a:rPr>
              <a:t>use,</a:t>
            </a:r>
            <a:endParaRPr sz="1200" b="1">
              <a:solidFill>
                <a:srgbClr val="F7F1E4"/>
              </a:solidFill>
              <a:latin typeface="Arial"/>
              <a:ea typeface="Arial"/>
              <a:cs typeface="Arial"/>
              <a:sym typeface="Arial"/>
            </a:endParaRPr>
          </a:p>
          <a:p>
            <a:pPr marL="0" marR="0" lvl="0" indent="0" algn="ctr" rtl="0">
              <a:spcBef>
                <a:spcPts val="0"/>
              </a:spcBef>
              <a:spcAft>
                <a:spcPts val="0"/>
              </a:spcAft>
              <a:buNone/>
            </a:pPr>
            <a:r>
              <a:rPr lang="en-US" sz="1200" b="1" i="0">
                <a:solidFill>
                  <a:srgbClr val="F7F1E4"/>
                </a:solidFill>
                <a:latin typeface="Arial"/>
                <a:ea typeface="Arial"/>
                <a:cs typeface="Arial"/>
                <a:sym typeface="Arial"/>
              </a:rPr>
              <a:t>If thou couldst answer 'This fair child of mine</a:t>
            </a:r>
            <a:endParaRPr sz="1200" b="1">
              <a:solidFill>
                <a:srgbClr val="F7F1E4"/>
              </a:solidFill>
              <a:latin typeface="Arial"/>
              <a:ea typeface="Arial"/>
              <a:cs typeface="Arial"/>
              <a:sym typeface="Arial"/>
            </a:endParaRPr>
          </a:p>
          <a:p>
            <a:pPr marL="0" marR="0" lvl="0" indent="0" algn="ctr" rtl="0">
              <a:spcBef>
                <a:spcPts val="0"/>
              </a:spcBef>
              <a:spcAft>
                <a:spcPts val="0"/>
              </a:spcAft>
              <a:buNone/>
            </a:pPr>
            <a:r>
              <a:rPr lang="en-US" sz="1200" b="1" i="0">
                <a:solidFill>
                  <a:srgbClr val="F7F1E4"/>
                </a:solidFill>
                <a:latin typeface="Arial"/>
                <a:ea typeface="Arial"/>
                <a:cs typeface="Arial"/>
                <a:sym typeface="Arial"/>
              </a:rPr>
              <a:t>Shall sum my count, and make my old excuse'</a:t>
            </a:r>
            <a:endParaRPr sz="1200" b="1">
              <a:solidFill>
                <a:srgbClr val="F7F1E4"/>
              </a:solidFill>
              <a:latin typeface="Arial"/>
              <a:ea typeface="Arial"/>
              <a:cs typeface="Arial"/>
              <a:sym typeface="Arial"/>
            </a:endParaRPr>
          </a:p>
          <a:p>
            <a:pPr marL="0" marR="0" lvl="0" indent="0" algn="ctr" rtl="0">
              <a:spcBef>
                <a:spcPts val="0"/>
              </a:spcBef>
              <a:spcAft>
                <a:spcPts val="0"/>
              </a:spcAft>
              <a:buNone/>
            </a:pPr>
            <a:r>
              <a:rPr lang="en-US" sz="1200" b="1" i="0">
                <a:solidFill>
                  <a:srgbClr val="F7F1E4"/>
                </a:solidFill>
                <a:latin typeface="Arial"/>
                <a:ea typeface="Arial"/>
                <a:cs typeface="Arial"/>
                <a:sym typeface="Arial"/>
              </a:rPr>
              <a:t>Proving his </a:t>
            </a:r>
            <a:r>
              <a:rPr lang="en-US" sz="1200" b="1" i="0">
                <a:solidFill>
                  <a:srgbClr val="F7F1E4"/>
                </a:solidFill>
                <a:highlight>
                  <a:srgbClr val="000000"/>
                </a:highlight>
                <a:latin typeface="Arial"/>
                <a:ea typeface="Arial"/>
                <a:cs typeface="Arial"/>
                <a:sym typeface="Arial"/>
              </a:rPr>
              <a:t>beauty </a:t>
            </a:r>
            <a:r>
              <a:rPr lang="en-US" sz="1200" b="1" i="0">
                <a:solidFill>
                  <a:srgbClr val="F7F1E4"/>
                </a:solidFill>
                <a:latin typeface="Arial"/>
                <a:ea typeface="Arial"/>
                <a:cs typeface="Arial"/>
                <a:sym typeface="Arial"/>
              </a:rPr>
              <a:t>by succession thine.</a:t>
            </a:r>
            <a:endParaRPr sz="1200" b="1">
              <a:solidFill>
                <a:srgbClr val="F7F1E4"/>
              </a:solidFill>
              <a:latin typeface="Arial"/>
              <a:ea typeface="Arial"/>
              <a:cs typeface="Arial"/>
              <a:sym typeface="Arial"/>
            </a:endParaRPr>
          </a:p>
          <a:p>
            <a:pPr marL="0" marR="0" lvl="0" indent="0" algn="ctr" rtl="0">
              <a:spcBef>
                <a:spcPts val="0"/>
              </a:spcBef>
              <a:spcAft>
                <a:spcPts val="0"/>
              </a:spcAft>
              <a:buNone/>
            </a:pPr>
            <a:r>
              <a:rPr lang="en-US" sz="1200" b="1" i="0">
                <a:solidFill>
                  <a:srgbClr val="F7F1E4"/>
                </a:solidFill>
                <a:latin typeface="Arial"/>
                <a:ea typeface="Arial"/>
                <a:cs typeface="Arial"/>
                <a:sym typeface="Arial"/>
              </a:rPr>
              <a:t>This were to be new made when thou art old,</a:t>
            </a:r>
            <a:endParaRPr sz="1200" b="1">
              <a:solidFill>
                <a:srgbClr val="F7F1E4"/>
              </a:solidFill>
              <a:latin typeface="Arial"/>
              <a:ea typeface="Arial"/>
              <a:cs typeface="Arial"/>
              <a:sym typeface="Arial"/>
            </a:endParaRPr>
          </a:p>
          <a:p>
            <a:pPr marL="0" marR="0" lvl="0" indent="0" algn="ctr" rtl="0">
              <a:spcBef>
                <a:spcPts val="0"/>
              </a:spcBef>
              <a:spcAft>
                <a:spcPts val="0"/>
              </a:spcAft>
              <a:buNone/>
            </a:pPr>
            <a:r>
              <a:rPr lang="en-US" sz="1200" b="1" i="0">
                <a:solidFill>
                  <a:srgbClr val="F7F1E4"/>
                </a:solidFill>
                <a:latin typeface="Arial"/>
                <a:ea typeface="Arial"/>
                <a:cs typeface="Arial"/>
                <a:sym typeface="Arial"/>
              </a:rPr>
              <a:t>And see thy blood warm when thou feel'st it cold.</a:t>
            </a:r>
            <a:endParaRPr sz="1200" b="1">
              <a:solidFill>
                <a:srgbClr val="F7F1E4"/>
              </a:solidFill>
              <a:latin typeface="Arial"/>
              <a:ea typeface="Arial"/>
              <a:cs typeface="Arial"/>
              <a:sym typeface="Arial"/>
            </a:endParaRPr>
          </a:p>
          <a:p>
            <a:pPr marL="0" marR="0" lvl="0" indent="0" algn="ctr" rtl="0">
              <a:spcBef>
                <a:spcPts val="0"/>
              </a:spcBef>
              <a:spcAft>
                <a:spcPts val="0"/>
              </a:spcAft>
              <a:buNone/>
            </a:pPr>
            <a:endParaRPr sz="800">
              <a:solidFill>
                <a:srgbClr val="F7F1E4"/>
              </a:solidFill>
              <a:latin typeface="Arial"/>
              <a:ea typeface="Arial"/>
              <a:cs typeface="Arial"/>
              <a:sym typeface="Arial"/>
            </a:endParaRPr>
          </a:p>
          <a:p>
            <a:pPr marL="0" marR="0" lvl="0" indent="0" algn="ctr" rtl="0">
              <a:spcBef>
                <a:spcPts val="0"/>
              </a:spcBef>
              <a:spcAft>
                <a:spcPts val="0"/>
              </a:spcAft>
              <a:buNone/>
            </a:pPr>
            <a:endParaRPr sz="700">
              <a:solidFill>
                <a:srgbClr val="F7F1E4"/>
              </a:solidFill>
              <a:latin typeface="Arial"/>
              <a:ea typeface="Arial"/>
              <a:cs typeface="Arial"/>
              <a:sym typeface="Arial"/>
            </a:endParaRPr>
          </a:p>
        </p:txBody>
      </p:sp>
      <p:sp>
        <p:nvSpPr>
          <p:cNvPr id="342" name="Google Shape;342;p9"/>
          <p:cNvSpPr/>
          <p:nvPr/>
        </p:nvSpPr>
        <p:spPr>
          <a:xfrm>
            <a:off x="9257150" y="2678900"/>
            <a:ext cx="2744400" cy="2857500"/>
          </a:xfrm>
          <a:prstGeom prst="rect">
            <a:avLst/>
          </a:prstGeom>
          <a:solidFill>
            <a:srgbClr val="7E5E3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343" name="Google Shape;343;p9"/>
          <p:cNvSpPr txBox="1"/>
          <p:nvPr/>
        </p:nvSpPr>
        <p:spPr>
          <a:xfrm>
            <a:off x="9361605" y="3037593"/>
            <a:ext cx="2348564" cy="233910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i="0">
                <a:solidFill>
                  <a:srgbClr val="F7F1E4"/>
                </a:solidFill>
                <a:latin typeface="Arial"/>
                <a:ea typeface="Arial"/>
                <a:cs typeface="Arial"/>
                <a:sym typeface="Arial"/>
              </a:rPr>
              <a:t>From fairest creatures, beauty's rose,</a:t>
            </a:r>
            <a:endParaRPr/>
          </a:p>
          <a:p>
            <a:pPr marL="0" marR="0" lvl="0" indent="0" algn="ctr" rtl="0">
              <a:spcBef>
                <a:spcPts val="0"/>
              </a:spcBef>
              <a:spcAft>
                <a:spcPts val="0"/>
              </a:spcAft>
              <a:buNone/>
            </a:pPr>
            <a:r>
              <a:rPr lang="en-US" sz="1600" b="1" i="0">
                <a:solidFill>
                  <a:srgbClr val="F7F1E4"/>
                </a:solidFill>
                <a:latin typeface="Arial"/>
                <a:ea typeface="Arial"/>
                <a:cs typeface="Arial"/>
                <a:sym typeface="Arial"/>
              </a:rPr>
              <a:t>In time, by tender heir, memory bestows.</a:t>
            </a:r>
            <a:endParaRPr sz="1600" b="1">
              <a:solidFill>
                <a:srgbClr val="F7F1E4"/>
              </a:solidFill>
              <a:latin typeface="Arial"/>
              <a:ea typeface="Arial"/>
              <a:cs typeface="Arial"/>
              <a:sym typeface="Arial"/>
            </a:endParaRPr>
          </a:p>
          <a:p>
            <a:pPr marL="0" marR="0" lvl="0" indent="0" algn="ctr" rtl="0">
              <a:spcBef>
                <a:spcPts val="0"/>
              </a:spcBef>
              <a:spcAft>
                <a:spcPts val="0"/>
              </a:spcAft>
              <a:buNone/>
            </a:pPr>
            <a:r>
              <a:rPr lang="en-US" sz="1600" b="1" i="0">
                <a:solidFill>
                  <a:srgbClr val="F7F1E4"/>
                </a:solidFill>
                <a:latin typeface="Arial"/>
                <a:ea typeface="Arial"/>
                <a:cs typeface="Arial"/>
                <a:sym typeface="Arial"/>
              </a:rPr>
              <a:t>Contracted to thine eyes so bright,</a:t>
            </a:r>
            <a:endParaRPr sz="1600" b="1">
              <a:solidFill>
                <a:srgbClr val="F7F1E4"/>
              </a:solidFill>
              <a:latin typeface="Arial"/>
              <a:ea typeface="Arial"/>
              <a:cs typeface="Arial"/>
              <a:sym typeface="Arial"/>
            </a:endParaRPr>
          </a:p>
          <a:p>
            <a:pPr marL="0" marR="0" lvl="0" indent="0" algn="ctr" rtl="0">
              <a:spcBef>
                <a:spcPts val="0"/>
              </a:spcBef>
              <a:spcAft>
                <a:spcPts val="0"/>
              </a:spcAft>
              <a:buNone/>
            </a:pPr>
            <a:r>
              <a:rPr lang="en-US" sz="1600" b="1" i="0">
                <a:solidFill>
                  <a:srgbClr val="F7F1E4"/>
                </a:solidFill>
                <a:latin typeface="Arial"/>
                <a:ea typeface="Arial"/>
                <a:cs typeface="Arial"/>
                <a:sym typeface="Arial"/>
              </a:rPr>
              <a:t>Self-fueled flame, a cruel self-fight.</a:t>
            </a:r>
            <a:endParaRPr sz="1600" b="1">
              <a:solidFill>
                <a:srgbClr val="F7F1E4"/>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344" name="Google Shape;344;p9"/>
          <p:cNvSpPr/>
          <p:nvPr/>
        </p:nvSpPr>
        <p:spPr>
          <a:xfrm>
            <a:off x="5913749" y="3237398"/>
            <a:ext cx="2150071" cy="1545018"/>
          </a:xfrm>
          <a:prstGeom prst="flowChartDecision">
            <a:avLst/>
          </a:pr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345" name="Google Shape;345;p9"/>
          <p:cNvSpPr txBox="1"/>
          <p:nvPr/>
        </p:nvSpPr>
        <p:spPr>
          <a:xfrm>
            <a:off x="5983395" y="3732449"/>
            <a:ext cx="1982748"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F7F1E4"/>
                </a:solidFill>
                <a:latin typeface="Book Antiqua"/>
                <a:ea typeface="Book Antiqua"/>
                <a:cs typeface="Book Antiqua"/>
                <a:sym typeface="Book Antiqua"/>
              </a:rPr>
              <a:t>Generational model </a:t>
            </a:r>
            <a:endParaRPr/>
          </a:p>
        </p:txBody>
      </p:sp>
      <p:sp>
        <p:nvSpPr>
          <p:cNvPr id="346" name="Google Shape;346;p9"/>
          <p:cNvSpPr/>
          <p:nvPr/>
        </p:nvSpPr>
        <p:spPr>
          <a:xfrm>
            <a:off x="1432873" y="1028751"/>
            <a:ext cx="2309567" cy="515201"/>
          </a:xfrm>
          <a:prstGeom prst="rect">
            <a:avLst/>
          </a:prstGeom>
          <a:solidFill>
            <a:srgbClr val="7E5E3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347" name="Google Shape;347;p9"/>
          <p:cNvSpPr/>
          <p:nvPr/>
        </p:nvSpPr>
        <p:spPr>
          <a:xfrm>
            <a:off x="9655994" y="1930682"/>
            <a:ext cx="1759785" cy="515201"/>
          </a:xfrm>
          <a:prstGeom prst="rect">
            <a:avLst/>
          </a:prstGeom>
          <a:solidFill>
            <a:srgbClr val="7E5E3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348" name="Google Shape;348;p9"/>
          <p:cNvSpPr txBox="1"/>
          <p:nvPr/>
        </p:nvSpPr>
        <p:spPr>
          <a:xfrm>
            <a:off x="1432873" y="1086296"/>
            <a:ext cx="2309567"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F7F1E4"/>
                </a:solidFill>
                <a:latin typeface="Book Antiqua"/>
                <a:ea typeface="Book Antiqua"/>
                <a:cs typeface="Book Antiqua"/>
                <a:sym typeface="Book Antiqua"/>
              </a:rPr>
              <a:t>INPUT</a:t>
            </a:r>
            <a:endParaRPr/>
          </a:p>
        </p:txBody>
      </p:sp>
      <p:sp>
        <p:nvSpPr>
          <p:cNvPr id="349" name="Google Shape;349;p9"/>
          <p:cNvSpPr txBox="1"/>
          <p:nvPr/>
        </p:nvSpPr>
        <p:spPr>
          <a:xfrm>
            <a:off x="9655994" y="2001632"/>
            <a:ext cx="175978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F7F1E4"/>
                </a:solidFill>
                <a:latin typeface="Book Antiqua"/>
                <a:ea typeface="Book Antiqua"/>
                <a:cs typeface="Book Antiqua"/>
                <a:sym typeface="Book Antiqua"/>
              </a:rPr>
              <a:t>OUTPUT </a:t>
            </a:r>
            <a:endParaRPr/>
          </a:p>
        </p:txBody>
      </p:sp>
      <p:sp>
        <p:nvSpPr>
          <p:cNvPr id="350" name="Google Shape;350;p9"/>
          <p:cNvSpPr/>
          <p:nvPr/>
        </p:nvSpPr>
        <p:spPr>
          <a:xfrm>
            <a:off x="4935860" y="3815262"/>
            <a:ext cx="864231" cy="404857"/>
          </a:xfrm>
          <a:prstGeom prst="rightArrow">
            <a:avLst>
              <a:gd name="adj1" fmla="val 50000"/>
              <a:gd name="adj2" fmla="val 50000"/>
            </a:avLst>
          </a:prstGeom>
          <a:solidFill>
            <a:srgbClr val="F7F1E4"/>
          </a:solidFill>
          <a:ln w="57150" cap="flat" cmpd="sng">
            <a:solidFill>
              <a:srgbClr val="7E5E3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351" name="Google Shape;351;p9"/>
          <p:cNvSpPr/>
          <p:nvPr/>
        </p:nvSpPr>
        <p:spPr>
          <a:xfrm>
            <a:off x="8228363" y="3779253"/>
            <a:ext cx="864231" cy="404857"/>
          </a:xfrm>
          <a:prstGeom prst="rightArrow">
            <a:avLst>
              <a:gd name="adj1" fmla="val 50000"/>
              <a:gd name="adj2" fmla="val 50000"/>
            </a:avLst>
          </a:prstGeom>
          <a:noFill/>
          <a:ln w="57150" cap="flat" cmpd="sng">
            <a:solidFill>
              <a:srgbClr val="7E5E3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352" name="Google Shape;352;p9"/>
          <p:cNvSpPr/>
          <p:nvPr/>
        </p:nvSpPr>
        <p:spPr>
          <a:xfrm>
            <a:off x="4101059" y="176247"/>
            <a:ext cx="4648599" cy="754114"/>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Book Antiqua"/>
              <a:ea typeface="Book Antiqua"/>
              <a:cs typeface="Book Antiqua"/>
              <a:sym typeface="Book Antiqua"/>
            </a:endParaRPr>
          </a:p>
        </p:txBody>
      </p:sp>
      <p:sp>
        <p:nvSpPr>
          <p:cNvPr id="353" name="Google Shape;353;p9"/>
          <p:cNvSpPr txBox="1"/>
          <p:nvPr/>
        </p:nvSpPr>
        <p:spPr>
          <a:xfrm>
            <a:off x="4782460" y="235637"/>
            <a:ext cx="3176522"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rgbClr val="F7F1E4"/>
                </a:solidFill>
                <a:latin typeface="Book Antiqua"/>
                <a:ea typeface="Book Antiqua"/>
                <a:cs typeface="Book Antiqua"/>
                <a:sym typeface="Book Antiqua"/>
              </a:rPr>
              <a:t>Example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7A63F8-FF8C-4D9C-63E4-4EAA34DA2E1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12</a:t>
            </a:fld>
            <a:endParaRPr lang="en-US"/>
          </a:p>
        </p:txBody>
      </p:sp>
      <p:sp>
        <p:nvSpPr>
          <p:cNvPr id="3" name="Title 2">
            <a:extLst>
              <a:ext uri="{FF2B5EF4-FFF2-40B4-BE49-F238E27FC236}">
                <a16:creationId xmlns:a16="http://schemas.microsoft.com/office/drawing/2014/main" id="{F094C277-1772-307C-FB20-91D597183A75}"/>
              </a:ext>
            </a:extLst>
          </p:cNvPr>
          <p:cNvSpPr>
            <a:spLocks noGrp="1"/>
          </p:cNvSpPr>
          <p:nvPr>
            <p:ph type="title"/>
          </p:nvPr>
        </p:nvSpPr>
        <p:spPr/>
        <p:txBody>
          <a:bodyPr>
            <a:normAutofit/>
          </a:bodyPr>
          <a:lstStyle/>
          <a:p>
            <a:r>
              <a:rPr lang="en-US" sz="2000" dirty="0">
                <a:latin typeface="Times New Roman" panose="02020603050405020304" pitchFamily="18" charset="0"/>
                <a:cs typeface="Times New Roman" panose="02020603050405020304" pitchFamily="18" charset="0"/>
              </a:rPr>
              <a:t>OUTPUT SCREENS</a:t>
            </a:r>
          </a:p>
        </p:txBody>
      </p:sp>
      <p:pic>
        <p:nvPicPr>
          <p:cNvPr id="6" name="Picture 5">
            <a:extLst>
              <a:ext uri="{FF2B5EF4-FFF2-40B4-BE49-F238E27FC236}">
                <a16:creationId xmlns:a16="http://schemas.microsoft.com/office/drawing/2014/main" id="{6E773A5A-3E92-595D-4DDE-4A69DA44651D}"/>
              </a:ext>
            </a:extLst>
          </p:cNvPr>
          <p:cNvPicPr>
            <a:picLocks noChangeAspect="1"/>
          </p:cNvPicPr>
          <p:nvPr/>
        </p:nvPicPr>
        <p:blipFill rotWithShape="1">
          <a:blip r:embed="rId2"/>
          <a:srcRect t="4718" b="23487"/>
          <a:stretch/>
        </p:blipFill>
        <p:spPr>
          <a:xfrm>
            <a:off x="7792586" y="1262364"/>
            <a:ext cx="3062296" cy="4923692"/>
          </a:xfrm>
          <a:prstGeom prst="rect">
            <a:avLst/>
          </a:prstGeom>
        </p:spPr>
      </p:pic>
      <p:pic>
        <p:nvPicPr>
          <p:cNvPr id="8" name="Picture 7">
            <a:extLst>
              <a:ext uri="{FF2B5EF4-FFF2-40B4-BE49-F238E27FC236}">
                <a16:creationId xmlns:a16="http://schemas.microsoft.com/office/drawing/2014/main" id="{4C1FAFDD-2F2F-EA59-49CD-84B64E75D5BC}"/>
              </a:ext>
            </a:extLst>
          </p:cNvPr>
          <p:cNvPicPr>
            <a:picLocks noChangeAspect="1"/>
          </p:cNvPicPr>
          <p:nvPr/>
        </p:nvPicPr>
        <p:blipFill>
          <a:blip r:embed="rId3"/>
          <a:stretch>
            <a:fillRect/>
          </a:stretch>
        </p:blipFill>
        <p:spPr>
          <a:xfrm>
            <a:off x="1137524" y="1281322"/>
            <a:ext cx="6355739" cy="4885776"/>
          </a:xfrm>
          <a:prstGeom prst="rect">
            <a:avLst/>
          </a:prstGeom>
        </p:spPr>
      </p:pic>
    </p:spTree>
    <p:extLst>
      <p:ext uri="{BB962C8B-B14F-4D97-AF65-F5344CB8AC3E}">
        <p14:creationId xmlns:p14="http://schemas.microsoft.com/office/powerpoint/2010/main" val="3671345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pic>
        <p:nvPicPr>
          <p:cNvPr id="358" name="Google Shape;358;g2e3a393a577_2_81" descr="Black classic car inside the garage"/>
          <p:cNvPicPr preferRelativeResize="0"/>
          <p:nvPr/>
        </p:nvPicPr>
        <p:blipFill rotWithShape="1">
          <a:blip r:embed="rId3">
            <a:alphaModFix/>
          </a:blip>
          <a:srcRect t="41344" b="17200"/>
          <a:stretch/>
        </p:blipFill>
        <p:spPr>
          <a:xfrm>
            <a:off x="0" y="915416"/>
            <a:ext cx="12192000" cy="2843783"/>
          </a:xfrm>
          <a:prstGeom prst="rect">
            <a:avLst/>
          </a:prstGeom>
          <a:noFill/>
          <a:ln>
            <a:noFill/>
          </a:ln>
        </p:spPr>
      </p:pic>
      <p:sp>
        <p:nvSpPr>
          <p:cNvPr id="359" name="Google Shape;359;g2e3a393a577_2_81"/>
          <p:cNvSpPr/>
          <p:nvPr/>
        </p:nvSpPr>
        <p:spPr>
          <a:xfrm>
            <a:off x="870726" y="3972917"/>
            <a:ext cx="10450500" cy="18621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9400" b="1" dirty="0">
                <a:solidFill>
                  <a:schemeClr val="accent3"/>
                </a:solidFill>
                <a:latin typeface="Pinyon Script"/>
                <a:ea typeface="Pinyon Script"/>
                <a:cs typeface="Pinyon Script"/>
                <a:sym typeface="Pinyon Script"/>
              </a:rPr>
              <a:t>Results &amp; Analysis</a:t>
            </a:r>
            <a:endParaRPr sz="3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g2e3a8e679e6_0_28"/>
          <p:cNvSpPr txBox="1">
            <a:spLocks noGrp="1"/>
          </p:cNvSpPr>
          <p:nvPr>
            <p:ph type="sldNum" idx="12"/>
          </p:nvPr>
        </p:nvSpPr>
        <p:spPr>
          <a:xfrm>
            <a:off x="5821279" y="6273660"/>
            <a:ext cx="5493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14</a:t>
            </a:fld>
            <a:endParaRPr/>
          </a:p>
        </p:txBody>
      </p:sp>
      <p:sp>
        <p:nvSpPr>
          <p:cNvPr id="366" name="Google Shape;366;g2e3a8e679e6_0_28"/>
          <p:cNvSpPr txBox="1">
            <a:spLocks noGrp="1"/>
          </p:cNvSpPr>
          <p:nvPr>
            <p:ph type="title"/>
          </p:nvPr>
        </p:nvSpPr>
        <p:spPr>
          <a:xfrm>
            <a:off x="715200" y="652961"/>
            <a:ext cx="10515600" cy="9048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a:t>Sequential models</a:t>
            </a:r>
            <a:endParaRPr/>
          </a:p>
        </p:txBody>
      </p:sp>
      <p:sp>
        <p:nvSpPr>
          <p:cNvPr id="367" name="Google Shape;367;g2e3a8e679e6_0_28"/>
          <p:cNvSpPr txBox="1">
            <a:spLocks noGrp="1"/>
          </p:cNvSpPr>
          <p:nvPr>
            <p:ph type="body" idx="1"/>
          </p:nvPr>
        </p:nvSpPr>
        <p:spPr>
          <a:xfrm>
            <a:off x="838200" y="1774614"/>
            <a:ext cx="10515600" cy="476400"/>
          </a:xfrm>
          <a:prstGeom prst="rect">
            <a:avLst/>
          </a:prstGeom>
        </p:spPr>
        <p:txBody>
          <a:bodyPr spcFirstLastPara="1" wrap="square" lIns="91425" tIns="45700" rIns="91425" bIns="45700" anchor="t" anchorCtr="0">
            <a:normAutofit/>
          </a:bodyPr>
          <a:lstStyle/>
          <a:p>
            <a:pPr marL="0" lvl="0" indent="0" algn="ctr" rtl="0">
              <a:spcBef>
                <a:spcPts val="1000"/>
              </a:spcBef>
              <a:spcAft>
                <a:spcPts val="0"/>
              </a:spcAft>
              <a:buNone/>
            </a:pPr>
            <a:r>
              <a:rPr lang="en-US"/>
              <a:t>RNN (RECURRENT NEURAL NETWORKS)</a:t>
            </a:r>
            <a:endParaRPr/>
          </a:p>
        </p:txBody>
      </p:sp>
      <p:sp>
        <p:nvSpPr>
          <p:cNvPr id="368" name="Google Shape;368;g2e3a8e679e6_0_28"/>
          <p:cNvSpPr txBox="1"/>
          <p:nvPr/>
        </p:nvSpPr>
        <p:spPr>
          <a:xfrm>
            <a:off x="5990175" y="2251025"/>
            <a:ext cx="5542500" cy="3593100"/>
          </a:xfrm>
          <a:prstGeom prst="rect">
            <a:avLst/>
          </a:prstGeom>
          <a:solidFill>
            <a:schemeClr val="lt1"/>
          </a:solidFill>
          <a:ln>
            <a:noFill/>
          </a:ln>
        </p:spPr>
        <p:txBody>
          <a:bodyPr spcFirstLastPara="1" wrap="square" lIns="91425" tIns="91425" rIns="91425" bIns="91425" anchor="t" anchorCtr="0">
            <a:noAutofit/>
          </a:bodyPr>
          <a:lstStyle/>
          <a:p>
            <a:pPr marL="457200" lvl="0" indent="-387350" algn="l" rtl="0">
              <a:spcBef>
                <a:spcPts val="0"/>
              </a:spcBef>
              <a:spcAft>
                <a:spcPts val="0"/>
              </a:spcAft>
              <a:buClr>
                <a:schemeClr val="dk1"/>
              </a:buClr>
              <a:buSzPts val="2500"/>
              <a:buChar char="➢"/>
            </a:pPr>
            <a:r>
              <a:rPr lang="en-US" sz="2500" b="1">
                <a:solidFill>
                  <a:schemeClr val="dk1"/>
                </a:solidFill>
              </a:rPr>
              <a:t>Sequential Data Handling:</a:t>
            </a:r>
            <a:r>
              <a:rPr lang="en-US" sz="2500">
                <a:solidFill>
                  <a:schemeClr val="dk1"/>
                </a:solidFill>
              </a:rPr>
              <a:t> RNNs remember previous inputs to understand the context.</a:t>
            </a:r>
            <a:endParaRPr sz="2500">
              <a:solidFill>
                <a:schemeClr val="dk1"/>
              </a:solidFill>
            </a:endParaRPr>
          </a:p>
          <a:p>
            <a:pPr marL="457200" lvl="0" indent="-387350" algn="l" rtl="0">
              <a:spcBef>
                <a:spcPts val="0"/>
              </a:spcBef>
              <a:spcAft>
                <a:spcPts val="0"/>
              </a:spcAft>
              <a:buClr>
                <a:schemeClr val="dk1"/>
              </a:buClr>
              <a:buSzPts val="2500"/>
              <a:buChar char="➢"/>
            </a:pPr>
            <a:r>
              <a:rPr lang="en-US" sz="2500" b="1">
                <a:solidFill>
                  <a:schemeClr val="dk1"/>
                </a:solidFill>
              </a:rPr>
              <a:t>Hidden States:</a:t>
            </a:r>
            <a:r>
              <a:rPr lang="en-US" sz="2500">
                <a:solidFill>
                  <a:schemeClr val="dk1"/>
                </a:solidFill>
              </a:rPr>
              <a:t> RNNs use hidden states to pass information through the sequence.</a:t>
            </a:r>
            <a:endParaRPr sz="2500">
              <a:solidFill>
                <a:schemeClr val="dk1"/>
              </a:solidFill>
            </a:endParaRPr>
          </a:p>
          <a:p>
            <a:pPr marL="457200" lvl="0" indent="-387350" algn="l" rtl="0">
              <a:spcBef>
                <a:spcPts val="0"/>
              </a:spcBef>
              <a:spcAft>
                <a:spcPts val="0"/>
              </a:spcAft>
              <a:buClr>
                <a:schemeClr val="dk1"/>
              </a:buClr>
              <a:buSzPts val="2500"/>
              <a:buChar char="➢"/>
            </a:pPr>
            <a:r>
              <a:rPr lang="en-US" sz="2500" b="1">
                <a:solidFill>
                  <a:schemeClr val="dk1"/>
                </a:solidFill>
              </a:rPr>
              <a:t>Training Method:</a:t>
            </a:r>
            <a:r>
              <a:rPr lang="en-US" sz="2500">
                <a:solidFill>
                  <a:schemeClr val="dk1"/>
                </a:solidFill>
              </a:rPr>
              <a:t> RNNs are trained using Backpropagation Through Time (BPTT).</a:t>
            </a:r>
            <a:endParaRPr sz="2500">
              <a:solidFill>
                <a:schemeClr val="dk1"/>
              </a:solidFill>
            </a:endParaRPr>
          </a:p>
        </p:txBody>
      </p:sp>
      <p:sp>
        <p:nvSpPr>
          <p:cNvPr id="369" name="Google Shape;369;g2e3a8e679e6_0_28"/>
          <p:cNvSpPr txBox="1"/>
          <p:nvPr/>
        </p:nvSpPr>
        <p:spPr>
          <a:xfrm>
            <a:off x="715200" y="2251025"/>
            <a:ext cx="4629000" cy="1693200"/>
          </a:xfrm>
          <a:prstGeom prst="rect">
            <a:avLst/>
          </a:prstGeom>
          <a:solidFill>
            <a:schemeClr val="lt2"/>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rgbClr val="000001"/>
                </a:solidFill>
              </a:rPr>
              <a:t>hours that for thee is afford hate men men cupid</a:t>
            </a:r>
            <a:endParaRPr>
              <a:solidFill>
                <a:srgbClr val="000001"/>
              </a:solidFill>
            </a:endParaRPr>
          </a:p>
          <a:p>
            <a:pPr marL="0" lvl="0" indent="0" algn="l" rtl="0">
              <a:spcBef>
                <a:spcPts val="0"/>
              </a:spcBef>
              <a:spcAft>
                <a:spcPts val="0"/>
              </a:spcAft>
              <a:buNone/>
            </a:pPr>
            <a:r>
              <a:rPr lang="en-US">
                <a:solidFill>
                  <a:srgbClr val="000001"/>
                </a:solidFill>
              </a:rPr>
              <a:t>heat ' taken set counted me while you deeds still</a:t>
            </a:r>
            <a:endParaRPr>
              <a:solidFill>
                <a:srgbClr val="000001"/>
              </a:solidFill>
            </a:endParaRPr>
          </a:p>
          <a:p>
            <a:pPr marL="0" lvl="0" indent="0" algn="l" rtl="0">
              <a:spcBef>
                <a:spcPts val="0"/>
              </a:spcBef>
              <a:spcAft>
                <a:spcPts val="0"/>
              </a:spcAft>
              <a:buNone/>
            </a:pPr>
            <a:r>
              <a:rPr lang="en-US">
                <a:solidFill>
                  <a:srgbClr val="000001"/>
                </a:solidFill>
              </a:rPr>
              <a:t>brought his heart of state her shalt grow not and</a:t>
            </a:r>
            <a:endParaRPr>
              <a:solidFill>
                <a:srgbClr val="000001"/>
              </a:solidFill>
            </a:endParaRPr>
          </a:p>
          <a:p>
            <a:pPr marL="0" lvl="0" indent="0" algn="l" rtl="0">
              <a:spcBef>
                <a:spcPts val="0"/>
              </a:spcBef>
              <a:spcAft>
                <a:spcPts val="0"/>
              </a:spcAft>
              <a:buNone/>
            </a:pPr>
            <a:r>
              <a:rPr lang="en-US">
                <a:solidFill>
                  <a:srgbClr val="000001"/>
                </a:solidFill>
              </a:rPr>
              <a:t>skill away their woe outward brow windows windows so ill</a:t>
            </a:r>
            <a:endParaRPr>
              <a:solidFill>
                <a:srgbClr val="000001"/>
              </a:solidFill>
            </a:endParaRPr>
          </a:p>
          <a:p>
            <a:pPr marL="0" lvl="0" indent="0" algn="l" rtl="0">
              <a:spcBef>
                <a:spcPts val="0"/>
              </a:spcBef>
              <a:spcAft>
                <a:spcPts val="0"/>
              </a:spcAft>
              <a:buNone/>
            </a:pPr>
            <a:r>
              <a:rPr lang="en-US">
                <a:solidFill>
                  <a:srgbClr val="000001"/>
                </a:solidFill>
              </a:rPr>
              <a:t>cunning outward windows windows </a:t>
            </a:r>
            <a:endParaRPr>
              <a:solidFill>
                <a:srgbClr val="000001"/>
              </a:solidFill>
            </a:endParaRPr>
          </a:p>
          <a:p>
            <a:pPr marL="0" lvl="0" indent="0" algn="l" rtl="0">
              <a:spcBef>
                <a:spcPts val="0"/>
              </a:spcBef>
              <a:spcAft>
                <a:spcPts val="0"/>
              </a:spcAft>
              <a:buNone/>
            </a:pPr>
            <a:r>
              <a:rPr lang="en-US">
                <a:solidFill>
                  <a:srgbClr val="000001"/>
                </a:solidFill>
              </a:rPr>
              <a:t>…</a:t>
            </a:r>
            <a:endParaRPr>
              <a:solidFill>
                <a:srgbClr val="000001"/>
              </a:solidFill>
            </a:endParaRPr>
          </a:p>
        </p:txBody>
      </p:sp>
      <p:pic>
        <p:nvPicPr>
          <p:cNvPr id="370" name="Google Shape;370;g2e3a8e679e6_0_28"/>
          <p:cNvPicPr preferRelativeResize="0"/>
          <p:nvPr/>
        </p:nvPicPr>
        <p:blipFill rotWithShape="1">
          <a:blip r:embed="rId3">
            <a:alphaModFix/>
          </a:blip>
          <a:srcRect l="1750" t="18987" r="-1749" b="11765"/>
          <a:stretch/>
        </p:blipFill>
        <p:spPr>
          <a:xfrm>
            <a:off x="567025" y="3794110"/>
            <a:ext cx="5423150" cy="273249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g2e3a8e679e6_0_36"/>
          <p:cNvSpPr txBox="1">
            <a:spLocks noGrp="1"/>
          </p:cNvSpPr>
          <p:nvPr>
            <p:ph type="sldNum" idx="12"/>
          </p:nvPr>
        </p:nvSpPr>
        <p:spPr>
          <a:xfrm>
            <a:off x="5821279" y="6273660"/>
            <a:ext cx="5493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15</a:t>
            </a:fld>
            <a:endParaRPr/>
          </a:p>
        </p:txBody>
      </p:sp>
      <p:sp>
        <p:nvSpPr>
          <p:cNvPr id="377" name="Google Shape;377;g2e3a8e679e6_0_36"/>
          <p:cNvSpPr txBox="1">
            <a:spLocks noGrp="1"/>
          </p:cNvSpPr>
          <p:nvPr>
            <p:ph type="body" idx="1"/>
          </p:nvPr>
        </p:nvSpPr>
        <p:spPr>
          <a:xfrm>
            <a:off x="2803925" y="785825"/>
            <a:ext cx="6447300" cy="678600"/>
          </a:xfrm>
          <a:prstGeom prst="rect">
            <a:avLst/>
          </a:prstGeom>
        </p:spPr>
        <p:txBody>
          <a:bodyPr spcFirstLastPara="1" wrap="square" lIns="91425" tIns="45700" rIns="91425" bIns="45700" anchor="t" anchorCtr="0">
            <a:noAutofit/>
          </a:bodyPr>
          <a:lstStyle/>
          <a:p>
            <a:pPr marL="0" lvl="0" indent="0" algn="ctr" rtl="0">
              <a:spcBef>
                <a:spcPts val="1000"/>
              </a:spcBef>
              <a:spcAft>
                <a:spcPts val="0"/>
              </a:spcAft>
              <a:buNone/>
            </a:pPr>
            <a:r>
              <a:rPr lang="en-US" sz="2400"/>
              <a:t>LSTM (LONG SHORT-TERM MEMORY)</a:t>
            </a:r>
            <a:endParaRPr sz="2400"/>
          </a:p>
        </p:txBody>
      </p:sp>
      <p:sp>
        <p:nvSpPr>
          <p:cNvPr id="378" name="Google Shape;378;g2e3a8e679e6_0_36"/>
          <p:cNvSpPr txBox="1"/>
          <p:nvPr/>
        </p:nvSpPr>
        <p:spPr>
          <a:xfrm>
            <a:off x="678650" y="1732350"/>
            <a:ext cx="5417400" cy="47328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Char char="➢"/>
            </a:pPr>
            <a:r>
              <a:rPr lang="en-US" sz="2400" b="1">
                <a:solidFill>
                  <a:schemeClr val="dk1"/>
                </a:solidFill>
              </a:rPr>
              <a:t>Embedding Layer:</a:t>
            </a:r>
            <a:r>
              <a:rPr lang="en-US" sz="2400">
                <a:solidFill>
                  <a:schemeClr val="dk1"/>
                </a:solidFill>
              </a:rPr>
              <a:t> Converts words into dense vectors to capture their meanings.</a:t>
            </a:r>
            <a:endParaRPr sz="2400">
              <a:solidFill>
                <a:schemeClr val="dk1"/>
              </a:solidFill>
            </a:endParaRPr>
          </a:p>
          <a:p>
            <a:pPr marL="457200" lvl="0" indent="-381000" algn="l" rtl="0">
              <a:spcBef>
                <a:spcPts val="0"/>
              </a:spcBef>
              <a:spcAft>
                <a:spcPts val="0"/>
              </a:spcAft>
              <a:buClr>
                <a:schemeClr val="dk1"/>
              </a:buClr>
              <a:buSzPts val="2400"/>
              <a:buChar char="➢"/>
            </a:pPr>
            <a:r>
              <a:rPr lang="en-US" sz="2400" b="1">
                <a:solidFill>
                  <a:schemeClr val="dk1"/>
                </a:solidFill>
              </a:rPr>
              <a:t>LSTM Layers:</a:t>
            </a:r>
            <a:r>
              <a:rPr lang="en-US" sz="2400">
                <a:solidFill>
                  <a:schemeClr val="dk1"/>
                </a:solidFill>
              </a:rPr>
              <a:t> Process these vectors to understand the sequence.</a:t>
            </a:r>
            <a:endParaRPr sz="2400">
              <a:solidFill>
                <a:schemeClr val="dk1"/>
              </a:solidFill>
            </a:endParaRPr>
          </a:p>
          <a:p>
            <a:pPr marL="457200" lvl="0" indent="-381000" algn="l" rtl="0">
              <a:spcBef>
                <a:spcPts val="0"/>
              </a:spcBef>
              <a:spcAft>
                <a:spcPts val="0"/>
              </a:spcAft>
              <a:buClr>
                <a:schemeClr val="dk1"/>
              </a:buClr>
              <a:buSzPts val="2400"/>
              <a:buChar char="➢"/>
            </a:pPr>
            <a:r>
              <a:rPr lang="en-US" sz="2400" b="1">
                <a:solidFill>
                  <a:schemeClr val="dk1"/>
                </a:solidFill>
              </a:rPr>
              <a:t>Dropout Layer:</a:t>
            </a:r>
            <a:r>
              <a:rPr lang="en-US" sz="2400">
                <a:solidFill>
                  <a:schemeClr val="dk1"/>
                </a:solidFill>
              </a:rPr>
              <a:t> Prevents overfitting by ignoring random inputs during training.</a:t>
            </a:r>
            <a:endParaRPr sz="2400">
              <a:solidFill>
                <a:schemeClr val="dk1"/>
              </a:solidFill>
            </a:endParaRPr>
          </a:p>
          <a:p>
            <a:pPr marL="457200" lvl="0" indent="-381000" algn="l" rtl="0">
              <a:spcBef>
                <a:spcPts val="0"/>
              </a:spcBef>
              <a:spcAft>
                <a:spcPts val="0"/>
              </a:spcAft>
              <a:buClr>
                <a:schemeClr val="dk1"/>
              </a:buClr>
              <a:buSzPts val="2400"/>
              <a:buChar char="➢"/>
            </a:pPr>
            <a:r>
              <a:rPr lang="en-US" sz="2400" b="1">
                <a:solidFill>
                  <a:schemeClr val="dk1"/>
                </a:solidFill>
              </a:rPr>
              <a:t>Dense Layer:</a:t>
            </a:r>
            <a:r>
              <a:rPr lang="en-US" sz="2400">
                <a:solidFill>
                  <a:schemeClr val="dk1"/>
                </a:solidFill>
              </a:rPr>
              <a:t> Produces the next word in the sequence.</a:t>
            </a:r>
            <a:endParaRPr sz="2400" b="1">
              <a:solidFill>
                <a:schemeClr val="dk1"/>
              </a:solidFill>
            </a:endParaRPr>
          </a:p>
          <a:p>
            <a:pPr marL="0" lvl="0" indent="0" algn="l" rtl="0">
              <a:spcBef>
                <a:spcPts val="0"/>
              </a:spcBef>
              <a:spcAft>
                <a:spcPts val="0"/>
              </a:spcAft>
              <a:buNone/>
            </a:pPr>
            <a:endParaRPr sz="2800">
              <a:solidFill>
                <a:schemeClr val="dk2"/>
              </a:solidFill>
              <a:latin typeface="Book Antiqua"/>
              <a:ea typeface="Book Antiqua"/>
              <a:cs typeface="Book Antiqua"/>
              <a:sym typeface="Book Antiqua"/>
            </a:endParaRPr>
          </a:p>
        </p:txBody>
      </p:sp>
      <p:pic>
        <p:nvPicPr>
          <p:cNvPr id="379" name="Google Shape;379;g2e3a8e679e6_0_36"/>
          <p:cNvPicPr preferRelativeResize="0"/>
          <p:nvPr/>
        </p:nvPicPr>
        <p:blipFill>
          <a:blip r:embed="rId3">
            <a:alphaModFix/>
          </a:blip>
          <a:stretch>
            <a:fillRect/>
          </a:stretch>
        </p:blipFill>
        <p:spPr>
          <a:xfrm>
            <a:off x="5715000" y="1732350"/>
            <a:ext cx="5997575" cy="2035975"/>
          </a:xfrm>
          <a:prstGeom prst="rect">
            <a:avLst/>
          </a:prstGeom>
          <a:noFill/>
          <a:ln>
            <a:noFill/>
          </a:ln>
        </p:spPr>
      </p:pic>
      <p:pic>
        <p:nvPicPr>
          <p:cNvPr id="380" name="Google Shape;380;g2e3a8e679e6_0_36"/>
          <p:cNvPicPr preferRelativeResize="0"/>
          <p:nvPr/>
        </p:nvPicPr>
        <p:blipFill>
          <a:blip r:embed="rId4">
            <a:alphaModFix/>
          </a:blip>
          <a:stretch>
            <a:fillRect/>
          </a:stretch>
        </p:blipFill>
        <p:spPr>
          <a:xfrm>
            <a:off x="5821275" y="3768325"/>
            <a:ext cx="5891300" cy="2622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g2e3a8e679e6_0_52"/>
          <p:cNvSpPr txBox="1">
            <a:spLocks noGrp="1"/>
          </p:cNvSpPr>
          <p:nvPr>
            <p:ph type="sldNum" idx="12"/>
          </p:nvPr>
        </p:nvSpPr>
        <p:spPr>
          <a:xfrm>
            <a:off x="5821279" y="6273660"/>
            <a:ext cx="5493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16</a:t>
            </a:fld>
            <a:endParaRPr/>
          </a:p>
        </p:txBody>
      </p:sp>
      <p:sp>
        <p:nvSpPr>
          <p:cNvPr id="387" name="Google Shape;387;g2e3a8e679e6_0_52"/>
          <p:cNvSpPr txBox="1">
            <a:spLocks noGrp="1"/>
          </p:cNvSpPr>
          <p:nvPr>
            <p:ph type="title"/>
          </p:nvPr>
        </p:nvSpPr>
        <p:spPr>
          <a:xfrm>
            <a:off x="2265900" y="678650"/>
            <a:ext cx="7036500" cy="879300"/>
          </a:xfrm>
          <a:prstGeom prst="rect">
            <a:avLst/>
          </a:prstGeom>
        </p:spPr>
        <p:txBody>
          <a:bodyPr spcFirstLastPara="1" wrap="square" lIns="91425" tIns="45700" rIns="91425" bIns="45700" anchor="ctr" anchorCtr="0">
            <a:normAutofit/>
          </a:bodyPr>
          <a:lstStyle/>
          <a:p>
            <a:pPr marL="0" lvl="0" indent="0" algn="ctr" rtl="0">
              <a:spcBef>
                <a:spcPts val="1000"/>
              </a:spcBef>
              <a:spcAft>
                <a:spcPts val="0"/>
              </a:spcAft>
              <a:buClr>
                <a:schemeClr val="dk1"/>
              </a:buClr>
              <a:buSzPts val="1100"/>
              <a:buFont typeface="Arial"/>
              <a:buNone/>
            </a:pPr>
            <a:r>
              <a:rPr lang="en-US" sz="2400">
                <a:latin typeface="Book Antiqua"/>
                <a:ea typeface="Book Antiqua"/>
                <a:cs typeface="Book Antiqua"/>
                <a:sym typeface="Book Antiqua"/>
              </a:rPr>
              <a:t>GRU (GATED RECURRENT UNITS)</a:t>
            </a:r>
            <a:endParaRPr sz="6600"/>
          </a:p>
        </p:txBody>
      </p:sp>
      <p:sp>
        <p:nvSpPr>
          <p:cNvPr id="388" name="Google Shape;388;g2e3a8e679e6_0_52"/>
          <p:cNvSpPr txBox="1"/>
          <p:nvPr/>
        </p:nvSpPr>
        <p:spPr>
          <a:xfrm>
            <a:off x="767950" y="1803800"/>
            <a:ext cx="5602500" cy="4146300"/>
          </a:xfrm>
          <a:prstGeom prst="rect">
            <a:avLst/>
          </a:prstGeom>
          <a:noFill/>
          <a:ln>
            <a:noFill/>
          </a:ln>
        </p:spPr>
        <p:txBody>
          <a:bodyPr spcFirstLastPara="1" wrap="square" lIns="91425" tIns="91425" rIns="91425" bIns="91425" anchor="t" anchorCtr="0">
            <a:noAutofit/>
          </a:bodyPr>
          <a:lstStyle/>
          <a:p>
            <a:pPr marL="457200" lvl="0" indent="-387350" algn="l" rtl="0">
              <a:spcBef>
                <a:spcPts val="0"/>
              </a:spcBef>
              <a:spcAft>
                <a:spcPts val="0"/>
              </a:spcAft>
              <a:buClr>
                <a:schemeClr val="dk1"/>
              </a:buClr>
              <a:buSzPts val="2500"/>
              <a:buChar char="➢"/>
            </a:pPr>
            <a:r>
              <a:rPr lang="en-US" sz="2500" b="1">
                <a:solidFill>
                  <a:schemeClr val="dk1"/>
                </a:solidFill>
              </a:rPr>
              <a:t>Embedding Layer:</a:t>
            </a:r>
            <a:r>
              <a:rPr lang="en-US" sz="2500">
                <a:solidFill>
                  <a:schemeClr val="dk1"/>
                </a:solidFill>
              </a:rPr>
              <a:t> Converts words into meaningful dense vectors.</a:t>
            </a:r>
            <a:endParaRPr sz="2500">
              <a:solidFill>
                <a:schemeClr val="dk1"/>
              </a:solidFill>
            </a:endParaRPr>
          </a:p>
          <a:p>
            <a:pPr marL="457200" lvl="0" indent="-387350" algn="l" rtl="0">
              <a:spcBef>
                <a:spcPts val="0"/>
              </a:spcBef>
              <a:spcAft>
                <a:spcPts val="0"/>
              </a:spcAft>
              <a:buClr>
                <a:schemeClr val="dk1"/>
              </a:buClr>
              <a:buSzPts val="2500"/>
              <a:buChar char="➢"/>
            </a:pPr>
            <a:r>
              <a:rPr lang="en-US" sz="2500" b="1">
                <a:solidFill>
                  <a:schemeClr val="dk1"/>
                </a:solidFill>
              </a:rPr>
              <a:t>GRU Layers:</a:t>
            </a:r>
            <a:r>
              <a:rPr lang="en-US" sz="2500">
                <a:solidFill>
                  <a:schemeClr val="dk1"/>
                </a:solidFill>
              </a:rPr>
              <a:t> Process these vectors to understand the sequence.</a:t>
            </a:r>
            <a:endParaRPr sz="2500">
              <a:solidFill>
                <a:schemeClr val="dk1"/>
              </a:solidFill>
            </a:endParaRPr>
          </a:p>
          <a:p>
            <a:pPr marL="457200" lvl="0" indent="-387350" algn="l" rtl="0">
              <a:spcBef>
                <a:spcPts val="0"/>
              </a:spcBef>
              <a:spcAft>
                <a:spcPts val="0"/>
              </a:spcAft>
              <a:buClr>
                <a:schemeClr val="dk1"/>
              </a:buClr>
              <a:buSzPts val="2500"/>
              <a:buChar char="➢"/>
            </a:pPr>
            <a:r>
              <a:rPr lang="en-US" sz="2500" b="1">
                <a:solidFill>
                  <a:schemeClr val="dk1"/>
                </a:solidFill>
              </a:rPr>
              <a:t>Dropout Layer:</a:t>
            </a:r>
            <a:r>
              <a:rPr lang="en-US" sz="2500">
                <a:solidFill>
                  <a:schemeClr val="dk1"/>
                </a:solidFill>
              </a:rPr>
              <a:t> Prevents overfitting during training.</a:t>
            </a:r>
            <a:endParaRPr sz="2500">
              <a:solidFill>
                <a:schemeClr val="dk1"/>
              </a:solidFill>
            </a:endParaRPr>
          </a:p>
          <a:p>
            <a:pPr marL="457200" lvl="0" indent="-387350" algn="l" rtl="0">
              <a:spcBef>
                <a:spcPts val="0"/>
              </a:spcBef>
              <a:spcAft>
                <a:spcPts val="0"/>
              </a:spcAft>
              <a:buClr>
                <a:schemeClr val="dk1"/>
              </a:buClr>
              <a:buSzPts val="2500"/>
              <a:buChar char="➢"/>
            </a:pPr>
            <a:r>
              <a:rPr lang="en-US" sz="2500" b="1">
                <a:solidFill>
                  <a:schemeClr val="dk1"/>
                </a:solidFill>
              </a:rPr>
              <a:t>Dense Layer:</a:t>
            </a:r>
            <a:r>
              <a:rPr lang="en-US" sz="2500">
                <a:solidFill>
                  <a:schemeClr val="dk1"/>
                </a:solidFill>
              </a:rPr>
              <a:t> Produces the next word in the sequence.</a:t>
            </a:r>
            <a:endParaRPr sz="2800">
              <a:solidFill>
                <a:schemeClr val="dk2"/>
              </a:solidFill>
              <a:latin typeface="Book Antiqua"/>
              <a:ea typeface="Book Antiqua"/>
              <a:cs typeface="Book Antiqua"/>
              <a:sym typeface="Book Antiqua"/>
            </a:endParaRPr>
          </a:p>
        </p:txBody>
      </p:sp>
      <p:sp>
        <p:nvSpPr>
          <p:cNvPr id="389" name="Google Shape;389;g2e3a8e679e6_0_52"/>
          <p:cNvSpPr txBox="1"/>
          <p:nvPr/>
        </p:nvSpPr>
        <p:spPr>
          <a:xfrm>
            <a:off x="6768700" y="1877125"/>
            <a:ext cx="4729500" cy="1693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beauteous and simple truth suppressed fired go days</a:t>
            </a:r>
            <a:endParaRPr/>
          </a:p>
          <a:p>
            <a:pPr marL="0" lvl="0" indent="0" algn="l" rtl="0">
              <a:spcBef>
                <a:spcPts val="0"/>
              </a:spcBef>
              <a:spcAft>
                <a:spcPts val="0"/>
              </a:spcAft>
              <a:buNone/>
            </a:pPr>
            <a:r>
              <a:rPr lang="en-US"/>
              <a:t>' ' so give thine best you should</a:t>
            </a:r>
            <a:endParaRPr/>
          </a:p>
          <a:p>
            <a:pPr marL="0" lvl="0" indent="0" algn="l" rtl="0">
              <a:spcBef>
                <a:spcPts val="0"/>
              </a:spcBef>
              <a:spcAft>
                <a:spcPts val="0"/>
              </a:spcAft>
              <a:buNone/>
            </a:pPr>
            <a:r>
              <a:rPr lang="en-US"/>
              <a:t>you are near slain see your blood were</a:t>
            </a:r>
            <a:endParaRPr/>
          </a:p>
          <a:p>
            <a:pPr marL="0" lvl="0" indent="0" algn="l" rtl="0">
              <a:spcBef>
                <a:spcPts val="0"/>
              </a:spcBef>
              <a:spcAft>
                <a:spcPts val="0"/>
              </a:spcAft>
              <a:buNone/>
            </a:pPr>
            <a:r>
              <a:rPr lang="en-US"/>
              <a:t>crowned weep to thee that he die still</a:t>
            </a:r>
            <a:endParaRPr/>
          </a:p>
          <a:p>
            <a:pPr marL="0" lvl="0" indent="0" algn="l" rtl="0">
              <a:spcBef>
                <a:spcPts val="0"/>
              </a:spcBef>
              <a:spcAft>
                <a:spcPts val="0"/>
              </a:spcAft>
              <a:buNone/>
            </a:pPr>
            <a:r>
              <a:rPr lang="en-US"/>
              <a:t>seem writ grace in thee shall then seen</a:t>
            </a:r>
            <a:endParaRPr/>
          </a:p>
          <a:p>
            <a:pPr marL="0" lvl="0" indent="0" algn="l" rtl="0">
              <a:spcBef>
                <a:spcPts val="0"/>
              </a:spcBef>
              <a:spcAft>
                <a:spcPts val="0"/>
              </a:spcAft>
              <a:buNone/>
            </a:pPr>
            <a:r>
              <a:rPr lang="en-US"/>
              <a:t>me untrue see foes store there hour truth</a:t>
            </a:r>
            <a:endParaRPr/>
          </a:p>
          <a:p>
            <a:pPr marL="0" lvl="0" indent="0" algn="l" rtl="0">
              <a:spcBef>
                <a:spcPts val="0"/>
              </a:spcBef>
              <a:spcAft>
                <a:spcPts val="0"/>
              </a:spcAft>
              <a:buNone/>
            </a:pPr>
            <a:endParaRPr/>
          </a:p>
        </p:txBody>
      </p:sp>
      <p:pic>
        <p:nvPicPr>
          <p:cNvPr id="390" name="Google Shape;390;g2e3a8e679e6_0_52"/>
          <p:cNvPicPr preferRelativeResize="0"/>
          <p:nvPr/>
        </p:nvPicPr>
        <p:blipFill rotWithShape="1">
          <a:blip r:embed="rId3">
            <a:alphaModFix/>
          </a:blip>
          <a:srcRect b="16380"/>
          <a:stretch/>
        </p:blipFill>
        <p:spPr>
          <a:xfrm>
            <a:off x="6022975" y="3889500"/>
            <a:ext cx="5257800" cy="2206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g2e3a8e679e6_0_76"/>
          <p:cNvSpPr txBox="1">
            <a:spLocks noGrp="1"/>
          </p:cNvSpPr>
          <p:nvPr>
            <p:ph type="sldNum" idx="12"/>
          </p:nvPr>
        </p:nvSpPr>
        <p:spPr>
          <a:xfrm>
            <a:off x="5821279" y="6273660"/>
            <a:ext cx="5493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17</a:t>
            </a:fld>
            <a:endParaRPr/>
          </a:p>
        </p:txBody>
      </p:sp>
      <p:sp>
        <p:nvSpPr>
          <p:cNvPr id="397" name="Google Shape;397;g2e3a8e679e6_0_76"/>
          <p:cNvSpPr txBox="1">
            <a:spLocks noGrp="1"/>
          </p:cNvSpPr>
          <p:nvPr>
            <p:ph type="title"/>
          </p:nvPr>
        </p:nvSpPr>
        <p:spPr>
          <a:xfrm>
            <a:off x="838200" y="652986"/>
            <a:ext cx="10515600" cy="9048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sz="4688">
                <a:latin typeface="Book Antiqua"/>
                <a:ea typeface="Book Antiqua"/>
                <a:cs typeface="Book Antiqua"/>
                <a:sym typeface="Book Antiqua"/>
              </a:rPr>
              <a:t>GANS (</a:t>
            </a:r>
            <a:r>
              <a:rPr lang="en-US"/>
              <a:t>Generative adversarial networks)</a:t>
            </a:r>
            <a:endParaRPr/>
          </a:p>
        </p:txBody>
      </p:sp>
      <p:sp>
        <p:nvSpPr>
          <p:cNvPr id="398" name="Google Shape;398;g2e3a8e679e6_0_76"/>
          <p:cNvSpPr txBox="1">
            <a:spLocks noGrp="1"/>
          </p:cNvSpPr>
          <p:nvPr>
            <p:ph type="body" idx="1"/>
          </p:nvPr>
        </p:nvSpPr>
        <p:spPr>
          <a:xfrm>
            <a:off x="838200" y="1874839"/>
            <a:ext cx="10515600" cy="476400"/>
          </a:xfrm>
          <a:prstGeom prst="rect">
            <a:avLst/>
          </a:prstGeom>
        </p:spPr>
        <p:txBody>
          <a:bodyPr spcFirstLastPara="1" wrap="square" lIns="91425" tIns="45700" rIns="91425" bIns="45700" anchor="t" anchorCtr="0">
            <a:normAutofit lnSpcReduction="10000"/>
          </a:bodyPr>
          <a:lstStyle/>
          <a:p>
            <a:pPr marL="0" lvl="0" indent="0" algn="ctr" rtl="0">
              <a:spcBef>
                <a:spcPts val="1000"/>
              </a:spcBef>
              <a:spcAft>
                <a:spcPts val="0"/>
              </a:spcAft>
              <a:buNone/>
            </a:pPr>
            <a:r>
              <a:rPr lang="en-US" sz="2000"/>
              <a:t>SeqGAN (SEQUENTIAL GANS)</a:t>
            </a:r>
            <a:endParaRPr sz="2000"/>
          </a:p>
        </p:txBody>
      </p:sp>
      <p:sp>
        <p:nvSpPr>
          <p:cNvPr id="399" name="Google Shape;399;g2e3a8e679e6_0_76"/>
          <p:cNvSpPr txBox="1"/>
          <p:nvPr/>
        </p:nvSpPr>
        <p:spPr>
          <a:xfrm>
            <a:off x="3877200" y="2485850"/>
            <a:ext cx="4199400" cy="3787800"/>
          </a:xfrm>
          <a:prstGeom prst="rect">
            <a:avLst/>
          </a:prstGeom>
          <a:solidFill>
            <a:schemeClr val="lt1"/>
          </a:solidFill>
          <a:ln>
            <a:noFill/>
          </a:ln>
        </p:spPr>
        <p:txBody>
          <a:bodyPr spcFirstLastPara="1" wrap="square" lIns="91425" tIns="91425" rIns="91425" bIns="91425" anchor="t" anchorCtr="0">
            <a:noAutofit/>
          </a:bodyPr>
          <a:lstStyle/>
          <a:p>
            <a:pPr marL="457200" lvl="0" indent="-228600" algn="l" rtl="0">
              <a:lnSpc>
                <a:spcPct val="115000"/>
              </a:lnSpc>
              <a:spcBef>
                <a:spcPts val="1200"/>
              </a:spcBef>
              <a:spcAft>
                <a:spcPts val="0"/>
              </a:spcAft>
              <a:buNone/>
            </a:pPr>
            <a:r>
              <a:rPr lang="en-US" sz="1300" b="1">
                <a:solidFill>
                  <a:schemeClr val="dk1"/>
                </a:solidFill>
              </a:rPr>
              <a:t>SeqGAN Architecture</a:t>
            </a:r>
            <a:r>
              <a:rPr lang="en-US" sz="1300">
                <a:solidFill>
                  <a:schemeClr val="dk1"/>
                </a:solidFill>
              </a:rPr>
              <a:t>:</a:t>
            </a:r>
            <a:endParaRPr sz="1300">
              <a:solidFill>
                <a:schemeClr val="dk1"/>
              </a:solidFill>
            </a:endParaRPr>
          </a:p>
          <a:p>
            <a:pPr marL="457200" lvl="0" indent="-311150" algn="l" rtl="0">
              <a:lnSpc>
                <a:spcPct val="115000"/>
              </a:lnSpc>
              <a:spcBef>
                <a:spcPts val="1200"/>
              </a:spcBef>
              <a:spcAft>
                <a:spcPts val="0"/>
              </a:spcAft>
              <a:buClr>
                <a:schemeClr val="dk1"/>
              </a:buClr>
              <a:buSzPts val="1300"/>
              <a:buChar char="●"/>
            </a:pPr>
            <a:r>
              <a:rPr lang="en-US" sz="1300">
                <a:solidFill>
                  <a:schemeClr val="dk1"/>
                </a:solidFill>
              </a:rPr>
              <a:t>Generator (RNN) creates sequences from seed text.</a:t>
            </a:r>
            <a:endParaRPr sz="1300">
              <a:solidFill>
                <a:schemeClr val="dk1"/>
              </a:solidFill>
            </a:endParaRPr>
          </a:p>
          <a:p>
            <a:pPr marL="457200" lvl="0" indent="-311150" algn="l" rtl="0">
              <a:lnSpc>
                <a:spcPct val="115000"/>
              </a:lnSpc>
              <a:spcBef>
                <a:spcPts val="0"/>
              </a:spcBef>
              <a:spcAft>
                <a:spcPts val="0"/>
              </a:spcAft>
              <a:buClr>
                <a:schemeClr val="dk1"/>
              </a:buClr>
              <a:buSzPts val="1300"/>
              <a:buChar char="●"/>
            </a:pPr>
            <a:r>
              <a:rPr lang="en-US" sz="1300">
                <a:solidFill>
                  <a:schemeClr val="dk1"/>
                </a:solidFill>
              </a:rPr>
              <a:t>Discriminator evaluates real vs. generated sequences.</a:t>
            </a:r>
            <a:endParaRPr sz="1300">
              <a:solidFill>
                <a:schemeClr val="dk1"/>
              </a:solidFill>
            </a:endParaRPr>
          </a:p>
          <a:p>
            <a:pPr marL="0" lvl="0" indent="0" algn="l" rtl="0">
              <a:lnSpc>
                <a:spcPct val="115000"/>
              </a:lnSpc>
              <a:spcBef>
                <a:spcPts val="1200"/>
              </a:spcBef>
              <a:spcAft>
                <a:spcPts val="0"/>
              </a:spcAft>
              <a:buNone/>
            </a:pPr>
            <a:r>
              <a:rPr lang="en-US" sz="1300" b="1">
                <a:solidFill>
                  <a:schemeClr val="dk1"/>
                </a:solidFill>
              </a:rPr>
              <a:t>Training Process</a:t>
            </a:r>
            <a:r>
              <a:rPr lang="en-US" sz="1300">
                <a:solidFill>
                  <a:schemeClr val="dk1"/>
                </a:solidFill>
              </a:rPr>
              <a:t>:</a:t>
            </a:r>
            <a:endParaRPr sz="1300">
              <a:solidFill>
                <a:schemeClr val="dk1"/>
              </a:solidFill>
            </a:endParaRPr>
          </a:p>
          <a:p>
            <a:pPr marL="457200" lvl="0" indent="-311150" algn="l" rtl="0">
              <a:lnSpc>
                <a:spcPct val="115000"/>
              </a:lnSpc>
              <a:spcBef>
                <a:spcPts val="1200"/>
              </a:spcBef>
              <a:spcAft>
                <a:spcPts val="0"/>
              </a:spcAft>
              <a:buClr>
                <a:schemeClr val="dk1"/>
              </a:buClr>
              <a:buSzPts val="1300"/>
              <a:buChar char="●"/>
            </a:pPr>
            <a:r>
              <a:rPr lang="en-US" sz="1300">
                <a:solidFill>
                  <a:schemeClr val="dk1"/>
                </a:solidFill>
              </a:rPr>
              <a:t>Pre-train Generator with MLE.</a:t>
            </a:r>
            <a:endParaRPr sz="1300">
              <a:solidFill>
                <a:schemeClr val="dk1"/>
              </a:solidFill>
            </a:endParaRPr>
          </a:p>
          <a:p>
            <a:pPr marL="457200" lvl="0" indent="-311150" algn="l" rtl="0">
              <a:lnSpc>
                <a:spcPct val="115000"/>
              </a:lnSpc>
              <a:spcBef>
                <a:spcPts val="0"/>
              </a:spcBef>
              <a:spcAft>
                <a:spcPts val="0"/>
              </a:spcAft>
              <a:buClr>
                <a:schemeClr val="dk1"/>
              </a:buClr>
              <a:buSzPts val="1300"/>
              <a:buChar char="●"/>
            </a:pPr>
            <a:r>
              <a:rPr lang="en-US" sz="1300">
                <a:solidFill>
                  <a:schemeClr val="dk1"/>
                </a:solidFill>
              </a:rPr>
              <a:t>Adversarial Training with Discriminator feedback and Policy Gradient.</a:t>
            </a:r>
            <a:endParaRPr sz="1300">
              <a:solidFill>
                <a:schemeClr val="dk1"/>
              </a:solidFill>
            </a:endParaRPr>
          </a:p>
          <a:p>
            <a:pPr marL="0" lvl="0" indent="0" algn="l" rtl="0">
              <a:lnSpc>
                <a:spcPct val="115000"/>
              </a:lnSpc>
              <a:spcBef>
                <a:spcPts val="1200"/>
              </a:spcBef>
              <a:spcAft>
                <a:spcPts val="0"/>
              </a:spcAft>
              <a:buNone/>
            </a:pPr>
            <a:r>
              <a:rPr lang="en-US" sz="1300" b="1">
                <a:solidFill>
                  <a:schemeClr val="dk1"/>
                </a:solidFill>
              </a:rPr>
              <a:t>Application to Poetry Generation</a:t>
            </a:r>
            <a:r>
              <a:rPr lang="en-US" sz="1300">
                <a:solidFill>
                  <a:schemeClr val="dk1"/>
                </a:solidFill>
              </a:rPr>
              <a:t>:</a:t>
            </a:r>
            <a:endParaRPr sz="1300">
              <a:solidFill>
                <a:schemeClr val="dk1"/>
              </a:solidFill>
            </a:endParaRPr>
          </a:p>
          <a:p>
            <a:pPr marL="457200" lvl="0" indent="-311150" algn="l" rtl="0">
              <a:lnSpc>
                <a:spcPct val="115000"/>
              </a:lnSpc>
              <a:spcBef>
                <a:spcPts val="1200"/>
              </a:spcBef>
              <a:spcAft>
                <a:spcPts val="0"/>
              </a:spcAft>
              <a:buClr>
                <a:schemeClr val="dk1"/>
              </a:buClr>
              <a:buSzPts val="1300"/>
              <a:buChar char="●"/>
            </a:pPr>
            <a:r>
              <a:rPr lang="en-US" sz="1300">
                <a:solidFill>
                  <a:schemeClr val="dk1"/>
                </a:solidFill>
              </a:rPr>
              <a:t>Generates poems from seed text.</a:t>
            </a:r>
            <a:endParaRPr sz="1300">
              <a:solidFill>
                <a:schemeClr val="dk1"/>
              </a:solidFill>
            </a:endParaRPr>
          </a:p>
          <a:p>
            <a:pPr marL="457200" lvl="0" indent="-311150" algn="l" rtl="0">
              <a:lnSpc>
                <a:spcPct val="115000"/>
              </a:lnSpc>
              <a:spcBef>
                <a:spcPts val="0"/>
              </a:spcBef>
              <a:spcAft>
                <a:spcPts val="0"/>
              </a:spcAft>
              <a:buClr>
                <a:schemeClr val="dk1"/>
              </a:buClr>
              <a:buSzPts val="1300"/>
              <a:buChar char="●"/>
            </a:pPr>
            <a:r>
              <a:rPr lang="en-US" sz="1300">
                <a:solidFill>
                  <a:schemeClr val="dk1"/>
                </a:solidFill>
              </a:rPr>
              <a:t>Ensures poetic structure, consistency, and style.</a:t>
            </a:r>
            <a:endParaRPr sz="1300">
              <a:solidFill>
                <a:schemeClr val="dk1"/>
              </a:solidFill>
            </a:endParaRPr>
          </a:p>
          <a:p>
            <a:pPr marL="0" lvl="0" indent="0" algn="l" rtl="0">
              <a:lnSpc>
                <a:spcPct val="115000"/>
              </a:lnSpc>
              <a:spcBef>
                <a:spcPts val="1200"/>
              </a:spcBef>
              <a:spcAft>
                <a:spcPts val="0"/>
              </a:spcAft>
              <a:buNone/>
            </a:pPr>
            <a:endParaRPr sz="1200" b="1">
              <a:solidFill>
                <a:schemeClr val="dk1"/>
              </a:solidFill>
            </a:endParaRPr>
          </a:p>
          <a:p>
            <a:pPr marL="0" lvl="0" indent="0" algn="l" rtl="0">
              <a:spcBef>
                <a:spcPts val="1200"/>
              </a:spcBef>
              <a:spcAft>
                <a:spcPts val="0"/>
              </a:spcAft>
              <a:buClr>
                <a:schemeClr val="dk1"/>
              </a:buClr>
              <a:buSzPts val="1100"/>
              <a:buFont typeface="Arial"/>
              <a:buNone/>
            </a:pPr>
            <a:endParaRPr sz="2400" b="1">
              <a:solidFill>
                <a:schemeClr val="dk1"/>
              </a:solidFill>
            </a:endParaRPr>
          </a:p>
        </p:txBody>
      </p:sp>
      <p:pic>
        <p:nvPicPr>
          <p:cNvPr id="400" name="Google Shape;400;g2e3a8e679e6_0_76"/>
          <p:cNvPicPr preferRelativeResize="0"/>
          <p:nvPr/>
        </p:nvPicPr>
        <p:blipFill rotWithShape="1">
          <a:blip r:embed="rId3">
            <a:alphaModFix/>
          </a:blip>
          <a:srcRect t="864" b="864"/>
          <a:stretch/>
        </p:blipFill>
        <p:spPr>
          <a:xfrm>
            <a:off x="838200" y="1803000"/>
            <a:ext cx="2779375" cy="4470650"/>
          </a:xfrm>
          <a:prstGeom prst="rect">
            <a:avLst/>
          </a:prstGeom>
          <a:noFill/>
          <a:ln>
            <a:noFill/>
          </a:ln>
        </p:spPr>
      </p:pic>
      <p:sp>
        <p:nvSpPr>
          <p:cNvPr id="401" name="Google Shape;401;g2e3a8e679e6_0_76"/>
          <p:cNvSpPr txBox="1"/>
          <p:nvPr/>
        </p:nvSpPr>
        <p:spPr>
          <a:xfrm>
            <a:off x="8221650" y="2076975"/>
            <a:ext cx="3244500" cy="4063500"/>
          </a:xfrm>
          <a:prstGeom prst="rect">
            <a:avLst/>
          </a:prstGeom>
          <a:solidFill>
            <a:schemeClr val="lt2"/>
          </a:solid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a:t>Adorned in shades of red send shake shake slide expressed teeth holds bevel fury directly garments' try hardest just just air hated hated plot </a:t>
            </a:r>
            <a:endParaRPr/>
          </a:p>
          <a:p>
            <a:pPr marL="0" lvl="0" indent="0" algn="l" rtl="0">
              <a:spcBef>
                <a:spcPts val="0"/>
              </a:spcBef>
              <a:spcAft>
                <a:spcPts val="0"/>
              </a:spcAft>
              <a:buClr>
                <a:schemeClr val="dk1"/>
              </a:buClr>
              <a:buSzPts val="1100"/>
              <a:buFont typeface="Arial"/>
              <a:buNone/>
            </a:pPr>
            <a:r>
              <a:rPr lang="en-US"/>
              <a:t>hope repent fiery homage infant's infant's guard guard guard tall tall twofold twofold wake wake wrecked wrecked beguile harsh answer </a:t>
            </a:r>
            <a:endParaRPr/>
          </a:p>
          <a:p>
            <a:pPr marL="0" lvl="0" indent="0" algn="l" rtl="0">
              <a:spcBef>
                <a:spcPts val="0"/>
              </a:spcBef>
              <a:spcAft>
                <a:spcPts val="0"/>
              </a:spcAft>
              <a:buNone/>
            </a:pPr>
            <a:r>
              <a:rPr lang="en-US"/>
              <a:t>undivided presence cherubins sullied known known often but bier sickle's reckoning flown kills flown worthy injury offender's resting imprisoned livery sullen looked excess disgraced vice bitter bitter nothing nothing sunset bosom compile ere title fickle decay jade short ever ever hindmost substance substance loss loss watchman chips night sickle's mortality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g2e3a8e679e6_0_60"/>
          <p:cNvSpPr txBox="1">
            <a:spLocks noGrp="1"/>
          </p:cNvSpPr>
          <p:nvPr>
            <p:ph type="sldNum" idx="12"/>
          </p:nvPr>
        </p:nvSpPr>
        <p:spPr>
          <a:xfrm>
            <a:off x="5821279" y="6273660"/>
            <a:ext cx="5493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18</a:t>
            </a:fld>
            <a:endParaRPr/>
          </a:p>
        </p:txBody>
      </p:sp>
      <p:sp>
        <p:nvSpPr>
          <p:cNvPr id="408" name="Google Shape;408;g2e3a8e679e6_0_60"/>
          <p:cNvSpPr txBox="1">
            <a:spLocks noGrp="1"/>
          </p:cNvSpPr>
          <p:nvPr>
            <p:ph type="body" idx="1"/>
          </p:nvPr>
        </p:nvSpPr>
        <p:spPr>
          <a:xfrm>
            <a:off x="3911200" y="625075"/>
            <a:ext cx="4161300" cy="910800"/>
          </a:xfrm>
          <a:prstGeom prst="rect">
            <a:avLst/>
          </a:prstGeom>
        </p:spPr>
        <p:txBody>
          <a:bodyPr spcFirstLastPara="1" wrap="square" lIns="91425" tIns="45700" rIns="91425" bIns="45700" anchor="t" anchorCtr="0">
            <a:normAutofit/>
          </a:bodyPr>
          <a:lstStyle/>
          <a:p>
            <a:pPr marL="0" lvl="0" indent="0" algn="ctr" rtl="0">
              <a:spcBef>
                <a:spcPts val="1000"/>
              </a:spcBef>
              <a:spcAft>
                <a:spcPts val="0"/>
              </a:spcAft>
              <a:buNone/>
            </a:pPr>
            <a:r>
              <a:rPr lang="en-US" sz="2800"/>
              <a:t>POETRY GAN</a:t>
            </a:r>
            <a:endParaRPr sz="2800"/>
          </a:p>
        </p:txBody>
      </p:sp>
      <p:pic>
        <p:nvPicPr>
          <p:cNvPr id="409" name="Google Shape;409;g2e3a8e679e6_0_60"/>
          <p:cNvPicPr preferRelativeResize="0"/>
          <p:nvPr/>
        </p:nvPicPr>
        <p:blipFill>
          <a:blip r:embed="rId3">
            <a:alphaModFix/>
          </a:blip>
          <a:stretch>
            <a:fillRect/>
          </a:stretch>
        </p:blipFill>
        <p:spPr>
          <a:xfrm>
            <a:off x="655575" y="4210600"/>
            <a:ext cx="5715000" cy="1894550"/>
          </a:xfrm>
          <a:prstGeom prst="rect">
            <a:avLst/>
          </a:prstGeom>
          <a:noFill/>
          <a:ln>
            <a:noFill/>
          </a:ln>
        </p:spPr>
      </p:pic>
      <p:sp>
        <p:nvSpPr>
          <p:cNvPr id="410" name="Google Shape;410;g2e3a8e679e6_0_60"/>
          <p:cNvSpPr txBox="1"/>
          <p:nvPr/>
        </p:nvSpPr>
        <p:spPr>
          <a:xfrm>
            <a:off x="6885150" y="1802450"/>
            <a:ext cx="4716300" cy="44712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600" b="1">
                <a:solidFill>
                  <a:schemeClr val="dk1"/>
                </a:solidFill>
              </a:rPr>
              <a:t>GAN Components</a:t>
            </a:r>
            <a:r>
              <a:rPr lang="en-US" sz="1600">
                <a:solidFill>
                  <a:schemeClr val="dk1"/>
                </a:solidFill>
              </a:rPr>
              <a:t>:</a:t>
            </a:r>
            <a:endParaRPr sz="1600">
              <a:solidFill>
                <a:schemeClr val="dk1"/>
              </a:solidFill>
            </a:endParaRPr>
          </a:p>
          <a:p>
            <a:pPr marL="457200" lvl="0" indent="-330200" algn="l" rtl="0">
              <a:lnSpc>
                <a:spcPct val="115000"/>
              </a:lnSpc>
              <a:spcBef>
                <a:spcPts val="1100"/>
              </a:spcBef>
              <a:spcAft>
                <a:spcPts val="0"/>
              </a:spcAft>
              <a:buClr>
                <a:schemeClr val="dk1"/>
              </a:buClr>
              <a:buSzPts val="1600"/>
              <a:buChar char="●"/>
            </a:pPr>
            <a:r>
              <a:rPr lang="en-US" sz="1600">
                <a:solidFill>
                  <a:schemeClr val="dk1"/>
                </a:solidFill>
              </a:rPr>
              <a:t>Generator (G): Creates text sequences.</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US" sz="1600">
                <a:solidFill>
                  <a:schemeClr val="dk1"/>
                </a:solidFill>
              </a:rPr>
              <a:t>Discriminator (D): Evaluates real vs. generated text.</a:t>
            </a:r>
            <a:endParaRPr sz="1600">
              <a:solidFill>
                <a:schemeClr val="dk1"/>
              </a:solidFill>
            </a:endParaRPr>
          </a:p>
          <a:p>
            <a:pPr marL="0" lvl="0" indent="0" algn="l" rtl="0">
              <a:lnSpc>
                <a:spcPct val="115000"/>
              </a:lnSpc>
              <a:spcBef>
                <a:spcPts val="1100"/>
              </a:spcBef>
              <a:spcAft>
                <a:spcPts val="0"/>
              </a:spcAft>
              <a:buClr>
                <a:schemeClr val="dk1"/>
              </a:buClr>
              <a:buSzPts val="1100"/>
              <a:buFont typeface="Arial"/>
              <a:buNone/>
            </a:pPr>
            <a:r>
              <a:rPr lang="en-US" sz="1600" b="1">
                <a:solidFill>
                  <a:schemeClr val="dk1"/>
                </a:solidFill>
              </a:rPr>
              <a:t>Training Process</a:t>
            </a:r>
            <a:r>
              <a:rPr lang="en-US" sz="1600">
                <a:solidFill>
                  <a:schemeClr val="dk1"/>
                </a:solidFill>
              </a:rPr>
              <a:t>:</a:t>
            </a:r>
            <a:endParaRPr sz="1600">
              <a:solidFill>
                <a:schemeClr val="dk1"/>
              </a:solidFill>
            </a:endParaRPr>
          </a:p>
          <a:p>
            <a:pPr marL="457200" lvl="0" indent="-330200" algn="l" rtl="0">
              <a:lnSpc>
                <a:spcPct val="115000"/>
              </a:lnSpc>
              <a:spcBef>
                <a:spcPts val="1100"/>
              </a:spcBef>
              <a:spcAft>
                <a:spcPts val="0"/>
              </a:spcAft>
              <a:buClr>
                <a:schemeClr val="dk1"/>
              </a:buClr>
              <a:buSzPts val="1600"/>
              <a:buChar char="●"/>
            </a:pPr>
            <a:r>
              <a:rPr lang="en-US" sz="1600">
                <a:solidFill>
                  <a:schemeClr val="dk1"/>
                </a:solidFill>
              </a:rPr>
              <a:t>Prepares and loads text data.</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US" sz="1600">
                <a:solidFill>
                  <a:schemeClr val="dk1"/>
                </a:solidFill>
              </a:rPr>
              <a:t>Adversarial Training: Generator learns from Discriminator feedback.</a:t>
            </a:r>
            <a:endParaRPr sz="1600">
              <a:solidFill>
                <a:schemeClr val="dk1"/>
              </a:solidFill>
            </a:endParaRPr>
          </a:p>
          <a:p>
            <a:pPr marL="0" lvl="0" indent="0" algn="l" rtl="0">
              <a:lnSpc>
                <a:spcPct val="115000"/>
              </a:lnSpc>
              <a:spcBef>
                <a:spcPts val="1100"/>
              </a:spcBef>
              <a:spcAft>
                <a:spcPts val="0"/>
              </a:spcAft>
              <a:buClr>
                <a:schemeClr val="dk1"/>
              </a:buClr>
              <a:buSzPts val="1100"/>
              <a:buFont typeface="Arial"/>
              <a:buNone/>
            </a:pPr>
            <a:r>
              <a:rPr lang="en-US" sz="1600" b="1">
                <a:solidFill>
                  <a:schemeClr val="dk1"/>
                </a:solidFill>
              </a:rPr>
              <a:t>Iteration and Improvement</a:t>
            </a:r>
            <a:r>
              <a:rPr lang="en-US" sz="1600">
                <a:solidFill>
                  <a:schemeClr val="dk1"/>
                </a:solidFill>
              </a:rPr>
              <a:t>:</a:t>
            </a:r>
            <a:endParaRPr sz="1600">
              <a:solidFill>
                <a:schemeClr val="dk1"/>
              </a:solidFill>
            </a:endParaRPr>
          </a:p>
          <a:p>
            <a:pPr marL="457200" lvl="0" indent="-330200" algn="l" rtl="0">
              <a:lnSpc>
                <a:spcPct val="115000"/>
              </a:lnSpc>
              <a:spcBef>
                <a:spcPts val="1100"/>
              </a:spcBef>
              <a:spcAft>
                <a:spcPts val="0"/>
              </a:spcAft>
              <a:buClr>
                <a:schemeClr val="dk1"/>
              </a:buClr>
              <a:buSzPts val="1600"/>
              <a:buChar char="●"/>
            </a:pPr>
            <a:r>
              <a:rPr lang="en-US" sz="1600">
                <a:solidFill>
                  <a:schemeClr val="dk1"/>
                </a:solidFill>
              </a:rPr>
              <a:t>Generator improves poetry realism by reinforcement learning.</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US" sz="1600">
                <a:solidFill>
                  <a:schemeClr val="dk1"/>
                </a:solidFill>
              </a:rPr>
              <a:t>Discriminator enhances its detection of generated text.</a:t>
            </a:r>
            <a:endParaRPr sz="1600">
              <a:solidFill>
                <a:schemeClr val="dk1"/>
              </a:solidFill>
            </a:endParaRPr>
          </a:p>
        </p:txBody>
      </p:sp>
      <p:sp>
        <p:nvSpPr>
          <p:cNvPr id="411" name="Google Shape;411;g2e3a8e679e6_0_60"/>
          <p:cNvSpPr txBox="1"/>
          <p:nvPr/>
        </p:nvSpPr>
        <p:spPr>
          <a:xfrm>
            <a:off x="567525" y="2134589"/>
            <a:ext cx="5891100" cy="1477297"/>
          </a:xfrm>
          <a:prstGeom prst="rect">
            <a:avLst/>
          </a:prstGeom>
          <a:solidFill>
            <a:schemeClr val="lt2"/>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t>adorned in shades of red , black , red , white , and black in The Lost World ( New Others </a:t>
            </a:r>
            <a:r>
              <a:rPr lang="en-US" dirty="0" err="1"/>
              <a:t>Colour</a:t>
            </a:r>
            <a:r>
              <a:rPr lang="en-US" dirty="0"/>
              <a:t> ) , the only song seen in the TO ( The Sun Shadow ) , The DWELL is once seen on the large moon How Deep another lies in the moon . It is another God - loving nature of She who can be seen through a such star as Star Change or Black Star . The song 's subject is</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A3906-07AA-5486-903A-7C21D81F4A76}"/>
              </a:ext>
            </a:extLst>
          </p:cNvPr>
          <p:cNvSpPr>
            <a:spLocks noGrp="1"/>
          </p:cNvSpPr>
          <p:nvPr>
            <p:ph type="title"/>
          </p:nvPr>
        </p:nvSpPr>
        <p:spPr/>
        <p:txBody>
          <a:bodyPr>
            <a:normAutofit fontScale="90000"/>
          </a:bodyPr>
          <a:lstStyle/>
          <a:p>
            <a:r>
              <a:rPr lang="en-US" dirty="0"/>
              <a:t>Performance by final model </a:t>
            </a:r>
            <a:r>
              <a:rPr lang="en-US" sz="3600" dirty="0">
                <a:latin typeface="Times New Roman" panose="02020603050405020304" pitchFamily="18" charset="0"/>
                <a:cs typeface="Times New Roman" panose="02020603050405020304" pitchFamily="18" charset="0"/>
              </a:rPr>
              <a:t>(POETRY GAN)</a:t>
            </a:r>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88BF677-16EA-375C-83AC-0CA665CEF48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19</a:t>
            </a:fld>
            <a:endParaRPr lang="en-US"/>
          </a:p>
        </p:txBody>
      </p:sp>
      <p:pic>
        <p:nvPicPr>
          <p:cNvPr id="6" name="Picture 5">
            <a:extLst>
              <a:ext uri="{FF2B5EF4-FFF2-40B4-BE49-F238E27FC236}">
                <a16:creationId xmlns:a16="http://schemas.microsoft.com/office/drawing/2014/main" id="{3257F5AB-B4DD-F422-9247-F6EFC6D8C728}"/>
              </a:ext>
            </a:extLst>
          </p:cNvPr>
          <p:cNvPicPr>
            <a:picLocks noChangeAspect="1"/>
          </p:cNvPicPr>
          <p:nvPr/>
        </p:nvPicPr>
        <p:blipFill>
          <a:blip r:embed="rId2"/>
          <a:stretch>
            <a:fillRect/>
          </a:stretch>
        </p:blipFill>
        <p:spPr>
          <a:xfrm>
            <a:off x="6155018" y="1896198"/>
            <a:ext cx="5562600" cy="2619531"/>
          </a:xfrm>
          <a:prstGeom prst="rect">
            <a:avLst/>
          </a:prstGeom>
        </p:spPr>
      </p:pic>
      <p:pic>
        <p:nvPicPr>
          <p:cNvPr id="8" name="Picture 7">
            <a:extLst>
              <a:ext uri="{FF2B5EF4-FFF2-40B4-BE49-F238E27FC236}">
                <a16:creationId xmlns:a16="http://schemas.microsoft.com/office/drawing/2014/main" id="{DAE5D4FE-547E-0C00-7773-FF28AAF9F00F}"/>
              </a:ext>
            </a:extLst>
          </p:cNvPr>
          <p:cNvPicPr>
            <a:picLocks noChangeAspect="1"/>
          </p:cNvPicPr>
          <p:nvPr/>
        </p:nvPicPr>
        <p:blipFill>
          <a:blip r:embed="rId3"/>
          <a:stretch>
            <a:fillRect/>
          </a:stretch>
        </p:blipFill>
        <p:spPr>
          <a:xfrm>
            <a:off x="731559" y="1896198"/>
            <a:ext cx="5305425" cy="3533775"/>
          </a:xfrm>
          <a:prstGeom prst="rect">
            <a:avLst/>
          </a:prstGeom>
        </p:spPr>
      </p:pic>
      <p:sp>
        <p:nvSpPr>
          <p:cNvPr id="9" name="TextBox 8">
            <a:extLst>
              <a:ext uri="{FF2B5EF4-FFF2-40B4-BE49-F238E27FC236}">
                <a16:creationId xmlns:a16="http://schemas.microsoft.com/office/drawing/2014/main" id="{4FA060CC-FBC5-001A-341C-165D988391F0}"/>
              </a:ext>
            </a:extLst>
          </p:cNvPr>
          <p:cNvSpPr txBox="1"/>
          <p:nvPr/>
        </p:nvSpPr>
        <p:spPr>
          <a:xfrm>
            <a:off x="6499274" y="4567350"/>
            <a:ext cx="4737194" cy="369332"/>
          </a:xfrm>
          <a:prstGeom prst="rect">
            <a:avLst/>
          </a:prstGeom>
          <a:noFill/>
        </p:spPr>
        <p:txBody>
          <a:bodyPr wrap="none" rtlCol="0">
            <a:spAutoFit/>
          </a:bodyPr>
          <a:lstStyle/>
          <a:p>
            <a:r>
              <a:rPr lang="en-US" sz="1800" dirty="0"/>
              <a:t>Metrics earned by the implemented models</a:t>
            </a:r>
          </a:p>
        </p:txBody>
      </p:sp>
      <p:sp>
        <p:nvSpPr>
          <p:cNvPr id="10" name="TextBox 9">
            <a:extLst>
              <a:ext uri="{FF2B5EF4-FFF2-40B4-BE49-F238E27FC236}">
                <a16:creationId xmlns:a16="http://schemas.microsoft.com/office/drawing/2014/main" id="{0DF785E2-BBF5-3057-143C-3C0175F1AE00}"/>
              </a:ext>
            </a:extLst>
          </p:cNvPr>
          <p:cNvSpPr txBox="1"/>
          <p:nvPr/>
        </p:nvSpPr>
        <p:spPr>
          <a:xfrm>
            <a:off x="1175455" y="5481594"/>
            <a:ext cx="4687502" cy="338554"/>
          </a:xfrm>
          <a:prstGeom prst="rect">
            <a:avLst/>
          </a:prstGeom>
          <a:noFill/>
        </p:spPr>
        <p:txBody>
          <a:bodyPr wrap="none" rtlCol="0">
            <a:spAutoFit/>
          </a:bodyPr>
          <a:lstStyle/>
          <a:p>
            <a:r>
              <a:rPr lang="en-US" sz="1600" dirty="0"/>
              <a:t> Poetry GAN model training and validation graphs</a:t>
            </a:r>
          </a:p>
        </p:txBody>
      </p:sp>
    </p:spTree>
    <p:extLst>
      <p:ext uri="{BB962C8B-B14F-4D97-AF65-F5344CB8AC3E}">
        <p14:creationId xmlns:p14="http://schemas.microsoft.com/office/powerpoint/2010/main" val="2797543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84C006-2FD0-3CB6-6B8A-1DCA6234D88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a:t>
            </a:fld>
            <a:endParaRPr lang="en-US"/>
          </a:p>
        </p:txBody>
      </p:sp>
      <p:sp>
        <p:nvSpPr>
          <p:cNvPr id="3" name="Title 2">
            <a:extLst>
              <a:ext uri="{FF2B5EF4-FFF2-40B4-BE49-F238E27FC236}">
                <a16:creationId xmlns:a16="http://schemas.microsoft.com/office/drawing/2014/main" id="{0802C5F6-4E35-A77E-31B8-43FACF4B2638}"/>
              </a:ext>
            </a:extLst>
          </p:cNvPr>
          <p:cNvSpPr>
            <a:spLocks noGrp="1"/>
          </p:cNvSpPr>
          <p:nvPr>
            <p:ph type="title"/>
          </p:nvPr>
        </p:nvSpPr>
        <p:spPr/>
        <p:txBody>
          <a:bodyPr>
            <a:normAutofit fontScale="90000"/>
          </a:bodyPr>
          <a:lstStyle/>
          <a:p>
            <a:r>
              <a:rPr lang="en-US" dirty="0"/>
              <a:t>Introduction </a:t>
            </a:r>
          </a:p>
        </p:txBody>
      </p:sp>
      <p:sp>
        <p:nvSpPr>
          <p:cNvPr id="4" name="Text Placeholder 3">
            <a:extLst>
              <a:ext uri="{FF2B5EF4-FFF2-40B4-BE49-F238E27FC236}">
                <a16:creationId xmlns:a16="http://schemas.microsoft.com/office/drawing/2014/main" id="{AFA6CF74-3553-2A2F-B982-18C75662262F}"/>
              </a:ext>
            </a:extLst>
          </p:cNvPr>
          <p:cNvSpPr>
            <a:spLocks noGrp="1"/>
          </p:cNvSpPr>
          <p:nvPr>
            <p:ph type="body" idx="1"/>
          </p:nvPr>
        </p:nvSpPr>
        <p:spPr>
          <a:xfrm>
            <a:off x="1871002" y="2253763"/>
            <a:ext cx="8666871" cy="3323995"/>
          </a:xfrm>
        </p:spPr>
        <p:txBody>
          <a:bodyPr/>
          <a:lstStyle/>
          <a:p>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the ever-evolving landscape of Generative Artificial Intelligence (AI) and creative expression, this comprehensive survey explores the intricate intersection of technology and artistic innovation. </a:t>
            </a:r>
          </a:p>
          <a:p>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work prominently focuses poetry generation, unraveling the transformative impact that Generative AI has brought to this domains. </a:t>
            </a:r>
          </a:p>
          <a:p>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work serves as a testament to the transformative potential at the nexus of Generative AI and art, spotlighting the synergistic power that arises from the convergence of AI and the nuanced intricacies of music creation.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94826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g2e3a8e679e6_0_68"/>
          <p:cNvSpPr txBox="1">
            <a:spLocks noGrp="1"/>
          </p:cNvSpPr>
          <p:nvPr>
            <p:ph type="sldNum" idx="12"/>
          </p:nvPr>
        </p:nvSpPr>
        <p:spPr>
          <a:xfrm>
            <a:off x="5821279" y="6273660"/>
            <a:ext cx="5493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20</a:t>
            </a:fld>
            <a:endParaRPr/>
          </a:p>
        </p:txBody>
      </p:sp>
      <p:sp>
        <p:nvSpPr>
          <p:cNvPr id="418" name="Google Shape;418;g2e3a8e679e6_0_68"/>
          <p:cNvSpPr txBox="1">
            <a:spLocks noGrp="1"/>
          </p:cNvSpPr>
          <p:nvPr>
            <p:ph type="title"/>
          </p:nvPr>
        </p:nvSpPr>
        <p:spPr>
          <a:xfrm>
            <a:off x="1196975" y="601811"/>
            <a:ext cx="10515600" cy="9048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a:t>Comparison study</a:t>
            </a:r>
            <a:endParaRPr/>
          </a:p>
        </p:txBody>
      </p:sp>
      <p:sp>
        <p:nvSpPr>
          <p:cNvPr id="419" name="Google Shape;419;g2e3a8e679e6_0_68"/>
          <p:cNvSpPr txBox="1"/>
          <p:nvPr/>
        </p:nvSpPr>
        <p:spPr>
          <a:xfrm>
            <a:off x="827150" y="1966075"/>
            <a:ext cx="4539000" cy="3848100"/>
          </a:xfrm>
          <a:prstGeom prst="rect">
            <a:avLst/>
          </a:prstGeom>
          <a:solidFill>
            <a:schemeClr val="lt2"/>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rPr>
              <a:t>Adorned in shades of red, the rose does bloom,</a:t>
            </a:r>
            <a:endParaRPr>
              <a:solidFill>
                <a:schemeClr val="dk1"/>
              </a:solidFill>
            </a:endParaRPr>
          </a:p>
          <a:p>
            <a:pPr marL="0" lvl="0" indent="0" algn="l" rtl="0">
              <a:spcBef>
                <a:spcPts val="0"/>
              </a:spcBef>
              <a:spcAft>
                <a:spcPts val="0"/>
              </a:spcAft>
              <a:buNone/>
            </a:pPr>
            <a:r>
              <a:rPr lang="en-US">
                <a:solidFill>
                  <a:schemeClr val="dk1"/>
                </a:solidFill>
              </a:rPr>
              <a:t>With petals soft that whisper to the dawn,</a:t>
            </a:r>
            <a:endParaRPr>
              <a:solidFill>
                <a:schemeClr val="dk1"/>
              </a:solidFill>
            </a:endParaRPr>
          </a:p>
          <a:p>
            <a:pPr marL="0" lvl="0" indent="0" algn="l" rtl="0">
              <a:spcBef>
                <a:spcPts val="0"/>
              </a:spcBef>
              <a:spcAft>
                <a:spcPts val="0"/>
              </a:spcAft>
              <a:buNone/>
            </a:pPr>
            <a:r>
              <a:rPr lang="en-US">
                <a:solidFill>
                  <a:schemeClr val="dk1"/>
                </a:solidFill>
              </a:rPr>
              <a:t>Its fragrance wafts through twilight's gentle gloom,</a:t>
            </a:r>
            <a:endParaRPr>
              <a:solidFill>
                <a:schemeClr val="dk1"/>
              </a:solidFill>
            </a:endParaRPr>
          </a:p>
          <a:p>
            <a:pPr marL="0" lvl="0" indent="0" algn="l" rtl="0">
              <a:spcBef>
                <a:spcPts val="0"/>
              </a:spcBef>
              <a:spcAft>
                <a:spcPts val="0"/>
              </a:spcAft>
              <a:buNone/>
            </a:pPr>
            <a:r>
              <a:rPr lang="en-US">
                <a:solidFill>
                  <a:schemeClr val="dk1"/>
                </a:solidFill>
              </a:rPr>
              <a:t>A beauty that no mortal hand has drawn.</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US">
                <a:solidFill>
                  <a:schemeClr val="dk1"/>
                </a:solidFill>
              </a:rPr>
              <a:t>Upon the lips of love, a tender hue,</a:t>
            </a:r>
            <a:endParaRPr>
              <a:solidFill>
                <a:schemeClr val="dk1"/>
              </a:solidFill>
            </a:endParaRPr>
          </a:p>
          <a:p>
            <a:pPr marL="0" lvl="0" indent="0" algn="l" rtl="0">
              <a:spcBef>
                <a:spcPts val="0"/>
              </a:spcBef>
              <a:spcAft>
                <a:spcPts val="0"/>
              </a:spcAft>
              <a:buNone/>
            </a:pPr>
            <a:r>
              <a:rPr lang="en-US">
                <a:solidFill>
                  <a:schemeClr val="dk1"/>
                </a:solidFill>
              </a:rPr>
              <a:t>In crimson blushes passion's silent vow,</a:t>
            </a:r>
            <a:endParaRPr>
              <a:solidFill>
                <a:schemeClr val="dk1"/>
              </a:solidFill>
            </a:endParaRPr>
          </a:p>
          <a:p>
            <a:pPr marL="0" lvl="0" indent="0" algn="l" rtl="0">
              <a:spcBef>
                <a:spcPts val="0"/>
              </a:spcBef>
              <a:spcAft>
                <a:spcPts val="0"/>
              </a:spcAft>
              <a:buNone/>
            </a:pPr>
            <a:r>
              <a:rPr lang="en-US">
                <a:solidFill>
                  <a:schemeClr val="dk1"/>
                </a:solidFill>
              </a:rPr>
              <a:t>The heart, enraptured by this fiery view,</a:t>
            </a:r>
            <a:endParaRPr>
              <a:solidFill>
                <a:schemeClr val="dk1"/>
              </a:solidFill>
            </a:endParaRPr>
          </a:p>
          <a:p>
            <a:pPr marL="0" lvl="0" indent="0" algn="l" rtl="0">
              <a:spcBef>
                <a:spcPts val="0"/>
              </a:spcBef>
              <a:spcAft>
                <a:spcPts val="0"/>
              </a:spcAft>
              <a:buNone/>
            </a:pPr>
            <a:r>
              <a:rPr lang="en-US">
                <a:solidFill>
                  <a:schemeClr val="dk1"/>
                </a:solidFill>
              </a:rPr>
              <a:t>Finds solace 'neath the scarlet-laden bough.</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US">
                <a:solidFill>
                  <a:schemeClr val="dk1"/>
                </a:solidFill>
              </a:rPr>
              <a:t>Yet fleeting is the flower's bright array,</a:t>
            </a:r>
            <a:endParaRPr>
              <a:solidFill>
                <a:schemeClr val="dk1"/>
              </a:solidFill>
            </a:endParaRPr>
          </a:p>
          <a:p>
            <a:pPr marL="0" lvl="0" indent="0" algn="l" rtl="0">
              <a:spcBef>
                <a:spcPts val="0"/>
              </a:spcBef>
              <a:spcAft>
                <a:spcPts val="0"/>
              </a:spcAft>
              <a:buNone/>
            </a:pPr>
            <a:r>
              <a:rPr lang="en-US">
                <a:solidFill>
                  <a:schemeClr val="dk1"/>
                </a:solidFill>
              </a:rPr>
              <a:t>For time, relentless, steals its colors true,</a:t>
            </a:r>
            <a:endParaRPr>
              <a:solidFill>
                <a:schemeClr val="dk1"/>
              </a:solidFill>
            </a:endParaRPr>
          </a:p>
          <a:p>
            <a:pPr marL="0" lvl="0" indent="0" algn="l" rtl="0">
              <a:spcBef>
                <a:spcPts val="0"/>
              </a:spcBef>
              <a:spcAft>
                <a:spcPts val="0"/>
              </a:spcAft>
              <a:buNone/>
            </a:pPr>
            <a:r>
              <a:rPr lang="en-US">
                <a:solidFill>
                  <a:schemeClr val="dk1"/>
                </a:solidFill>
              </a:rPr>
              <a:t>In autumn's breath, it fades from light of day,</a:t>
            </a:r>
            <a:endParaRPr>
              <a:solidFill>
                <a:schemeClr val="dk1"/>
              </a:solidFill>
            </a:endParaRPr>
          </a:p>
          <a:p>
            <a:pPr marL="0" lvl="0" indent="0" algn="l" rtl="0">
              <a:spcBef>
                <a:spcPts val="0"/>
              </a:spcBef>
              <a:spcAft>
                <a:spcPts val="0"/>
              </a:spcAft>
              <a:buNone/>
            </a:pPr>
            <a:r>
              <a:rPr lang="en-US">
                <a:solidFill>
                  <a:schemeClr val="dk1"/>
                </a:solidFill>
              </a:rPr>
              <a:t>A memory of summer's vibrant hue.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US">
                <a:solidFill>
                  <a:schemeClr val="dk1"/>
                </a:solidFill>
              </a:rPr>
              <a:t>Thus life itself in shades of red is cast,</a:t>
            </a:r>
            <a:endParaRPr>
              <a:solidFill>
                <a:schemeClr val="dk1"/>
              </a:solidFill>
            </a:endParaRPr>
          </a:p>
          <a:p>
            <a:pPr marL="0" lvl="0" indent="0" algn="l" rtl="0">
              <a:spcBef>
                <a:spcPts val="0"/>
              </a:spcBef>
              <a:spcAft>
                <a:spcPts val="0"/>
              </a:spcAft>
              <a:buNone/>
            </a:pPr>
            <a:r>
              <a:rPr lang="en-US">
                <a:solidFill>
                  <a:schemeClr val="dk1"/>
                </a:solidFill>
              </a:rPr>
              <a:t>A fleeting flame that burns, but cannot last.</a:t>
            </a:r>
            <a:endParaRPr>
              <a:solidFill>
                <a:schemeClr val="dk1"/>
              </a:solidFill>
            </a:endParaRPr>
          </a:p>
        </p:txBody>
      </p:sp>
      <p:sp>
        <p:nvSpPr>
          <p:cNvPr id="420" name="Google Shape;420;g2e3a8e679e6_0_68"/>
          <p:cNvSpPr txBox="1"/>
          <p:nvPr/>
        </p:nvSpPr>
        <p:spPr>
          <a:xfrm>
            <a:off x="6096000" y="1955125"/>
            <a:ext cx="5209200" cy="4061081"/>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200" dirty="0">
              <a:solidFill>
                <a:schemeClr val="dk1"/>
              </a:solidFill>
            </a:endParaRPr>
          </a:p>
          <a:p>
            <a:pPr marL="457200" lvl="0" indent="-368300" algn="l" rtl="0">
              <a:lnSpc>
                <a:spcPct val="115000"/>
              </a:lnSpc>
              <a:spcBef>
                <a:spcPts val="1100"/>
              </a:spcBef>
              <a:spcAft>
                <a:spcPts val="0"/>
              </a:spcAft>
              <a:buClr>
                <a:schemeClr val="dk1"/>
              </a:buClr>
              <a:buSzPts val="2200"/>
              <a:buChar char="●"/>
            </a:pPr>
            <a:r>
              <a:rPr lang="en-US" sz="2200" dirty="0">
                <a:solidFill>
                  <a:schemeClr val="dk1"/>
                </a:solidFill>
              </a:rPr>
              <a:t>Perfect </a:t>
            </a:r>
            <a:r>
              <a:rPr lang="en-US" sz="2200" dirty="0" err="1">
                <a:solidFill>
                  <a:schemeClr val="dk1"/>
                </a:solidFill>
              </a:rPr>
              <a:t>shakespearean</a:t>
            </a:r>
            <a:r>
              <a:rPr lang="en-US" sz="2200" dirty="0">
                <a:solidFill>
                  <a:schemeClr val="dk1"/>
                </a:solidFill>
              </a:rPr>
              <a:t> sonnet format</a:t>
            </a:r>
            <a:endParaRPr sz="2200" dirty="0">
              <a:solidFill>
                <a:schemeClr val="dk1"/>
              </a:solidFill>
            </a:endParaRPr>
          </a:p>
          <a:p>
            <a:pPr marL="457200" lvl="0" indent="-368300" algn="l" rtl="0">
              <a:lnSpc>
                <a:spcPct val="115000"/>
              </a:lnSpc>
              <a:spcBef>
                <a:spcPts val="0"/>
              </a:spcBef>
              <a:spcAft>
                <a:spcPts val="0"/>
              </a:spcAft>
              <a:buClr>
                <a:schemeClr val="dk1"/>
              </a:buClr>
              <a:buSzPts val="2200"/>
              <a:buChar char="●"/>
            </a:pPr>
            <a:r>
              <a:rPr lang="en-US" sz="2200" dirty="0">
                <a:solidFill>
                  <a:schemeClr val="dk1"/>
                </a:solidFill>
              </a:rPr>
              <a:t>Iambic pentameter adherence</a:t>
            </a:r>
            <a:endParaRPr sz="2200" dirty="0">
              <a:solidFill>
                <a:schemeClr val="dk1"/>
              </a:solidFill>
            </a:endParaRPr>
          </a:p>
          <a:p>
            <a:pPr marL="457200" lvl="0" indent="-368300" algn="l" rtl="0">
              <a:lnSpc>
                <a:spcPct val="115000"/>
              </a:lnSpc>
              <a:spcBef>
                <a:spcPts val="0"/>
              </a:spcBef>
              <a:spcAft>
                <a:spcPts val="0"/>
              </a:spcAft>
              <a:buClr>
                <a:schemeClr val="dk1"/>
              </a:buClr>
              <a:buSzPts val="2200"/>
              <a:buChar char="●"/>
            </a:pPr>
            <a:r>
              <a:rPr lang="en-US" sz="2200" dirty="0">
                <a:solidFill>
                  <a:schemeClr val="dk1"/>
                </a:solidFill>
              </a:rPr>
              <a:t>Coherent sonnet generation</a:t>
            </a:r>
            <a:endParaRPr sz="2200" dirty="0">
              <a:solidFill>
                <a:schemeClr val="dk1"/>
              </a:solidFill>
            </a:endParaRPr>
          </a:p>
          <a:p>
            <a:pPr marL="457200" lvl="0" indent="-368300" algn="l" rtl="0">
              <a:lnSpc>
                <a:spcPct val="115000"/>
              </a:lnSpc>
              <a:spcBef>
                <a:spcPts val="0"/>
              </a:spcBef>
              <a:spcAft>
                <a:spcPts val="0"/>
              </a:spcAft>
              <a:buClr>
                <a:schemeClr val="dk1"/>
              </a:buClr>
              <a:buSzPts val="2200"/>
              <a:buChar char="●"/>
            </a:pPr>
            <a:r>
              <a:rPr lang="en-US" sz="2200" dirty="0">
                <a:solidFill>
                  <a:schemeClr val="dk1"/>
                </a:solidFill>
              </a:rPr>
              <a:t>Emotional content generation</a:t>
            </a:r>
            <a:endParaRPr sz="2200" dirty="0">
              <a:solidFill>
                <a:schemeClr val="dk1"/>
              </a:solidFill>
            </a:endParaRPr>
          </a:p>
          <a:p>
            <a:pPr marL="457200" lvl="0" indent="-368300" algn="l" rtl="0">
              <a:lnSpc>
                <a:spcPct val="115000"/>
              </a:lnSpc>
              <a:spcBef>
                <a:spcPts val="0"/>
              </a:spcBef>
              <a:spcAft>
                <a:spcPts val="0"/>
              </a:spcAft>
              <a:buClr>
                <a:schemeClr val="dk1"/>
              </a:buClr>
              <a:buSzPts val="2200"/>
              <a:buChar char="●"/>
            </a:pPr>
            <a:r>
              <a:rPr lang="en-US" sz="2200" dirty="0">
                <a:solidFill>
                  <a:schemeClr val="dk1"/>
                </a:solidFill>
              </a:rPr>
              <a:t>Adherence to seed text</a:t>
            </a:r>
            <a:endParaRPr sz="2200" dirty="0">
              <a:solidFill>
                <a:schemeClr val="dk1"/>
              </a:solidFill>
            </a:endParaRPr>
          </a:p>
          <a:p>
            <a:pPr marL="457200" lvl="0" indent="-368300" algn="l" rtl="0">
              <a:lnSpc>
                <a:spcPct val="115000"/>
              </a:lnSpc>
              <a:spcBef>
                <a:spcPts val="0"/>
              </a:spcBef>
              <a:spcAft>
                <a:spcPts val="0"/>
              </a:spcAft>
              <a:buClr>
                <a:schemeClr val="dk1"/>
              </a:buClr>
              <a:buSzPts val="2200"/>
              <a:buChar char="●"/>
            </a:pPr>
            <a:r>
              <a:rPr lang="en-US" sz="2200" dirty="0">
                <a:solidFill>
                  <a:schemeClr val="dk1"/>
                </a:solidFill>
              </a:rPr>
              <a:t>Perfect grammar and structure</a:t>
            </a:r>
            <a:endParaRPr sz="2200" dirty="0">
              <a:solidFill>
                <a:schemeClr val="dk1"/>
              </a:solidFill>
            </a:endParaRPr>
          </a:p>
          <a:p>
            <a:pPr marL="457200" lvl="0" indent="0" algn="l" rtl="0">
              <a:lnSpc>
                <a:spcPct val="115000"/>
              </a:lnSpc>
              <a:spcBef>
                <a:spcPts val="1100"/>
              </a:spcBef>
              <a:spcAft>
                <a:spcPts val="1100"/>
              </a:spcAft>
              <a:buNone/>
            </a:pPr>
            <a:endParaRPr sz="2200" dirty="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2F1EA-66D8-6301-28D6-F6659DAC5636}"/>
              </a:ext>
            </a:extLst>
          </p:cNvPr>
          <p:cNvSpPr>
            <a:spLocks noGrp="1"/>
          </p:cNvSpPr>
          <p:nvPr>
            <p:ph type="title"/>
          </p:nvPr>
        </p:nvSpPr>
        <p:spPr/>
        <p:txBody>
          <a:bodyPr/>
          <a:lstStyle/>
          <a:p>
            <a:r>
              <a:rPr lang="en-US" dirty="0"/>
              <a:t>Conclusion </a:t>
            </a:r>
          </a:p>
        </p:txBody>
      </p:sp>
      <p:sp>
        <p:nvSpPr>
          <p:cNvPr id="3" name="Slide Number Placeholder 2">
            <a:extLst>
              <a:ext uri="{FF2B5EF4-FFF2-40B4-BE49-F238E27FC236}">
                <a16:creationId xmlns:a16="http://schemas.microsoft.com/office/drawing/2014/main" id="{88E4D8C4-42DF-A7DB-FF66-046B3796037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21</a:t>
            </a:fld>
            <a:endParaRPr lang="en-US"/>
          </a:p>
        </p:txBody>
      </p:sp>
      <p:sp>
        <p:nvSpPr>
          <p:cNvPr id="4" name="Text Placeholder 3">
            <a:extLst>
              <a:ext uri="{FF2B5EF4-FFF2-40B4-BE49-F238E27FC236}">
                <a16:creationId xmlns:a16="http://schemas.microsoft.com/office/drawing/2014/main" id="{2BE9BA95-D290-249F-88A7-5E462D1502ED}"/>
              </a:ext>
            </a:extLst>
          </p:cNvPr>
          <p:cNvSpPr>
            <a:spLocks noGrp="1"/>
          </p:cNvSpPr>
          <p:nvPr>
            <p:ph type="body" idx="1"/>
          </p:nvPr>
        </p:nvSpPr>
        <p:spPr>
          <a:xfrm>
            <a:off x="2318639" y="1817297"/>
            <a:ext cx="8104163" cy="4124325"/>
          </a:xfrm>
        </p:spPr>
        <p:txBody>
          <a:bodyPr>
            <a:normAutofit/>
          </a:bodyPr>
          <a:lstStyle/>
          <a:p>
            <a:pPr algn="just"/>
            <a:r>
              <a:rPr lang="en-US" sz="2000" dirty="0">
                <a:solidFill>
                  <a:srgbClr val="0D0D0D"/>
                </a:solidFill>
                <a:effectLst/>
                <a:latin typeface="Times New Roman" panose="02020603050405020304" pitchFamily="18" charset="0"/>
                <a:ea typeface="Times New Roman" panose="02020603050405020304" pitchFamily="18" charset="0"/>
              </a:rPr>
              <a:t>The models RNNs, LSTMs, and GRUs from the deep learning model family, as well as </a:t>
            </a:r>
            <a:r>
              <a:rPr lang="en-US" sz="2000" dirty="0" err="1">
                <a:solidFill>
                  <a:srgbClr val="0D0D0D"/>
                </a:solidFill>
                <a:effectLst/>
                <a:latin typeface="Times New Roman" panose="02020603050405020304" pitchFamily="18" charset="0"/>
                <a:ea typeface="Times New Roman" panose="02020603050405020304" pitchFamily="18" charset="0"/>
              </a:rPr>
              <a:t>SeqGANs</a:t>
            </a:r>
            <a:r>
              <a:rPr lang="en-US" sz="2000" dirty="0">
                <a:solidFill>
                  <a:srgbClr val="0D0D0D"/>
                </a:solidFill>
                <a:effectLst/>
                <a:latin typeface="Times New Roman" panose="02020603050405020304" pitchFamily="18" charset="0"/>
                <a:ea typeface="Times New Roman" panose="02020603050405020304" pitchFamily="18" charset="0"/>
              </a:rPr>
              <a:t> and </a:t>
            </a:r>
            <a:r>
              <a:rPr lang="en-US" sz="2000" dirty="0" err="1">
                <a:solidFill>
                  <a:srgbClr val="0D0D0D"/>
                </a:solidFill>
                <a:effectLst/>
                <a:latin typeface="Times New Roman" panose="02020603050405020304" pitchFamily="18" charset="0"/>
                <a:ea typeface="Times New Roman" panose="02020603050405020304" pitchFamily="18" charset="0"/>
              </a:rPr>
              <a:t>PoetryGAN</a:t>
            </a:r>
            <a:r>
              <a:rPr lang="en-US" sz="2000" dirty="0">
                <a:solidFill>
                  <a:srgbClr val="0D0D0D"/>
                </a:solidFill>
                <a:effectLst/>
                <a:latin typeface="Times New Roman" panose="02020603050405020304" pitchFamily="18" charset="0"/>
                <a:ea typeface="Times New Roman" panose="02020603050405020304" pitchFamily="18" charset="0"/>
              </a:rPr>
              <a:t> from the family of GANs, were employed and studied for poetry generation purposes, and compared with the performance of ChatGPT-4 on sonnet generation.</a:t>
            </a:r>
          </a:p>
          <a:p>
            <a:pPr algn="just"/>
            <a:r>
              <a:rPr lang="en-US" sz="2000" dirty="0">
                <a:solidFill>
                  <a:srgbClr val="0D0D0D"/>
                </a:solidFill>
                <a:latin typeface="Times New Roman" panose="02020603050405020304" pitchFamily="18" charset="0"/>
                <a:ea typeface="Times New Roman" panose="02020603050405020304" pitchFamily="18" charset="0"/>
              </a:rPr>
              <a:t>From our comparison study, it could be concluded that the excellent performance by </a:t>
            </a:r>
            <a:r>
              <a:rPr lang="en-US" sz="2000" dirty="0" err="1">
                <a:solidFill>
                  <a:srgbClr val="0D0D0D"/>
                </a:solidFill>
                <a:latin typeface="Times New Roman" panose="02020603050405020304" pitchFamily="18" charset="0"/>
                <a:ea typeface="Times New Roman" panose="02020603050405020304" pitchFamily="18" charset="0"/>
              </a:rPr>
              <a:t>ChatGPT</a:t>
            </a:r>
            <a:r>
              <a:rPr lang="en-US" sz="2000" dirty="0">
                <a:solidFill>
                  <a:srgbClr val="0D0D0D"/>
                </a:solidFill>
                <a:latin typeface="Times New Roman" panose="02020603050405020304" pitchFamily="18" charset="0"/>
                <a:ea typeface="Times New Roman" panose="02020603050405020304" pitchFamily="18" charset="0"/>
              </a:rPr>
              <a:t> could be attributed to the fact that it’s a large language model, trained on massive amounts of data, with reinforcement learning based on human feedback pushing it to perfection.</a:t>
            </a:r>
          </a:p>
          <a:p>
            <a:pPr algn="just"/>
            <a:r>
              <a:rPr lang="en-US" sz="2000" dirty="0">
                <a:solidFill>
                  <a:schemeClr val="tx1"/>
                </a:solidFill>
              </a:rPr>
              <a:t>Hence, if models are built and trained on large amounts of text and information, they can  one day catch up to match </a:t>
            </a:r>
            <a:r>
              <a:rPr lang="en-US" sz="2000" dirty="0" err="1">
                <a:solidFill>
                  <a:schemeClr val="tx1"/>
                </a:solidFill>
              </a:rPr>
              <a:t>cgpt's</a:t>
            </a:r>
            <a:r>
              <a:rPr lang="en-US" sz="2000" dirty="0">
                <a:solidFill>
                  <a:schemeClr val="tx1"/>
                </a:solidFill>
              </a:rPr>
              <a:t> the sonnet generation prowess.</a:t>
            </a:r>
          </a:p>
        </p:txBody>
      </p:sp>
    </p:spTree>
    <p:extLst>
      <p:ext uri="{BB962C8B-B14F-4D97-AF65-F5344CB8AC3E}">
        <p14:creationId xmlns:p14="http://schemas.microsoft.com/office/powerpoint/2010/main" val="2290261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F659A-8F1D-3B5B-8018-CCC1C8DDA15E}"/>
              </a:ext>
            </a:extLst>
          </p:cNvPr>
          <p:cNvSpPr>
            <a:spLocks noGrp="1"/>
          </p:cNvSpPr>
          <p:nvPr>
            <p:ph type="title"/>
          </p:nvPr>
        </p:nvSpPr>
        <p:spPr/>
        <p:txBody>
          <a:bodyPr/>
          <a:lstStyle/>
          <a:p>
            <a:r>
              <a:rPr lang="en-US" dirty="0"/>
              <a:t>Limitations &amp; Recommendations</a:t>
            </a:r>
          </a:p>
        </p:txBody>
      </p:sp>
      <p:sp>
        <p:nvSpPr>
          <p:cNvPr id="3" name="Slide Number Placeholder 2">
            <a:extLst>
              <a:ext uri="{FF2B5EF4-FFF2-40B4-BE49-F238E27FC236}">
                <a16:creationId xmlns:a16="http://schemas.microsoft.com/office/drawing/2014/main" id="{7639E4B5-2E1C-A4D5-0972-04D4A104B9C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22</a:t>
            </a:fld>
            <a:endParaRPr lang="en-US"/>
          </a:p>
        </p:txBody>
      </p:sp>
      <p:sp>
        <p:nvSpPr>
          <p:cNvPr id="4" name="Text Placeholder 3">
            <a:extLst>
              <a:ext uri="{FF2B5EF4-FFF2-40B4-BE49-F238E27FC236}">
                <a16:creationId xmlns:a16="http://schemas.microsoft.com/office/drawing/2014/main" id="{8647B4AE-2D1F-DD09-39AB-FA7556C4163B}"/>
              </a:ext>
            </a:extLst>
          </p:cNvPr>
          <p:cNvSpPr>
            <a:spLocks noGrp="1"/>
          </p:cNvSpPr>
          <p:nvPr>
            <p:ph type="body" idx="1"/>
          </p:nvPr>
        </p:nvSpPr>
        <p:spPr/>
        <p:txBody>
          <a:bodyPr>
            <a:normAutofit lnSpcReduction="10000"/>
          </a:bodyPr>
          <a:lstStyle/>
          <a:p>
            <a:pPr marL="0" indent="0" algn="just">
              <a:lnSpc>
                <a:spcPct val="115000"/>
              </a:lnSpc>
              <a:spcBef>
                <a:spcPts val="0"/>
              </a:spcBef>
              <a:buNone/>
            </a:pPr>
            <a:r>
              <a:rPr lang="en-US" sz="1800" dirty="0">
                <a:solidFill>
                  <a:srgbClr val="0D0D0D"/>
                </a:solidFill>
                <a:latin typeface="Times New Roman" panose="02020603050405020304" pitchFamily="18" charset="0"/>
              </a:rPr>
              <a:t>As discussed, certain issues were faced with Iambic pentameter adherence, coherence, and following perfect grammar and structure when generating sonnets.</a:t>
            </a:r>
          </a:p>
          <a:p>
            <a:pPr marL="0" indent="0" algn="just">
              <a:lnSpc>
                <a:spcPct val="115000"/>
              </a:lnSpc>
              <a:spcBef>
                <a:spcPts val="0"/>
              </a:spcBef>
              <a:buNone/>
            </a:pPr>
            <a:endParaRPr lang="en-US" sz="1800" dirty="0">
              <a:solidFill>
                <a:srgbClr val="0D0D0D"/>
              </a:solidFill>
              <a:effectLst/>
              <a:latin typeface="Times New Roman" panose="02020603050405020304" pitchFamily="18" charset="0"/>
              <a:ea typeface="Times New Roman" panose="02020603050405020304" pitchFamily="18" charset="0"/>
            </a:endParaRPr>
          </a:p>
          <a:p>
            <a:pPr marL="0" indent="0" algn="just">
              <a:lnSpc>
                <a:spcPct val="115000"/>
              </a:lnSpc>
              <a:spcBef>
                <a:spcPts val="0"/>
              </a:spcBef>
              <a:buNone/>
            </a:pPr>
            <a:r>
              <a:rPr lang="en-US" sz="1800" dirty="0">
                <a:solidFill>
                  <a:srgbClr val="0D0D0D"/>
                </a:solidFill>
                <a:effectLst/>
                <a:latin typeface="Times New Roman" panose="02020603050405020304" pitchFamily="18" charset="0"/>
                <a:ea typeface="Times New Roman" panose="02020603050405020304" pitchFamily="18" charset="0"/>
              </a:rPr>
              <a:t>Apart from just these three algorithms, there are other notable text generation algorithms and architectures that haven’t yet been tried, but could easily be built on and incorporated in systems constructed for this purpose:</a:t>
            </a:r>
          </a:p>
          <a:p>
            <a:pPr marL="285750" indent="-285750" algn="just">
              <a:lnSpc>
                <a:spcPct val="115000"/>
              </a:lnSpc>
              <a:spcBef>
                <a:spcPts val="0"/>
              </a:spcBef>
            </a:pPr>
            <a:r>
              <a:rPr lang="en-US" sz="1800" dirty="0">
                <a:solidFill>
                  <a:srgbClr val="0D0D0D"/>
                </a:solidFill>
                <a:effectLst/>
                <a:latin typeface="Times New Roman" panose="02020603050405020304" pitchFamily="18" charset="0"/>
                <a:ea typeface="Times New Roman" panose="02020603050405020304" pitchFamily="18" charset="0"/>
              </a:rPr>
              <a:t>In the family of deep learning models, higher-order Markov models, can capture the probabilistic relationships between words and generate text based on learned transitions. </a:t>
            </a:r>
          </a:p>
          <a:p>
            <a:pPr marL="285750" indent="-285750" algn="just">
              <a:lnSpc>
                <a:spcPct val="115000"/>
              </a:lnSpc>
              <a:spcBef>
                <a:spcPts val="0"/>
              </a:spcBef>
            </a:pPr>
            <a:r>
              <a:rPr lang="en-US" sz="1800" dirty="0">
                <a:solidFill>
                  <a:srgbClr val="0D0D0D"/>
                </a:solidFill>
                <a:effectLst/>
                <a:latin typeface="Times New Roman" panose="02020603050405020304" pitchFamily="18" charset="0"/>
                <a:ea typeface="Times New Roman" panose="02020603050405020304" pitchFamily="18" charset="0"/>
              </a:rPr>
              <a:t>Variational Autoencoders (VAEs) can be used for generating di-verse and creative text by sampling from the learned latent space. </a:t>
            </a:r>
          </a:p>
          <a:p>
            <a:pPr marL="285750" indent="-285750" algn="just">
              <a:lnSpc>
                <a:spcPct val="115000"/>
              </a:lnSpc>
              <a:spcBef>
                <a:spcPts val="0"/>
              </a:spcBef>
            </a:pPr>
            <a:r>
              <a:rPr lang="en-US" sz="1800" dirty="0">
                <a:solidFill>
                  <a:srgbClr val="0D0D0D"/>
                </a:solidFill>
                <a:effectLst/>
                <a:latin typeface="Times New Roman" panose="02020603050405020304" pitchFamily="18" charset="0"/>
                <a:ea typeface="Times New Roman" panose="02020603050405020304" pitchFamily="18" charset="0"/>
              </a:rPr>
              <a:t>Models like the </a:t>
            </a:r>
            <a:r>
              <a:rPr lang="en-US" sz="1800" dirty="0" err="1">
                <a:solidFill>
                  <a:srgbClr val="0D0D0D"/>
                </a:solidFill>
                <a:effectLst/>
                <a:latin typeface="Times New Roman" panose="02020603050405020304" pitchFamily="18" charset="0"/>
                <a:ea typeface="Times New Roman" panose="02020603050405020304" pitchFamily="18" charset="0"/>
              </a:rPr>
              <a:t>Hierar-chical</a:t>
            </a:r>
            <a:r>
              <a:rPr lang="en-US" sz="1800" dirty="0">
                <a:solidFill>
                  <a:srgbClr val="0D0D0D"/>
                </a:solidFill>
                <a:effectLst/>
                <a:latin typeface="Times New Roman" panose="02020603050405020304" pitchFamily="18" charset="0"/>
                <a:ea typeface="Times New Roman" panose="02020603050405020304" pitchFamily="18" charset="0"/>
              </a:rPr>
              <a:t> Recurrent Encoder-Decoder (HRED) can be used for generating structured and hi-</a:t>
            </a:r>
            <a:r>
              <a:rPr lang="en-US" sz="1800" dirty="0" err="1">
                <a:solidFill>
                  <a:srgbClr val="0D0D0D"/>
                </a:solidFill>
                <a:effectLst/>
                <a:latin typeface="Times New Roman" panose="02020603050405020304" pitchFamily="18" charset="0"/>
                <a:ea typeface="Times New Roman" panose="02020603050405020304" pitchFamily="18" charset="0"/>
              </a:rPr>
              <a:t>erarchical</a:t>
            </a:r>
            <a:r>
              <a:rPr lang="en-US" sz="1800" dirty="0">
                <a:solidFill>
                  <a:srgbClr val="0D0D0D"/>
                </a:solidFill>
                <a:effectLst/>
                <a:latin typeface="Times New Roman" panose="02020603050405020304" pitchFamily="18" charset="0"/>
                <a:ea typeface="Times New Roman" panose="02020603050405020304" pitchFamily="18" charset="0"/>
              </a:rPr>
              <a:t> text, which could be beneficial for certain types of poetry. </a:t>
            </a:r>
          </a:p>
          <a:p>
            <a:pPr marL="285750" indent="-285750" algn="just">
              <a:lnSpc>
                <a:spcPct val="115000"/>
              </a:lnSpc>
              <a:spcBef>
                <a:spcPts val="0"/>
              </a:spcBef>
            </a:pPr>
            <a:r>
              <a:rPr lang="en-US" sz="1800" dirty="0">
                <a:solidFill>
                  <a:srgbClr val="0D0D0D"/>
                </a:solidFill>
                <a:effectLst/>
                <a:latin typeface="Times New Roman" panose="02020603050405020304" pitchFamily="18" charset="0"/>
                <a:ea typeface="Times New Roman" panose="02020603050405020304" pitchFamily="18" charset="0"/>
              </a:rPr>
              <a:t>Transformer architectures, a class of deep architecture models, are effective for text generation, and models like GPT-3, GPT-2, Transformer-XL, </a:t>
            </a:r>
            <a:r>
              <a:rPr lang="en-US" sz="1800" dirty="0" err="1">
                <a:solidFill>
                  <a:srgbClr val="0D0D0D"/>
                </a:solidFill>
                <a:effectLst/>
                <a:latin typeface="Times New Roman" panose="02020603050405020304" pitchFamily="18" charset="0"/>
                <a:ea typeface="Times New Roman" panose="02020603050405020304" pitchFamily="18" charset="0"/>
              </a:rPr>
              <a:t>XLNet</a:t>
            </a:r>
            <a:r>
              <a:rPr lang="en-US" sz="1800" dirty="0">
                <a:solidFill>
                  <a:srgbClr val="0D0D0D"/>
                </a:solidFill>
                <a:effectLst/>
                <a:latin typeface="Times New Roman" panose="02020603050405020304" pitchFamily="18" charset="0"/>
                <a:ea typeface="Times New Roman" panose="02020603050405020304" pitchFamily="18" charset="0"/>
              </a:rPr>
              <a:t>, and T5 can be adapted for creative writing tasks as well.</a:t>
            </a:r>
          </a:p>
          <a:p>
            <a:pPr marL="0" indent="0" algn="just">
              <a:lnSpc>
                <a:spcPct val="115000"/>
              </a:lnSpc>
              <a:spcBef>
                <a:spcPts val="0"/>
              </a:spcBef>
              <a:buNone/>
            </a:pP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620604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11"/>
          <p:cNvSpPr txBox="1">
            <a:spLocks noGrp="1"/>
          </p:cNvSpPr>
          <p:nvPr>
            <p:ph type="title"/>
          </p:nvPr>
        </p:nvSpPr>
        <p:spPr>
          <a:xfrm>
            <a:off x="1037021" y="1663690"/>
            <a:ext cx="10117959" cy="1517356"/>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10000"/>
              <a:buFont typeface="Pinyon Script"/>
              <a:buNone/>
            </a:pPr>
            <a:r>
              <a:rPr lang="en-US"/>
              <a:t>Thank You!</a:t>
            </a:r>
            <a:endParaRPr/>
          </a:p>
        </p:txBody>
      </p:sp>
      <p:sp>
        <p:nvSpPr>
          <p:cNvPr id="426" name="Google Shape;426;p11"/>
          <p:cNvSpPr txBox="1">
            <a:spLocks noGrp="1"/>
          </p:cNvSpPr>
          <p:nvPr>
            <p:ph type="body" idx="3"/>
          </p:nvPr>
        </p:nvSpPr>
        <p:spPr>
          <a:xfrm>
            <a:off x="879150" y="3373625"/>
            <a:ext cx="10090200" cy="1644900"/>
          </a:xfrm>
          <a:prstGeom prst="rect">
            <a:avLst/>
          </a:prstGeom>
          <a:noFill/>
          <a:ln>
            <a:noFill/>
          </a:ln>
        </p:spPr>
        <p:txBody>
          <a:bodyPr spcFirstLastPara="1" wrap="square" lIns="91425" tIns="45700" rIns="91425" bIns="45700" anchor="t" anchorCtr="0">
            <a:noAutofit/>
          </a:bodyPr>
          <a:lstStyle/>
          <a:p>
            <a:pPr marL="228600" marR="0" lvl="0" indent="0" algn="ctr" rtl="0">
              <a:lnSpc>
                <a:spcPct val="90000"/>
              </a:lnSpc>
              <a:spcBef>
                <a:spcPts val="0"/>
              </a:spcBef>
              <a:spcAft>
                <a:spcPts val="0"/>
              </a:spcAft>
              <a:buClr>
                <a:schemeClr val="lt2"/>
              </a:buClr>
              <a:buSzPts val="1400"/>
              <a:buNone/>
            </a:pPr>
            <a:r>
              <a:rPr lang="en-US" sz="1400" dirty="0"/>
              <a:t> </a:t>
            </a:r>
            <a:endParaRPr sz="1400" dirty="0"/>
          </a:p>
          <a:p>
            <a:pPr marL="1143000" marR="0" lvl="0" indent="228600" algn="l" rtl="0">
              <a:lnSpc>
                <a:spcPct val="90000"/>
              </a:lnSpc>
              <a:spcBef>
                <a:spcPts val="0"/>
              </a:spcBef>
              <a:spcAft>
                <a:spcPts val="0"/>
              </a:spcAft>
              <a:buClr>
                <a:srgbClr val="D8B97A"/>
              </a:buClr>
              <a:buSzPts val="2000"/>
              <a:buFont typeface="Arial"/>
              <a:buNone/>
            </a:pPr>
            <a:r>
              <a:rPr lang="en-US" sz="2000" dirty="0">
                <a:solidFill>
                  <a:srgbClr val="D8B97A"/>
                </a:solidFill>
              </a:rPr>
              <a:t>  </a:t>
            </a:r>
            <a:r>
              <a:rPr lang="en-US" sz="2000" b="0" i="0" u="none" strike="noStrike" cap="none" dirty="0">
                <a:solidFill>
                  <a:srgbClr val="D8B97A"/>
                </a:solidFill>
                <a:latin typeface="Book Antiqua"/>
                <a:ea typeface="Book Antiqua"/>
                <a:cs typeface="Book Antiqua"/>
                <a:sym typeface="Book Antiqua"/>
              </a:rPr>
              <a:t>SHAMITHA JAJULA				160620747018</a:t>
            </a:r>
          </a:p>
          <a:p>
            <a:pPr marL="1143000" marR="0" lvl="0" indent="228600" algn="l" rtl="0">
              <a:lnSpc>
                <a:spcPct val="90000"/>
              </a:lnSpc>
              <a:spcBef>
                <a:spcPts val="0"/>
              </a:spcBef>
              <a:spcAft>
                <a:spcPts val="0"/>
              </a:spcAft>
              <a:buClr>
                <a:srgbClr val="D8B97A"/>
              </a:buClr>
              <a:buSzPts val="2000"/>
              <a:buFont typeface="Arial"/>
              <a:buNone/>
            </a:pPr>
            <a:endParaRPr lang="en-US" sz="1400" dirty="0"/>
          </a:p>
          <a:p>
            <a:pPr marL="1143000" marR="0" lvl="0" indent="228600" algn="l" rtl="0">
              <a:lnSpc>
                <a:spcPct val="90000"/>
              </a:lnSpc>
              <a:spcBef>
                <a:spcPts val="0"/>
              </a:spcBef>
              <a:spcAft>
                <a:spcPts val="0"/>
              </a:spcAft>
              <a:buClr>
                <a:schemeClr val="lt2"/>
              </a:buClr>
              <a:buSzPts val="2000"/>
              <a:buNone/>
            </a:pPr>
            <a:r>
              <a:rPr lang="en-US" sz="2000" dirty="0"/>
              <a:t>  SIDRA AZEEM					160620747044</a:t>
            </a:r>
          </a:p>
          <a:p>
            <a:pPr marL="1143000" marR="0" lvl="0" indent="228600" algn="l" rtl="0">
              <a:lnSpc>
                <a:spcPct val="90000"/>
              </a:lnSpc>
              <a:spcBef>
                <a:spcPts val="0"/>
              </a:spcBef>
              <a:spcAft>
                <a:spcPts val="0"/>
              </a:spcAft>
              <a:buClr>
                <a:schemeClr val="lt2"/>
              </a:buClr>
              <a:buSzPts val="2000"/>
              <a:buNone/>
            </a:pPr>
            <a:endParaRPr lang="en-US" sz="1400" dirty="0"/>
          </a:p>
          <a:p>
            <a:pPr marL="228600" lvl="0" indent="0" algn="ctr" rtl="0">
              <a:lnSpc>
                <a:spcPct val="90000"/>
              </a:lnSpc>
              <a:spcBef>
                <a:spcPts val="0"/>
              </a:spcBef>
              <a:spcAft>
                <a:spcPts val="0"/>
              </a:spcAft>
              <a:buClr>
                <a:schemeClr val="lt2"/>
              </a:buClr>
              <a:buSzPts val="2000"/>
              <a:buNone/>
            </a:pPr>
            <a:r>
              <a:rPr lang="en-US" sz="2000" dirty="0"/>
              <a:t>   SRAVANTHI LAKSHMI GUNAMPALLI 	            160620747046</a:t>
            </a:r>
            <a:endParaRPr dirty="0"/>
          </a:p>
          <a:p>
            <a:pPr marL="228600" marR="0" lvl="0" indent="0" algn="ctr" rtl="0">
              <a:lnSpc>
                <a:spcPct val="90000"/>
              </a:lnSpc>
              <a:spcBef>
                <a:spcPts val="0"/>
              </a:spcBef>
              <a:spcAft>
                <a:spcPts val="0"/>
              </a:spcAft>
              <a:buClr>
                <a:schemeClr val="lt2"/>
              </a:buClr>
              <a:buSzPts val="2000"/>
              <a:buNone/>
            </a:pPr>
            <a:endParaRPr sz="2000" dirty="0"/>
          </a:p>
          <a:p>
            <a:pPr marL="228600" marR="0" lvl="0" indent="0" algn="ctr" rtl="0">
              <a:lnSpc>
                <a:spcPct val="90000"/>
              </a:lnSpc>
              <a:spcBef>
                <a:spcPts val="0"/>
              </a:spcBef>
              <a:spcAft>
                <a:spcPts val="0"/>
              </a:spcAft>
              <a:buClr>
                <a:schemeClr val="lt2"/>
              </a:buClr>
              <a:buSzPts val="1400"/>
              <a:buNone/>
            </a:pPr>
            <a:endParaRPr sz="1400" dirty="0"/>
          </a:p>
        </p:txBody>
      </p:sp>
      <p:sp>
        <p:nvSpPr>
          <p:cNvPr id="5" name="TextBox 4">
            <a:extLst>
              <a:ext uri="{FF2B5EF4-FFF2-40B4-BE49-F238E27FC236}">
                <a16:creationId xmlns:a16="http://schemas.microsoft.com/office/drawing/2014/main" id="{33D04DDD-674D-A3BA-BAA9-C5236757A511}"/>
              </a:ext>
            </a:extLst>
          </p:cNvPr>
          <p:cNvSpPr txBox="1"/>
          <p:nvPr/>
        </p:nvSpPr>
        <p:spPr>
          <a:xfrm>
            <a:off x="2222695" y="5405455"/>
            <a:ext cx="8060788" cy="591509"/>
          </a:xfrm>
          <a:prstGeom prst="rect">
            <a:avLst/>
          </a:prstGeom>
          <a:noFill/>
        </p:spPr>
        <p:txBody>
          <a:bodyPr wrap="square">
            <a:spAutoFit/>
          </a:bodyPr>
          <a:lstStyle/>
          <a:p>
            <a:pPr algn="ctr">
              <a:lnSpc>
                <a:spcPct val="90000"/>
              </a:lnSpc>
              <a:buClr>
                <a:schemeClr val="lt2"/>
              </a:buClr>
              <a:buSzPts val="2000"/>
            </a:pPr>
            <a:r>
              <a:rPr lang="en-US" sz="1800" dirty="0">
                <a:solidFill>
                  <a:schemeClr val="lt2"/>
                </a:solidFill>
                <a:latin typeface="Book Antiqua"/>
                <a:sym typeface="Book Antiqua"/>
              </a:rPr>
              <a:t> Under the Guidance of Ms. SUMERA, Assistant Professor at Stanley College of Engineering and Technology for Women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
          <p:cNvSpPr txBox="1">
            <a:spLocks noGrp="1"/>
          </p:cNvSpPr>
          <p:nvPr>
            <p:ph type="sldNum" idx="12"/>
          </p:nvPr>
        </p:nvSpPr>
        <p:spPr>
          <a:xfrm>
            <a:off x="5821279" y="6273660"/>
            <a:ext cx="54944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3</a:t>
            </a:fld>
            <a:endParaRPr/>
          </a:p>
        </p:txBody>
      </p:sp>
      <p:sp>
        <p:nvSpPr>
          <p:cNvPr id="278" name="Google Shape;278;p2"/>
          <p:cNvSpPr txBox="1">
            <a:spLocks noGrp="1"/>
          </p:cNvSpPr>
          <p:nvPr>
            <p:ph type="title"/>
          </p:nvPr>
        </p:nvSpPr>
        <p:spPr>
          <a:xfrm>
            <a:off x="838200" y="652986"/>
            <a:ext cx="10515600" cy="904875"/>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2"/>
              </a:buClr>
              <a:buSzPct val="100000"/>
              <a:buFont typeface="Pinyon Script"/>
              <a:buNone/>
            </a:pPr>
            <a:r>
              <a:rPr lang="en-US" dirty="0"/>
              <a:t>Problem Statement</a:t>
            </a:r>
            <a:endParaRPr dirty="0"/>
          </a:p>
        </p:txBody>
      </p:sp>
      <p:sp>
        <p:nvSpPr>
          <p:cNvPr id="279" name="Google Shape;279;p2"/>
          <p:cNvSpPr txBox="1"/>
          <p:nvPr/>
        </p:nvSpPr>
        <p:spPr>
          <a:xfrm>
            <a:off x="1817808" y="3429000"/>
            <a:ext cx="9105826" cy="2062103"/>
          </a:xfrm>
          <a:prstGeom prst="rect">
            <a:avLst/>
          </a:prstGeom>
          <a:solidFill>
            <a:schemeClr val="dk1"/>
          </a:solidFill>
          <a:ln w="19050" cap="flat" cmpd="sng">
            <a:solidFill>
              <a:schemeClr val="lt1"/>
            </a:solidFill>
            <a:prstDash val="solid"/>
            <a:miter lim="800000"/>
            <a:headEnd type="none" w="sm" len="sm"/>
            <a:tailEnd type="none" w="sm" len="sm"/>
          </a:ln>
          <a:effectLst>
            <a:softEdge rad="317500"/>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i="1" dirty="0">
                <a:solidFill>
                  <a:srgbClr val="EFE2C8"/>
                </a:solidFill>
                <a:latin typeface="Book Antiqua"/>
                <a:ea typeface="Book Antiqua"/>
                <a:cs typeface="Book Antiqua"/>
                <a:sym typeface="Book Antiqua"/>
              </a:rPr>
              <a:t>Poetry generation using deep architectures and voice integration for recitation, to emulate the work of renowned artists that are no longer present in this world</a:t>
            </a:r>
            <a:endParaRPr sz="3200" i="1" dirty="0">
              <a:solidFill>
                <a:srgbClr val="F7F0E3"/>
              </a:solidFill>
              <a:latin typeface="Book Antiqua"/>
              <a:ea typeface="Book Antiqua"/>
              <a:cs typeface="Book Antiqua"/>
              <a:sym typeface="Book Antiqu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FFC61D3-FEE2-31E9-2F85-55ACA011852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4</a:t>
            </a:fld>
            <a:endParaRPr lang="en-US"/>
          </a:p>
        </p:txBody>
      </p:sp>
      <p:sp>
        <p:nvSpPr>
          <p:cNvPr id="3" name="Title 2">
            <a:extLst>
              <a:ext uri="{FF2B5EF4-FFF2-40B4-BE49-F238E27FC236}">
                <a16:creationId xmlns:a16="http://schemas.microsoft.com/office/drawing/2014/main" id="{10660A6F-DAC7-7532-3F9F-E67B9838775F}"/>
              </a:ext>
            </a:extLst>
          </p:cNvPr>
          <p:cNvSpPr>
            <a:spLocks noGrp="1"/>
          </p:cNvSpPr>
          <p:nvPr>
            <p:ph type="title"/>
          </p:nvPr>
        </p:nvSpPr>
        <p:spPr/>
        <p:txBody>
          <a:bodyPr>
            <a:normAutofit fontScale="90000"/>
          </a:bodyPr>
          <a:lstStyle/>
          <a:p>
            <a:r>
              <a:rPr lang="en-US" dirty="0"/>
              <a:t>Significance </a:t>
            </a:r>
          </a:p>
        </p:txBody>
      </p:sp>
      <p:sp>
        <p:nvSpPr>
          <p:cNvPr id="4" name="Text Placeholder 3">
            <a:extLst>
              <a:ext uri="{FF2B5EF4-FFF2-40B4-BE49-F238E27FC236}">
                <a16:creationId xmlns:a16="http://schemas.microsoft.com/office/drawing/2014/main" id="{D7EAC846-B016-3483-4C36-3958ED869811}"/>
              </a:ext>
            </a:extLst>
          </p:cNvPr>
          <p:cNvSpPr>
            <a:spLocks noGrp="1"/>
          </p:cNvSpPr>
          <p:nvPr>
            <p:ph type="body" idx="1"/>
          </p:nvPr>
        </p:nvSpPr>
        <p:spPr>
          <a:xfrm>
            <a:off x="1477107" y="2044665"/>
            <a:ext cx="9032631" cy="3742191"/>
          </a:xfrm>
        </p:spPr>
        <p:txBody>
          <a:bodyPr>
            <a:normAutofit lnSpcReduction="10000"/>
          </a:bodyPr>
          <a:lstStyle/>
          <a:p>
            <a:pPr marL="127000" indent="0" algn="just">
              <a:buNone/>
            </a:pPr>
            <a:r>
              <a:rPr lang="en-US" sz="1800" dirty="0"/>
              <a:t>Some potential applications that the project "Generative Muse: AI Crafting New Chapters for Renowned Artists“, and the research that went into </a:t>
            </a:r>
            <a:r>
              <a:rPr lang="en-US" sz="1800"/>
              <a:t>this project, </a:t>
            </a:r>
            <a:r>
              <a:rPr lang="en-US" sz="1800" dirty="0"/>
              <a:t>could play a significant role in, are:- </a:t>
            </a:r>
          </a:p>
          <a:p>
            <a:pPr algn="just"/>
            <a:r>
              <a:rPr lang="en-US" sz="1800" u="sng" dirty="0"/>
              <a:t>Music and entertainment industries</a:t>
            </a:r>
            <a:r>
              <a:rPr lang="en-US" sz="1800" dirty="0"/>
              <a:t>: The project can be used for automated song and lyric generation, providing new tools for music producers, songwriters, and artists to create innovative and original music content efficiently</a:t>
            </a:r>
          </a:p>
          <a:p>
            <a:pPr algn="just"/>
            <a:r>
              <a:rPr lang="en-US" sz="1800" u="sng" dirty="0"/>
              <a:t>Literary fields</a:t>
            </a:r>
            <a:r>
              <a:rPr lang="en-US" sz="1800" dirty="0"/>
              <a:t>: The project can generate poetry and other forms of creative writing, offering new possibilities for authors and poets to explore creative expression and produce literary works with AI assistance</a:t>
            </a:r>
          </a:p>
          <a:p>
            <a:pPr algn="just"/>
            <a:r>
              <a:rPr lang="en-US" sz="1800" u="sng" dirty="0"/>
              <a:t>Voice synthesis applications</a:t>
            </a:r>
            <a:r>
              <a:rPr lang="en-US" sz="1800" dirty="0"/>
              <a:t>: By creating realistic and expressive synthetic voices in various languages and styles, the project can enhance applications such as virtual recreational assistants, audiobooks, and voice-overs, providing a more human-like and engaging user experience</a:t>
            </a:r>
          </a:p>
        </p:txBody>
      </p:sp>
    </p:spTree>
    <p:extLst>
      <p:ext uri="{BB962C8B-B14F-4D97-AF65-F5344CB8AC3E}">
        <p14:creationId xmlns:p14="http://schemas.microsoft.com/office/powerpoint/2010/main" val="1707636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284" name="Google Shape;284;p3" descr="Black classic car inside the garage"/>
          <p:cNvPicPr preferRelativeResize="0"/>
          <p:nvPr/>
        </p:nvPicPr>
        <p:blipFill rotWithShape="1">
          <a:blip r:embed="rId3">
            <a:alphaModFix/>
          </a:blip>
          <a:srcRect t="41341" b="17202"/>
          <a:stretch/>
        </p:blipFill>
        <p:spPr>
          <a:xfrm>
            <a:off x="0" y="915416"/>
            <a:ext cx="12192000" cy="2843784"/>
          </a:xfrm>
          <a:prstGeom prst="rect">
            <a:avLst/>
          </a:prstGeom>
          <a:noFill/>
          <a:ln>
            <a:noFill/>
          </a:ln>
        </p:spPr>
      </p:pic>
      <p:sp>
        <p:nvSpPr>
          <p:cNvPr id="285" name="Google Shape;285;p3"/>
          <p:cNvSpPr/>
          <p:nvPr/>
        </p:nvSpPr>
        <p:spPr>
          <a:xfrm>
            <a:off x="870726" y="3972917"/>
            <a:ext cx="10450547" cy="186204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500" b="1" cap="none" dirty="0">
                <a:solidFill>
                  <a:schemeClr val="accent3"/>
                </a:solidFill>
                <a:latin typeface="Pinyon Script"/>
                <a:ea typeface="Pinyon Script"/>
                <a:cs typeface="Pinyon Script"/>
                <a:sym typeface="Pinyon Script"/>
              </a:rPr>
              <a:t>Literature  review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
          <p:cNvSpPr txBox="1">
            <a:spLocks noGrp="1"/>
          </p:cNvSpPr>
          <p:nvPr>
            <p:ph type="sldNum" idx="12"/>
          </p:nvPr>
        </p:nvSpPr>
        <p:spPr>
          <a:xfrm>
            <a:off x="5821279" y="6273660"/>
            <a:ext cx="54944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6</a:t>
            </a:fld>
            <a:endParaRPr/>
          </a:p>
        </p:txBody>
      </p:sp>
      <p:graphicFrame>
        <p:nvGraphicFramePr>
          <p:cNvPr id="291" name="Google Shape;291;p4"/>
          <p:cNvGraphicFramePr/>
          <p:nvPr/>
        </p:nvGraphicFramePr>
        <p:xfrm>
          <a:off x="419098" y="457200"/>
          <a:ext cx="11328400" cy="5905475"/>
        </p:xfrm>
        <a:graphic>
          <a:graphicData uri="http://schemas.openxmlformats.org/drawingml/2006/table">
            <a:tbl>
              <a:tblPr firstRow="1" bandRow="1">
                <a:noFill/>
                <a:tableStyleId>{E97C4705-B500-4452-85C0-EE4BBE7A4010}</a:tableStyleId>
              </a:tblPr>
              <a:tblGrid>
                <a:gridCol w="677175">
                  <a:extLst>
                    <a:ext uri="{9D8B030D-6E8A-4147-A177-3AD203B41FA5}">
                      <a16:colId xmlns:a16="http://schemas.microsoft.com/office/drawing/2014/main" val="20000"/>
                    </a:ext>
                  </a:extLst>
                </a:gridCol>
                <a:gridCol w="1888225">
                  <a:extLst>
                    <a:ext uri="{9D8B030D-6E8A-4147-A177-3AD203B41FA5}">
                      <a16:colId xmlns:a16="http://schemas.microsoft.com/office/drawing/2014/main" val="20001"/>
                    </a:ext>
                  </a:extLst>
                </a:gridCol>
                <a:gridCol w="1320800">
                  <a:extLst>
                    <a:ext uri="{9D8B030D-6E8A-4147-A177-3AD203B41FA5}">
                      <a16:colId xmlns:a16="http://schemas.microsoft.com/office/drawing/2014/main" val="20002"/>
                    </a:ext>
                  </a:extLst>
                </a:gridCol>
                <a:gridCol w="2578100">
                  <a:extLst>
                    <a:ext uri="{9D8B030D-6E8A-4147-A177-3AD203B41FA5}">
                      <a16:colId xmlns:a16="http://schemas.microsoft.com/office/drawing/2014/main" val="20003"/>
                    </a:ext>
                  </a:extLst>
                </a:gridCol>
                <a:gridCol w="4864100">
                  <a:extLst>
                    <a:ext uri="{9D8B030D-6E8A-4147-A177-3AD203B41FA5}">
                      <a16:colId xmlns:a16="http://schemas.microsoft.com/office/drawing/2014/main" val="20004"/>
                    </a:ext>
                  </a:extLst>
                </a:gridCol>
              </a:tblGrid>
              <a:tr h="1001500">
                <a:tc>
                  <a:txBody>
                    <a:bodyPr/>
                    <a:lstStyle/>
                    <a:p>
                      <a:pPr marL="0" marR="0" lvl="0" indent="0" algn="ctr" rtl="0">
                        <a:lnSpc>
                          <a:spcPct val="107000"/>
                        </a:lnSpc>
                        <a:spcBef>
                          <a:spcPts val="0"/>
                        </a:spcBef>
                        <a:spcAft>
                          <a:spcPts val="0"/>
                        </a:spcAft>
                        <a:buNone/>
                      </a:pPr>
                      <a:r>
                        <a:rPr lang="en-US" sz="1400" u="none" strike="noStrike" cap="none"/>
                        <a:t>S no.</a:t>
                      </a:r>
                      <a:endParaRPr sz="24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400" u="none" strike="noStrike" cap="none"/>
                        <a:t>Title</a:t>
                      </a:r>
                      <a:endParaRPr sz="24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400" u="none" strike="noStrike" cap="none"/>
                        <a:t>Purpose</a:t>
                      </a:r>
                      <a:endParaRPr sz="24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400" u="none" strike="noStrike" cap="none"/>
                        <a:t>Base Model</a:t>
                      </a:r>
                      <a:endParaRPr sz="24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400" u="none" strike="noStrike" cap="none"/>
                        <a:t>Methodology</a:t>
                      </a:r>
                      <a:endParaRPr sz="24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0"/>
                  </a:ext>
                </a:extLst>
              </a:tr>
              <a:tr h="914175">
                <a:tc>
                  <a:txBody>
                    <a:bodyPr/>
                    <a:lstStyle/>
                    <a:p>
                      <a:pPr marL="0" marR="0" lvl="0" indent="0" algn="ctr" rtl="0">
                        <a:lnSpc>
                          <a:spcPct val="107000"/>
                        </a:lnSpc>
                        <a:spcBef>
                          <a:spcPts val="0"/>
                        </a:spcBef>
                        <a:spcAft>
                          <a:spcPts val="0"/>
                        </a:spcAft>
                        <a:buNone/>
                      </a:pPr>
                      <a:r>
                        <a:rPr lang="en-US" sz="1200" u="none" strike="noStrike" cap="none"/>
                        <a:t>1</a:t>
                      </a:r>
                      <a:endParaRPr sz="20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200" u="none" strike="noStrike" cap="none"/>
                        <a:t>Diffsinger : Singing Voice Synthesis via Shallow Diffusion Mechanism</a:t>
                      </a:r>
                      <a:endParaRPr sz="20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200" u="none" strike="noStrike" cap="none"/>
                        <a:t>Singing Voice Synthesis</a:t>
                      </a:r>
                      <a:endParaRPr sz="20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400" b="1" u="none" strike="noStrike" cap="none">
                          <a:latin typeface="Arial Black"/>
                          <a:ea typeface="Arial Black"/>
                          <a:cs typeface="Arial Black"/>
                          <a:sym typeface="Arial Black"/>
                        </a:rPr>
                        <a:t>Shallow Diffusion Mechanism</a:t>
                      </a:r>
                      <a:endParaRPr sz="2400" b="1" u="none" strike="noStrike" cap="none">
                        <a:latin typeface="Arial Black"/>
                        <a:ea typeface="Arial Black"/>
                        <a:cs typeface="Arial Black"/>
                        <a:sym typeface="Arial Black"/>
                      </a:endParaRPr>
                    </a:p>
                  </a:txBody>
                  <a:tcPr marL="68575" marR="68575" marT="0" marB="0"/>
                </a:tc>
                <a:tc>
                  <a:txBody>
                    <a:bodyPr/>
                    <a:lstStyle/>
                    <a:p>
                      <a:pPr marL="0" marR="0" lvl="0" indent="0" algn="ctr" rtl="0">
                        <a:lnSpc>
                          <a:spcPct val="107000"/>
                        </a:lnSpc>
                        <a:spcBef>
                          <a:spcPts val="0"/>
                        </a:spcBef>
                        <a:spcAft>
                          <a:spcPts val="0"/>
                        </a:spcAft>
                        <a:buNone/>
                      </a:pPr>
                      <a:r>
                        <a:rPr lang="en-US" sz="1400" u="none" strike="noStrike" cap="none"/>
                        <a:t>High-quality singing voice generation using a shallow diffusion mechanism with a focus on capturing Chinese music nuances</a:t>
                      </a:r>
                      <a:endParaRPr sz="24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r h="907650">
                <a:tc>
                  <a:txBody>
                    <a:bodyPr/>
                    <a:lstStyle/>
                    <a:p>
                      <a:pPr marL="0" marR="0" lvl="0" indent="0" algn="ctr" rtl="0">
                        <a:lnSpc>
                          <a:spcPct val="107000"/>
                        </a:lnSpc>
                        <a:spcBef>
                          <a:spcPts val="0"/>
                        </a:spcBef>
                        <a:spcAft>
                          <a:spcPts val="0"/>
                        </a:spcAft>
                        <a:buNone/>
                      </a:pPr>
                      <a:r>
                        <a:rPr lang="en-US" sz="1200" u="none" strike="noStrike" cap="none"/>
                        <a:t>2</a:t>
                      </a:r>
                      <a:endParaRPr sz="20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200" u="none" strike="noStrike" cap="none"/>
                        <a:t>Melody-Conditioned Lyrics Generation with SeqGANs</a:t>
                      </a:r>
                      <a:endParaRPr sz="20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200" u="none" strike="noStrike" cap="none"/>
                        <a:t>Lyrics Gen.</a:t>
                      </a:r>
                      <a:endParaRPr sz="20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400" b="1" u="none" strike="noStrike" cap="none">
                          <a:latin typeface="Arial Black"/>
                          <a:ea typeface="Arial Black"/>
                          <a:cs typeface="Arial Black"/>
                          <a:sym typeface="Arial Black"/>
                        </a:rPr>
                        <a:t>Sequential GANs</a:t>
                      </a:r>
                      <a:endParaRPr sz="2400" b="1" u="none" strike="noStrike" cap="none">
                        <a:latin typeface="Arial Black"/>
                        <a:ea typeface="Arial Black"/>
                        <a:cs typeface="Arial Black"/>
                        <a:sym typeface="Arial Black"/>
                      </a:endParaRPr>
                    </a:p>
                  </a:txBody>
                  <a:tcPr marL="68575" marR="68575" marT="0" marB="0"/>
                </a:tc>
                <a:tc>
                  <a:txBody>
                    <a:bodyPr/>
                    <a:lstStyle/>
                    <a:p>
                      <a:pPr marL="0" marR="0" lvl="0" indent="0" algn="ctr" rtl="0">
                        <a:lnSpc>
                          <a:spcPct val="107000"/>
                        </a:lnSpc>
                        <a:spcBef>
                          <a:spcPts val="0"/>
                        </a:spcBef>
                        <a:spcAft>
                          <a:spcPts val="0"/>
                        </a:spcAft>
                        <a:buNone/>
                      </a:pPr>
                      <a:r>
                        <a:rPr lang="en-US" sz="1400" u="none" strike="noStrike" cap="none"/>
                        <a:t>End-to-end system with adversarial training, melody conditioning, and theme constraints</a:t>
                      </a:r>
                      <a:endParaRPr sz="24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2"/>
                  </a:ext>
                </a:extLst>
              </a:tr>
              <a:tr h="1001500">
                <a:tc>
                  <a:txBody>
                    <a:bodyPr/>
                    <a:lstStyle/>
                    <a:p>
                      <a:pPr marL="0" marR="0" lvl="0" indent="0" algn="ctr" rtl="0">
                        <a:lnSpc>
                          <a:spcPct val="107000"/>
                        </a:lnSpc>
                        <a:spcBef>
                          <a:spcPts val="0"/>
                        </a:spcBef>
                        <a:spcAft>
                          <a:spcPts val="0"/>
                        </a:spcAft>
                        <a:buNone/>
                      </a:pPr>
                      <a:r>
                        <a:rPr lang="en-US" sz="1200" u="none" strike="noStrike" cap="none"/>
                        <a:t>3</a:t>
                      </a:r>
                      <a:endParaRPr sz="20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200" u="none" strike="noStrike" cap="none"/>
                        <a:t>Ai-Lyricist: Generating Music and Vocabulary Constrained Lyrics</a:t>
                      </a:r>
                      <a:endParaRPr sz="20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200" u="none" strike="noStrike" cap="none"/>
                        <a:t>Lyrics Gen.</a:t>
                      </a:r>
                      <a:endParaRPr sz="20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400" b="1" u="none" strike="noStrike" cap="none">
                          <a:latin typeface="Arial Black"/>
                          <a:ea typeface="Arial Black"/>
                          <a:cs typeface="Arial Black"/>
                          <a:sym typeface="Arial Black"/>
                        </a:rPr>
                        <a:t>SeqGAN-based system with multi-adversarial training</a:t>
                      </a:r>
                      <a:endParaRPr sz="2400" b="1" u="none" strike="noStrike" cap="none">
                        <a:latin typeface="Arial Black"/>
                        <a:ea typeface="Arial Black"/>
                        <a:cs typeface="Arial Black"/>
                        <a:sym typeface="Arial Black"/>
                      </a:endParaRPr>
                    </a:p>
                  </a:txBody>
                  <a:tcPr marL="68575" marR="68575" marT="0" marB="0"/>
                </a:tc>
                <a:tc>
                  <a:txBody>
                    <a:bodyPr/>
                    <a:lstStyle/>
                    <a:p>
                      <a:pPr marL="0" marR="0" lvl="0" indent="0" algn="ctr" rtl="0">
                        <a:lnSpc>
                          <a:spcPct val="107000"/>
                        </a:lnSpc>
                        <a:spcBef>
                          <a:spcPts val="0"/>
                        </a:spcBef>
                        <a:spcAft>
                          <a:spcPts val="0"/>
                        </a:spcAft>
                        <a:buNone/>
                      </a:pPr>
                      <a:r>
                        <a:rPr lang="en-US" sz="1400" u="none" strike="noStrike" cap="none"/>
                        <a:t>Music structure analysis, music–lyrics embedding, and vocabulary constraints</a:t>
                      </a:r>
                      <a:endParaRPr sz="24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3"/>
                  </a:ext>
                </a:extLst>
              </a:tr>
              <a:tr h="983650">
                <a:tc>
                  <a:txBody>
                    <a:bodyPr/>
                    <a:lstStyle/>
                    <a:p>
                      <a:pPr marL="0" marR="0" lvl="0" indent="0" algn="ctr" rtl="0">
                        <a:lnSpc>
                          <a:spcPct val="107000"/>
                        </a:lnSpc>
                        <a:spcBef>
                          <a:spcPts val="0"/>
                        </a:spcBef>
                        <a:spcAft>
                          <a:spcPts val="0"/>
                        </a:spcAft>
                        <a:buNone/>
                      </a:pPr>
                      <a:r>
                        <a:rPr lang="en-US" sz="1200" u="none" strike="noStrike" cap="none"/>
                        <a:t>4</a:t>
                      </a:r>
                      <a:endParaRPr sz="20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200" u="none" strike="noStrike" cap="none"/>
                        <a:t>UniLG : A Unified Structure-Aware Framework for Lyrics Generation</a:t>
                      </a:r>
                      <a:endParaRPr sz="20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200" u="none" strike="noStrike" cap="none"/>
                        <a:t>Lyrics Gen.</a:t>
                      </a:r>
                      <a:endParaRPr sz="20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400" b="1" u="none" strike="noStrike" cap="none">
                          <a:latin typeface="Arial Black"/>
                          <a:ea typeface="Arial Black"/>
                          <a:cs typeface="Arial Black"/>
                          <a:sym typeface="Arial Black"/>
                        </a:rPr>
                        <a:t>Unified Structure-Aware Framework (UniLG)</a:t>
                      </a:r>
                      <a:endParaRPr sz="2400" b="1" u="none" strike="noStrike" cap="none">
                        <a:latin typeface="Arial Black"/>
                        <a:ea typeface="Arial Black"/>
                        <a:cs typeface="Arial Black"/>
                        <a:sym typeface="Arial Black"/>
                      </a:endParaRPr>
                    </a:p>
                  </a:txBody>
                  <a:tcPr marL="68575" marR="68575" marT="0" marB="0"/>
                </a:tc>
                <a:tc>
                  <a:txBody>
                    <a:bodyPr/>
                    <a:lstStyle/>
                    <a:p>
                      <a:pPr marL="0" marR="0" lvl="0" indent="0" algn="ctr" rtl="0">
                        <a:lnSpc>
                          <a:spcPct val="107000"/>
                        </a:lnSpc>
                        <a:spcBef>
                          <a:spcPts val="0"/>
                        </a:spcBef>
                        <a:spcAft>
                          <a:spcPts val="0"/>
                        </a:spcAft>
                        <a:buNone/>
                      </a:pPr>
                      <a:r>
                        <a:rPr lang="en-US" sz="1400" u="none" strike="noStrike" cap="none"/>
                        <a:t>Leveraging a pre-trained Lyric-to-Beat model, considering lyrics structure, and accommodating various generation conditions</a:t>
                      </a:r>
                      <a:endParaRPr sz="24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4"/>
                  </a:ext>
                </a:extLst>
              </a:tr>
              <a:tr h="1097000">
                <a:tc>
                  <a:txBody>
                    <a:bodyPr/>
                    <a:lstStyle/>
                    <a:p>
                      <a:pPr marL="0" marR="0" lvl="0" indent="0" algn="ctr" rtl="0">
                        <a:lnSpc>
                          <a:spcPct val="107000"/>
                        </a:lnSpc>
                        <a:spcBef>
                          <a:spcPts val="0"/>
                        </a:spcBef>
                        <a:spcAft>
                          <a:spcPts val="0"/>
                        </a:spcAft>
                        <a:buNone/>
                      </a:pPr>
                      <a:r>
                        <a:rPr lang="en-US" sz="1200" u="none" strike="noStrike" cap="none"/>
                        <a:t>5</a:t>
                      </a:r>
                      <a:endParaRPr sz="20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200" u="none" strike="noStrike" cap="none"/>
                        <a:t>Generating Topical Poetry with Formal Constraints</a:t>
                      </a:r>
                      <a:endParaRPr sz="20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200" u="none" strike="noStrike" cap="none"/>
                        <a:t>Poetry Gen.</a:t>
                      </a:r>
                      <a:endParaRPr sz="20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400" b="1" u="none" strike="noStrike" cap="none">
                          <a:latin typeface="Arial Black"/>
                          <a:ea typeface="Arial Black"/>
                          <a:cs typeface="Arial Black"/>
                          <a:sym typeface="Arial Black"/>
                        </a:rPr>
                        <a:t>RNN Language Model</a:t>
                      </a:r>
                      <a:endParaRPr sz="2400" b="1" u="none" strike="noStrike" cap="none">
                        <a:latin typeface="Arial Black"/>
                        <a:ea typeface="Arial Black"/>
                        <a:cs typeface="Arial Black"/>
                        <a:sym typeface="Arial Black"/>
                      </a:endParaRPr>
                    </a:p>
                  </a:txBody>
                  <a:tcPr marL="68575" marR="68575" marT="0" marB="0"/>
                </a:tc>
                <a:tc>
                  <a:txBody>
                    <a:bodyPr/>
                    <a:lstStyle/>
                    <a:p>
                      <a:pPr marL="0" marR="0" lvl="0" indent="0" algn="ctr" rtl="0">
                        <a:lnSpc>
                          <a:spcPct val="107000"/>
                        </a:lnSpc>
                        <a:spcBef>
                          <a:spcPts val="0"/>
                        </a:spcBef>
                        <a:spcAft>
                          <a:spcPts val="0"/>
                        </a:spcAft>
                        <a:buNone/>
                      </a:pPr>
                      <a:r>
                        <a:rPr lang="en-US" sz="1400" u="none" strike="noStrike" cap="none"/>
                        <a:t>Vocabulary selection, related word computation, rhyme word selection, FSA construction, and path extraction through RNN language model</a:t>
                      </a:r>
                      <a:endParaRPr sz="24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5"/>
          <p:cNvSpPr txBox="1">
            <a:spLocks noGrp="1"/>
          </p:cNvSpPr>
          <p:nvPr>
            <p:ph type="sldNum" idx="12"/>
          </p:nvPr>
        </p:nvSpPr>
        <p:spPr>
          <a:xfrm>
            <a:off x="5821279" y="6273660"/>
            <a:ext cx="54944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7</a:t>
            </a:fld>
            <a:endParaRPr/>
          </a:p>
        </p:txBody>
      </p:sp>
      <p:graphicFrame>
        <p:nvGraphicFramePr>
          <p:cNvPr id="297" name="Google Shape;297;p5"/>
          <p:cNvGraphicFramePr/>
          <p:nvPr/>
        </p:nvGraphicFramePr>
        <p:xfrm>
          <a:off x="419100" y="444500"/>
          <a:ext cx="11379200" cy="5981700"/>
        </p:xfrm>
        <a:graphic>
          <a:graphicData uri="http://schemas.openxmlformats.org/drawingml/2006/table">
            <a:tbl>
              <a:tblPr firstRow="1" firstCol="1" bandRow="1">
                <a:noFill/>
                <a:tableStyleId>{E97C4705-B500-4452-85C0-EE4BBE7A4010}</a:tableStyleId>
              </a:tblPr>
              <a:tblGrid>
                <a:gridCol w="692950">
                  <a:extLst>
                    <a:ext uri="{9D8B030D-6E8A-4147-A177-3AD203B41FA5}">
                      <a16:colId xmlns:a16="http://schemas.microsoft.com/office/drawing/2014/main" val="20000"/>
                    </a:ext>
                  </a:extLst>
                </a:gridCol>
                <a:gridCol w="1987200">
                  <a:extLst>
                    <a:ext uri="{9D8B030D-6E8A-4147-A177-3AD203B41FA5}">
                      <a16:colId xmlns:a16="http://schemas.microsoft.com/office/drawing/2014/main" val="20001"/>
                    </a:ext>
                  </a:extLst>
                </a:gridCol>
                <a:gridCol w="1129675">
                  <a:extLst>
                    <a:ext uri="{9D8B030D-6E8A-4147-A177-3AD203B41FA5}">
                      <a16:colId xmlns:a16="http://schemas.microsoft.com/office/drawing/2014/main" val="20002"/>
                    </a:ext>
                  </a:extLst>
                </a:gridCol>
                <a:gridCol w="1552425">
                  <a:extLst>
                    <a:ext uri="{9D8B030D-6E8A-4147-A177-3AD203B41FA5}">
                      <a16:colId xmlns:a16="http://schemas.microsoft.com/office/drawing/2014/main" val="20003"/>
                    </a:ext>
                  </a:extLst>
                </a:gridCol>
                <a:gridCol w="4059825">
                  <a:extLst>
                    <a:ext uri="{9D8B030D-6E8A-4147-A177-3AD203B41FA5}">
                      <a16:colId xmlns:a16="http://schemas.microsoft.com/office/drawing/2014/main" val="20004"/>
                    </a:ext>
                  </a:extLst>
                </a:gridCol>
                <a:gridCol w="1957125">
                  <a:extLst>
                    <a:ext uri="{9D8B030D-6E8A-4147-A177-3AD203B41FA5}">
                      <a16:colId xmlns:a16="http://schemas.microsoft.com/office/drawing/2014/main" val="20005"/>
                    </a:ext>
                  </a:extLst>
                </a:gridCol>
              </a:tblGrid>
              <a:tr h="778250">
                <a:tc>
                  <a:txBody>
                    <a:bodyPr/>
                    <a:lstStyle/>
                    <a:p>
                      <a:pPr marL="0" marR="0" lvl="0" indent="0" algn="ctr" rtl="0">
                        <a:lnSpc>
                          <a:spcPct val="107000"/>
                        </a:lnSpc>
                        <a:spcBef>
                          <a:spcPts val="0"/>
                        </a:spcBef>
                        <a:spcAft>
                          <a:spcPts val="0"/>
                        </a:spcAft>
                        <a:buNone/>
                      </a:pPr>
                      <a:r>
                        <a:rPr lang="en-US" sz="2000" u="none" strike="noStrike" cap="none"/>
                        <a:t>S no.</a:t>
                      </a:r>
                      <a:endParaRPr sz="20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2000" u="none" strike="noStrike" cap="none"/>
                        <a:t>Title</a:t>
                      </a:r>
                      <a:endParaRPr sz="20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2000" u="none" strike="noStrike" cap="none"/>
                        <a:t>Purpose</a:t>
                      </a:r>
                      <a:endParaRPr sz="20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2000" u="none" strike="noStrike" cap="none"/>
                        <a:t>Base Model</a:t>
                      </a:r>
                      <a:endParaRPr sz="20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2000" u="none" strike="noStrike" cap="none"/>
                        <a:t>Methodology</a:t>
                      </a:r>
                      <a:endParaRPr sz="20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2000" u="none" strike="noStrike" cap="none"/>
                        <a:t>Reference</a:t>
                      </a:r>
                      <a:endParaRPr sz="20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0"/>
                  </a:ext>
                </a:extLst>
              </a:tr>
              <a:tr h="1227325">
                <a:tc>
                  <a:txBody>
                    <a:bodyPr/>
                    <a:lstStyle/>
                    <a:p>
                      <a:pPr marL="0" marR="0" lvl="0" indent="0" algn="ctr" rtl="0">
                        <a:lnSpc>
                          <a:spcPct val="107000"/>
                        </a:lnSpc>
                        <a:spcBef>
                          <a:spcPts val="0"/>
                        </a:spcBef>
                        <a:spcAft>
                          <a:spcPts val="0"/>
                        </a:spcAft>
                        <a:buNone/>
                      </a:pPr>
                      <a:r>
                        <a:rPr lang="en-US" sz="1400" u="none" strike="noStrike" cap="none"/>
                        <a:t>6</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400" u="none" strike="noStrike" cap="none"/>
                        <a:t>Hafez: An Interactive Poetry Generation System</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400" u="none" strike="noStrike" cap="none"/>
                        <a:t>Poetry Gen.</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400" b="1" u="none" strike="noStrike" cap="none">
                          <a:latin typeface="Arial Black"/>
                          <a:ea typeface="Arial Black"/>
                          <a:cs typeface="Arial Black"/>
                          <a:sym typeface="Arial Black"/>
                        </a:rPr>
                        <a:t>RNN-based poem generation</a:t>
                      </a:r>
                      <a:endParaRPr sz="1400" b="1" u="none" strike="noStrike" cap="none">
                        <a:latin typeface="Arial Black"/>
                        <a:ea typeface="Arial Black"/>
                        <a:cs typeface="Arial Black"/>
                        <a:sym typeface="Arial Black"/>
                      </a:endParaRPr>
                    </a:p>
                  </a:txBody>
                  <a:tcPr marL="68575" marR="68575" marT="0" marB="0"/>
                </a:tc>
                <a:tc>
                  <a:txBody>
                    <a:bodyPr/>
                    <a:lstStyle/>
                    <a:p>
                      <a:pPr marL="0" marR="0" lvl="0" indent="0" algn="ctr" rtl="0">
                        <a:lnSpc>
                          <a:spcPct val="107000"/>
                        </a:lnSpc>
                        <a:spcBef>
                          <a:spcPts val="0"/>
                        </a:spcBef>
                        <a:spcAft>
                          <a:spcPts val="0"/>
                        </a:spcAft>
                        <a:buNone/>
                      </a:pPr>
                      <a:r>
                        <a:rPr lang="en-US" sz="1400" u="none" strike="noStrike" cap="none"/>
                        <a:t>Related rhyme word search, FSA creation, and RNN-based poem generation</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400" u="none" strike="noStrike" cap="none"/>
                        <a:t>Ghazvininejad, M. et al. (2017)</a:t>
                      </a:r>
                      <a:endParaRPr sz="14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r h="1240900">
                <a:tc>
                  <a:txBody>
                    <a:bodyPr/>
                    <a:lstStyle/>
                    <a:p>
                      <a:pPr marL="0" marR="0" lvl="0" indent="0" algn="ctr" rtl="0">
                        <a:lnSpc>
                          <a:spcPct val="107000"/>
                        </a:lnSpc>
                        <a:spcBef>
                          <a:spcPts val="0"/>
                        </a:spcBef>
                        <a:spcAft>
                          <a:spcPts val="0"/>
                        </a:spcAft>
                        <a:buNone/>
                      </a:pPr>
                      <a:r>
                        <a:rPr lang="en-US" sz="1400" u="none" strike="noStrike" cap="none"/>
                        <a:t>7</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400" u="none" strike="noStrike" cap="none"/>
                        <a:t>Lyrics Generation using LSTM and RNN </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400" u="none" strike="noStrike" cap="none"/>
                        <a:t>Lyrics Gen.</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400" b="1" u="none" strike="noStrike" cap="none">
                          <a:latin typeface="Arial Black"/>
                          <a:ea typeface="Arial Black"/>
                          <a:cs typeface="Arial Black"/>
                          <a:sym typeface="Arial Black"/>
                        </a:rPr>
                        <a:t>LSTM and RNN</a:t>
                      </a:r>
                      <a:endParaRPr sz="1400" b="1" u="none" strike="noStrike" cap="none">
                        <a:latin typeface="Arial Black"/>
                        <a:ea typeface="Arial Black"/>
                        <a:cs typeface="Arial Black"/>
                        <a:sym typeface="Arial Black"/>
                      </a:endParaRPr>
                    </a:p>
                  </a:txBody>
                  <a:tcPr marL="68575" marR="68575" marT="0" marB="0"/>
                </a:tc>
                <a:tc>
                  <a:txBody>
                    <a:bodyPr/>
                    <a:lstStyle/>
                    <a:p>
                      <a:pPr marL="0" marR="0" lvl="0" indent="0" algn="ctr" rtl="0">
                        <a:lnSpc>
                          <a:spcPct val="107000"/>
                        </a:lnSpc>
                        <a:spcBef>
                          <a:spcPts val="0"/>
                        </a:spcBef>
                        <a:spcAft>
                          <a:spcPts val="0"/>
                        </a:spcAft>
                        <a:buNone/>
                      </a:pPr>
                      <a:r>
                        <a:rPr lang="en-US" sz="1400" u="none" strike="noStrike" cap="none"/>
                        <a:t>Multilayer LSTM-based model with bidirectional neurons, incorporating BERT; training on lyrics of prominent musicians</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400" u="none" strike="noStrike" cap="none"/>
                        <a:t>Dhandapani, A. et al. (2022)</a:t>
                      </a:r>
                      <a:endParaRPr sz="14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2"/>
                  </a:ext>
                </a:extLst>
              </a:tr>
              <a:tr h="1544850">
                <a:tc>
                  <a:txBody>
                    <a:bodyPr/>
                    <a:lstStyle/>
                    <a:p>
                      <a:pPr marL="0" marR="0" lvl="0" indent="0" algn="ctr" rtl="0">
                        <a:lnSpc>
                          <a:spcPct val="107000"/>
                        </a:lnSpc>
                        <a:spcBef>
                          <a:spcPts val="0"/>
                        </a:spcBef>
                        <a:spcAft>
                          <a:spcPts val="0"/>
                        </a:spcAft>
                        <a:buNone/>
                      </a:pPr>
                      <a:r>
                        <a:rPr lang="en-US" sz="1400" u="none" strike="noStrike" cap="none"/>
                        <a:t>8</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400" u="none" strike="noStrike" cap="none"/>
                        <a:t>Singing Voice Synthesis Based on Generative Adversarial Networks </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400" u="none" strike="noStrike" cap="none"/>
                        <a:t>Singing Voice Synthesis</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400" b="1" u="none" strike="noStrike" cap="none">
                          <a:latin typeface="Arial Black"/>
                          <a:ea typeface="Arial Black"/>
                          <a:cs typeface="Arial Black"/>
                          <a:sym typeface="Arial Black"/>
                        </a:rPr>
                        <a:t>Generative Adversarial Networks (GANs)</a:t>
                      </a:r>
                      <a:endParaRPr sz="1400" b="1" u="none" strike="noStrike" cap="none">
                        <a:latin typeface="Arial Black"/>
                        <a:ea typeface="Arial Black"/>
                        <a:cs typeface="Arial Black"/>
                        <a:sym typeface="Arial Black"/>
                      </a:endParaRPr>
                    </a:p>
                  </a:txBody>
                  <a:tcPr marL="68575" marR="68575" marT="0" marB="0"/>
                </a:tc>
                <a:tc>
                  <a:txBody>
                    <a:bodyPr/>
                    <a:lstStyle/>
                    <a:p>
                      <a:pPr marL="0" marR="0" lvl="0" indent="0" algn="ctr" rtl="0">
                        <a:lnSpc>
                          <a:spcPct val="107000"/>
                        </a:lnSpc>
                        <a:spcBef>
                          <a:spcPts val="0"/>
                        </a:spcBef>
                        <a:spcAft>
                          <a:spcPts val="0"/>
                        </a:spcAft>
                        <a:buNone/>
                      </a:pPr>
                      <a:r>
                        <a:rPr lang="en-US" sz="1400" u="none" strike="noStrike" cap="none"/>
                        <a:t>DNN-based singing voice synthesis, integrating GANs for refining speech parameters and addressing over-smoothing</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400" u="none" strike="noStrike" cap="none"/>
                        <a:t>Hono, Y. et al. (2019)</a:t>
                      </a:r>
                      <a:endParaRPr sz="14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3"/>
                  </a:ext>
                </a:extLst>
              </a:tr>
              <a:tr h="1190375">
                <a:tc>
                  <a:txBody>
                    <a:bodyPr/>
                    <a:lstStyle/>
                    <a:p>
                      <a:pPr marL="0" marR="0" lvl="0" indent="0" algn="ctr" rtl="0">
                        <a:lnSpc>
                          <a:spcPct val="107000"/>
                        </a:lnSpc>
                        <a:spcBef>
                          <a:spcPts val="0"/>
                        </a:spcBef>
                        <a:spcAft>
                          <a:spcPts val="0"/>
                        </a:spcAft>
                        <a:buNone/>
                      </a:pPr>
                      <a:r>
                        <a:rPr lang="en-US" sz="1400" u="none" strike="noStrike" cap="none"/>
                        <a:t>9</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400" u="none" strike="noStrike" cap="none"/>
                        <a:t>Deep Learning in Musical Lyric Generation: An LSTM-Based Approach </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400" u="none" strike="noStrike" cap="none"/>
                        <a:t>Lyrics Gen.</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400" b="1" u="none" strike="noStrike" cap="none">
                          <a:latin typeface="Arial Black"/>
                          <a:ea typeface="Arial Black"/>
                          <a:cs typeface="Arial Black"/>
                          <a:sym typeface="Arial Black"/>
                        </a:rPr>
                        <a:t>LSTM</a:t>
                      </a:r>
                      <a:endParaRPr sz="1400" b="1" u="none" strike="noStrike" cap="none">
                        <a:latin typeface="Arial Black"/>
                        <a:ea typeface="Arial Black"/>
                        <a:cs typeface="Arial Black"/>
                        <a:sym typeface="Arial Black"/>
                      </a:endParaRPr>
                    </a:p>
                  </a:txBody>
                  <a:tcPr marL="68575" marR="68575" marT="0" marB="0"/>
                </a:tc>
                <a:tc>
                  <a:txBody>
                    <a:bodyPr/>
                    <a:lstStyle/>
                    <a:p>
                      <a:pPr marL="0" marR="0" lvl="0" indent="0" algn="ctr" rtl="0">
                        <a:lnSpc>
                          <a:spcPct val="107000"/>
                        </a:lnSpc>
                        <a:spcBef>
                          <a:spcPts val="0"/>
                        </a:spcBef>
                        <a:spcAft>
                          <a:spcPts val="0"/>
                        </a:spcAft>
                        <a:buNone/>
                      </a:pPr>
                      <a:r>
                        <a:rPr lang="en-US" sz="1400" u="none" strike="noStrike" cap="none"/>
                        <a:t>Word-level LSTM model, training on datasets from six genres, evaluating linguistic metrics using cosine similarity</a:t>
                      </a:r>
                      <a:endParaRPr sz="1400" u="none" strike="noStrike" cap="none">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1400" u="none" strike="noStrike" cap="none"/>
                        <a:t>Gill, H., Lee, D., &amp; Marwell, N. (2020)</a:t>
                      </a:r>
                      <a:endParaRPr sz="14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graphicFrame>
        <p:nvGraphicFramePr>
          <p:cNvPr id="302" name="Google Shape;302;p6"/>
          <p:cNvGraphicFramePr/>
          <p:nvPr/>
        </p:nvGraphicFramePr>
        <p:xfrm>
          <a:off x="393700" y="457200"/>
          <a:ext cx="11315700" cy="5930875"/>
        </p:xfrm>
        <a:graphic>
          <a:graphicData uri="http://schemas.openxmlformats.org/drawingml/2006/table">
            <a:tbl>
              <a:tblPr firstRow="1" firstCol="1" bandRow="1">
                <a:noFill/>
                <a:tableStyleId>{E97C4705-B500-4452-85C0-EE4BBE7A4010}</a:tableStyleId>
              </a:tblPr>
              <a:tblGrid>
                <a:gridCol w="761100">
                  <a:extLst>
                    <a:ext uri="{9D8B030D-6E8A-4147-A177-3AD203B41FA5}">
                      <a16:colId xmlns:a16="http://schemas.microsoft.com/office/drawing/2014/main" val="20000"/>
                    </a:ext>
                  </a:extLst>
                </a:gridCol>
                <a:gridCol w="2402775">
                  <a:extLst>
                    <a:ext uri="{9D8B030D-6E8A-4147-A177-3AD203B41FA5}">
                      <a16:colId xmlns:a16="http://schemas.microsoft.com/office/drawing/2014/main" val="20001"/>
                    </a:ext>
                  </a:extLst>
                </a:gridCol>
                <a:gridCol w="1268425">
                  <a:extLst>
                    <a:ext uri="{9D8B030D-6E8A-4147-A177-3AD203B41FA5}">
                      <a16:colId xmlns:a16="http://schemas.microsoft.com/office/drawing/2014/main" val="20002"/>
                    </a:ext>
                  </a:extLst>
                </a:gridCol>
                <a:gridCol w="2044700">
                  <a:extLst>
                    <a:ext uri="{9D8B030D-6E8A-4147-A177-3AD203B41FA5}">
                      <a16:colId xmlns:a16="http://schemas.microsoft.com/office/drawing/2014/main" val="20003"/>
                    </a:ext>
                  </a:extLst>
                </a:gridCol>
                <a:gridCol w="4838700">
                  <a:extLst>
                    <a:ext uri="{9D8B030D-6E8A-4147-A177-3AD203B41FA5}">
                      <a16:colId xmlns:a16="http://schemas.microsoft.com/office/drawing/2014/main" val="20004"/>
                    </a:ext>
                  </a:extLst>
                </a:gridCol>
              </a:tblGrid>
              <a:tr h="657925">
                <a:tc>
                  <a:txBody>
                    <a:bodyPr/>
                    <a:lstStyle/>
                    <a:p>
                      <a:pPr marL="0" marR="0" lvl="0" indent="0" algn="ctr" rtl="0">
                        <a:lnSpc>
                          <a:spcPct val="107000"/>
                        </a:lnSpc>
                        <a:spcBef>
                          <a:spcPts val="0"/>
                        </a:spcBef>
                        <a:spcAft>
                          <a:spcPts val="0"/>
                        </a:spcAft>
                        <a:buNone/>
                      </a:pPr>
                      <a:r>
                        <a:rPr lang="en-US" sz="1800" u="none" strike="noStrike" cap="none"/>
                        <a:t>S no.</a:t>
                      </a:r>
                      <a:endParaRPr sz="1800" u="none" strike="noStrike" cap="none">
                        <a:latin typeface="Calibri"/>
                        <a:ea typeface="Calibri"/>
                        <a:cs typeface="Calibri"/>
                        <a:sym typeface="Calibri"/>
                      </a:endParaRPr>
                    </a:p>
                  </a:txBody>
                  <a:tcPr marL="35075" marR="35075" marT="0" marB="0"/>
                </a:tc>
                <a:tc>
                  <a:txBody>
                    <a:bodyPr/>
                    <a:lstStyle/>
                    <a:p>
                      <a:pPr marL="0" marR="0" lvl="0" indent="0" algn="ctr" rtl="0">
                        <a:lnSpc>
                          <a:spcPct val="107000"/>
                        </a:lnSpc>
                        <a:spcBef>
                          <a:spcPts val="0"/>
                        </a:spcBef>
                        <a:spcAft>
                          <a:spcPts val="0"/>
                        </a:spcAft>
                        <a:buNone/>
                      </a:pPr>
                      <a:r>
                        <a:rPr lang="en-US" sz="1800" u="none" strike="noStrike" cap="none"/>
                        <a:t>Title</a:t>
                      </a:r>
                      <a:endParaRPr sz="1800" u="none" strike="noStrike" cap="none">
                        <a:latin typeface="Calibri"/>
                        <a:ea typeface="Calibri"/>
                        <a:cs typeface="Calibri"/>
                        <a:sym typeface="Calibri"/>
                      </a:endParaRPr>
                    </a:p>
                  </a:txBody>
                  <a:tcPr marL="35075" marR="35075" marT="0" marB="0"/>
                </a:tc>
                <a:tc>
                  <a:txBody>
                    <a:bodyPr/>
                    <a:lstStyle/>
                    <a:p>
                      <a:pPr marL="0" marR="0" lvl="0" indent="0" algn="ctr" rtl="0">
                        <a:lnSpc>
                          <a:spcPct val="107000"/>
                        </a:lnSpc>
                        <a:spcBef>
                          <a:spcPts val="0"/>
                        </a:spcBef>
                        <a:spcAft>
                          <a:spcPts val="0"/>
                        </a:spcAft>
                        <a:buNone/>
                      </a:pPr>
                      <a:r>
                        <a:rPr lang="en-US" sz="1800" u="none" strike="noStrike" cap="none"/>
                        <a:t>Purpose</a:t>
                      </a:r>
                      <a:endParaRPr sz="1800" u="none" strike="noStrike" cap="none">
                        <a:latin typeface="Calibri"/>
                        <a:ea typeface="Calibri"/>
                        <a:cs typeface="Calibri"/>
                        <a:sym typeface="Calibri"/>
                      </a:endParaRPr>
                    </a:p>
                  </a:txBody>
                  <a:tcPr marL="35075" marR="35075" marT="0" marB="0"/>
                </a:tc>
                <a:tc>
                  <a:txBody>
                    <a:bodyPr/>
                    <a:lstStyle/>
                    <a:p>
                      <a:pPr marL="0" marR="0" lvl="0" indent="0" algn="ctr" rtl="0">
                        <a:lnSpc>
                          <a:spcPct val="107000"/>
                        </a:lnSpc>
                        <a:spcBef>
                          <a:spcPts val="0"/>
                        </a:spcBef>
                        <a:spcAft>
                          <a:spcPts val="0"/>
                        </a:spcAft>
                        <a:buNone/>
                      </a:pPr>
                      <a:r>
                        <a:rPr lang="en-US" sz="1800" u="none" strike="noStrike" cap="none"/>
                        <a:t>Base Model</a:t>
                      </a:r>
                      <a:endParaRPr sz="1800" u="none" strike="noStrike" cap="none">
                        <a:latin typeface="Calibri"/>
                        <a:ea typeface="Calibri"/>
                        <a:cs typeface="Calibri"/>
                        <a:sym typeface="Calibri"/>
                      </a:endParaRPr>
                    </a:p>
                  </a:txBody>
                  <a:tcPr marL="35075" marR="35075" marT="0" marB="0"/>
                </a:tc>
                <a:tc>
                  <a:txBody>
                    <a:bodyPr/>
                    <a:lstStyle/>
                    <a:p>
                      <a:pPr marL="0" marR="0" lvl="0" indent="0" algn="ctr" rtl="0">
                        <a:lnSpc>
                          <a:spcPct val="107000"/>
                        </a:lnSpc>
                        <a:spcBef>
                          <a:spcPts val="0"/>
                        </a:spcBef>
                        <a:spcAft>
                          <a:spcPts val="0"/>
                        </a:spcAft>
                        <a:buNone/>
                      </a:pPr>
                      <a:r>
                        <a:rPr lang="en-US" sz="1800" u="none" strike="noStrike" cap="none"/>
                        <a:t>Methodology</a:t>
                      </a:r>
                      <a:endParaRPr sz="1800" u="none" strike="noStrike" cap="none">
                        <a:latin typeface="Calibri"/>
                        <a:ea typeface="Calibri"/>
                        <a:cs typeface="Calibri"/>
                        <a:sym typeface="Calibri"/>
                      </a:endParaRPr>
                    </a:p>
                  </a:txBody>
                  <a:tcPr marL="35075" marR="35075" marT="0" marB="0"/>
                </a:tc>
                <a:extLst>
                  <a:ext uri="{0D108BD9-81ED-4DB2-BD59-A6C34878D82A}">
                    <a16:rowId xmlns:a16="http://schemas.microsoft.com/office/drawing/2014/main" val="10000"/>
                  </a:ext>
                </a:extLst>
              </a:tr>
              <a:tr h="1239025">
                <a:tc>
                  <a:txBody>
                    <a:bodyPr/>
                    <a:lstStyle/>
                    <a:p>
                      <a:pPr marL="0" marR="0" lvl="0" indent="0" algn="ctr" rtl="0">
                        <a:lnSpc>
                          <a:spcPct val="107000"/>
                        </a:lnSpc>
                        <a:spcBef>
                          <a:spcPts val="0"/>
                        </a:spcBef>
                        <a:spcAft>
                          <a:spcPts val="0"/>
                        </a:spcAft>
                        <a:buNone/>
                      </a:pPr>
                      <a:r>
                        <a:rPr lang="en-US" sz="1200" u="none" strike="noStrike" cap="none"/>
                        <a:t>10</a:t>
                      </a:r>
                      <a:endParaRPr sz="1200" u="none" strike="noStrike" cap="none">
                        <a:latin typeface="Calibri"/>
                        <a:ea typeface="Calibri"/>
                        <a:cs typeface="Calibri"/>
                        <a:sym typeface="Calibri"/>
                      </a:endParaRPr>
                    </a:p>
                  </a:txBody>
                  <a:tcPr marL="35075" marR="35075" marT="0" marB="0"/>
                </a:tc>
                <a:tc>
                  <a:txBody>
                    <a:bodyPr/>
                    <a:lstStyle/>
                    <a:p>
                      <a:pPr marL="0" marR="0" lvl="0" indent="0" algn="ctr" rtl="0">
                        <a:lnSpc>
                          <a:spcPct val="107000"/>
                        </a:lnSpc>
                        <a:spcBef>
                          <a:spcPts val="0"/>
                        </a:spcBef>
                        <a:spcAft>
                          <a:spcPts val="0"/>
                        </a:spcAft>
                        <a:buNone/>
                      </a:pPr>
                      <a:r>
                        <a:rPr lang="en-US" sz="1200" u="none" strike="noStrike" cap="none"/>
                        <a:t>Singing Voice Synthesis Using Deep Autoregressive Neural Networks for Acoustic Modeling </a:t>
                      </a:r>
                      <a:endParaRPr sz="1200" u="none" strike="noStrike" cap="none">
                        <a:latin typeface="Calibri"/>
                        <a:ea typeface="Calibri"/>
                        <a:cs typeface="Calibri"/>
                        <a:sym typeface="Calibri"/>
                      </a:endParaRPr>
                    </a:p>
                  </a:txBody>
                  <a:tcPr marL="35075" marR="35075" marT="0" marB="0"/>
                </a:tc>
                <a:tc>
                  <a:txBody>
                    <a:bodyPr/>
                    <a:lstStyle/>
                    <a:p>
                      <a:pPr marL="0" marR="0" lvl="0" indent="0" algn="ctr" rtl="0">
                        <a:lnSpc>
                          <a:spcPct val="107000"/>
                        </a:lnSpc>
                        <a:spcBef>
                          <a:spcPts val="0"/>
                        </a:spcBef>
                        <a:spcAft>
                          <a:spcPts val="0"/>
                        </a:spcAft>
                        <a:buNone/>
                      </a:pPr>
                      <a:r>
                        <a:rPr lang="en-US" sz="1200" u="none" strike="noStrike" cap="none"/>
                        <a:t>Singing Voice Synthesis</a:t>
                      </a:r>
                      <a:endParaRPr sz="1200" u="none" strike="noStrike" cap="none">
                        <a:latin typeface="Calibri"/>
                        <a:ea typeface="Calibri"/>
                        <a:cs typeface="Calibri"/>
                        <a:sym typeface="Calibri"/>
                      </a:endParaRPr>
                    </a:p>
                  </a:txBody>
                  <a:tcPr marL="35075" marR="35075" marT="0" marB="0"/>
                </a:tc>
                <a:tc>
                  <a:txBody>
                    <a:bodyPr/>
                    <a:lstStyle/>
                    <a:p>
                      <a:pPr marL="0" marR="0" lvl="0" indent="0" algn="ctr" rtl="0">
                        <a:lnSpc>
                          <a:spcPct val="107000"/>
                        </a:lnSpc>
                        <a:spcBef>
                          <a:spcPts val="0"/>
                        </a:spcBef>
                        <a:spcAft>
                          <a:spcPts val="0"/>
                        </a:spcAft>
                        <a:buNone/>
                      </a:pPr>
                      <a:r>
                        <a:rPr lang="en-US" sz="1400" u="none" strike="noStrike" cap="none">
                          <a:latin typeface="Arial Black"/>
                          <a:ea typeface="Arial Black"/>
                          <a:cs typeface="Arial Black"/>
                          <a:sym typeface="Arial Black"/>
                        </a:rPr>
                        <a:t>Deep Autoregressive Neural Networks (DAR)</a:t>
                      </a:r>
                      <a:endParaRPr sz="1400" u="none" strike="noStrike" cap="none">
                        <a:latin typeface="Arial Black"/>
                        <a:ea typeface="Arial Black"/>
                        <a:cs typeface="Arial Black"/>
                        <a:sym typeface="Arial Black"/>
                      </a:endParaRPr>
                    </a:p>
                  </a:txBody>
                  <a:tcPr marL="35075" marR="35075" marT="0" marB="0"/>
                </a:tc>
                <a:tc>
                  <a:txBody>
                    <a:bodyPr/>
                    <a:lstStyle/>
                    <a:p>
                      <a:pPr marL="0" marR="0" lvl="0" indent="0" algn="ctr" rtl="0">
                        <a:lnSpc>
                          <a:spcPct val="107000"/>
                        </a:lnSpc>
                        <a:spcBef>
                          <a:spcPts val="0"/>
                        </a:spcBef>
                        <a:spcAft>
                          <a:spcPts val="0"/>
                        </a:spcAft>
                        <a:buNone/>
                      </a:pPr>
                      <a:r>
                        <a:rPr lang="en-US" sz="1400" u="none" strike="noStrike" cap="none"/>
                        <a:t>DAR-based approach for enhancing singing voice synthesis, addressing challenges like vibratos and ensuring consistency with music notes</a:t>
                      </a:r>
                      <a:endParaRPr sz="1400" u="none" strike="noStrike" cap="none">
                        <a:latin typeface="Calibri"/>
                        <a:ea typeface="Calibri"/>
                        <a:cs typeface="Calibri"/>
                        <a:sym typeface="Calibri"/>
                      </a:endParaRPr>
                    </a:p>
                  </a:txBody>
                  <a:tcPr marL="35075" marR="35075" marT="0" marB="0"/>
                </a:tc>
                <a:extLst>
                  <a:ext uri="{0D108BD9-81ED-4DB2-BD59-A6C34878D82A}">
                    <a16:rowId xmlns:a16="http://schemas.microsoft.com/office/drawing/2014/main" val="10001"/>
                  </a:ext>
                </a:extLst>
              </a:tr>
              <a:tr h="1067225">
                <a:tc>
                  <a:txBody>
                    <a:bodyPr/>
                    <a:lstStyle/>
                    <a:p>
                      <a:pPr marL="0" marR="0" lvl="0" indent="0" algn="ctr" rtl="0">
                        <a:lnSpc>
                          <a:spcPct val="107000"/>
                        </a:lnSpc>
                        <a:spcBef>
                          <a:spcPts val="0"/>
                        </a:spcBef>
                        <a:spcAft>
                          <a:spcPts val="0"/>
                        </a:spcAft>
                        <a:buNone/>
                      </a:pPr>
                      <a:r>
                        <a:rPr lang="en-US" sz="1200" u="none" strike="noStrike" cap="none"/>
                        <a:t>11</a:t>
                      </a:r>
                      <a:endParaRPr sz="1200" u="none" strike="noStrike" cap="none">
                        <a:latin typeface="Calibri"/>
                        <a:ea typeface="Calibri"/>
                        <a:cs typeface="Calibri"/>
                        <a:sym typeface="Calibri"/>
                      </a:endParaRPr>
                    </a:p>
                  </a:txBody>
                  <a:tcPr marL="35075" marR="35075" marT="0" marB="0"/>
                </a:tc>
                <a:tc>
                  <a:txBody>
                    <a:bodyPr/>
                    <a:lstStyle/>
                    <a:p>
                      <a:pPr marL="0" marR="0" lvl="0" indent="0" algn="ctr" rtl="0">
                        <a:lnSpc>
                          <a:spcPct val="107000"/>
                        </a:lnSpc>
                        <a:spcBef>
                          <a:spcPts val="0"/>
                        </a:spcBef>
                        <a:spcAft>
                          <a:spcPts val="0"/>
                        </a:spcAft>
                        <a:buNone/>
                      </a:pPr>
                      <a:r>
                        <a:rPr lang="en-US" sz="1200" u="none" strike="noStrike" cap="none"/>
                        <a:t>SUSing: SU-net for Singing Voice Synthesis </a:t>
                      </a:r>
                      <a:endParaRPr sz="1200" u="none" strike="noStrike" cap="none">
                        <a:latin typeface="Calibri"/>
                        <a:ea typeface="Calibri"/>
                        <a:cs typeface="Calibri"/>
                        <a:sym typeface="Calibri"/>
                      </a:endParaRPr>
                    </a:p>
                  </a:txBody>
                  <a:tcPr marL="35075" marR="35075" marT="0" marB="0"/>
                </a:tc>
                <a:tc>
                  <a:txBody>
                    <a:bodyPr/>
                    <a:lstStyle/>
                    <a:p>
                      <a:pPr marL="0" marR="0" lvl="0" indent="0" algn="ctr" rtl="0">
                        <a:lnSpc>
                          <a:spcPct val="107000"/>
                        </a:lnSpc>
                        <a:spcBef>
                          <a:spcPts val="0"/>
                        </a:spcBef>
                        <a:spcAft>
                          <a:spcPts val="0"/>
                        </a:spcAft>
                        <a:buNone/>
                      </a:pPr>
                      <a:r>
                        <a:rPr lang="en-US" sz="1200" u="none" strike="noStrike" cap="none"/>
                        <a:t>Singing Voice Synthesis</a:t>
                      </a:r>
                      <a:endParaRPr sz="1200" u="none" strike="noStrike" cap="none">
                        <a:latin typeface="Calibri"/>
                        <a:ea typeface="Calibri"/>
                        <a:cs typeface="Calibri"/>
                        <a:sym typeface="Calibri"/>
                      </a:endParaRPr>
                    </a:p>
                  </a:txBody>
                  <a:tcPr marL="35075" marR="35075" marT="0" marB="0"/>
                </a:tc>
                <a:tc>
                  <a:txBody>
                    <a:bodyPr/>
                    <a:lstStyle/>
                    <a:p>
                      <a:pPr marL="0" marR="0" lvl="0" indent="0" algn="ctr" rtl="0">
                        <a:lnSpc>
                          <a:spcPct val="107000"/>
                        </a:lnSpc>
                        <a:spcBef>
                          <a:spcPts val="0"/>
                        </a:spcBef>
                        <a:spcAft>
                          <a:spcPts val="0"/>
                        </a:spcAft>
                        <a:buNone/>
                      </a:pPr>
                      <a:r>
                        <a:rPr lang="en-US" sz="1400" u="none" strike="noStrike" cap="none">
                          <a:latin typeface="Arial Black"/>
                          <a:ea typeface="Arial Black"/>
                          <a:cs typeface="Arial Black"/>
                          <a:sym typeface="Arial Black"/>
                        </a:rPr>
                        <a:t>SU-net architecture with a stripe pooling module</a:t>
                      </a:r>
                      <a:endParaRPr sz="1400" u="none" strike="noStrike" cap="none">
                        <a:latin typeface="Arial Black"/>
                        <a:ea typeface="Arial Black"/>
                        <a:cs typeface="Arial Black"/>
                        <a:sym typeface="Arial Black"/>
                      </a:endParaRPr>
                    </a:p>
                  </a:txBody>
                  <a:tcPr marL="35075" marR="35075" marT="0" marB="0"/>
                </a:tc>
                <a:tc>
                  <a:txBody>
                    <a:bodyPr/>
                    <a:lstStyle/>
                    <a:p>
                      <a:pPr marL="0" marR="0" lvl="0" indent="0" algn="ctr" rtl="0">
                        <a:lnSpc>
                          <a:spcPct val="107000"/>
                        </a:lnSpc>
                        <a:spcBef>
                          <a:spcPts val="0"/>
                        </a:spcBef>
                        <a:spcAft>
                          <a:spcPts val="0"/>
                        </a:spcAft>
                        <a:buNone/>
                      </a:pPr>
                      <a:r>
                        <a:rPr lang="en-US" sz="1400" u="none" strike="noStrike" cap="none"/>
                        <a:t>SU-net with convolution layers, stripe pooling, and deconvolution layers for enhancing singing voice synthesis</a:t>
                      </a:r>
                      <a:endParaRPr sz="1400" u="none" strike="noStrike" cap="none">
                        <a:latin typeface="Calibri"/>
                        <a:ea typeface="Calibri"/>
                        <a:cs typeface="Calibri"/>
                        <a:sym typeface="Calibri"/>
                      </a:endParaRPr>
                    </a:p>
                  </a:txBody>
                  <a:tcPr marL="35075" marR="35075" marT="0" marB="0"/>
                </a:tc>
                <a:extLst>
                  <a:ext uri="{0D108BD9-81ED-4DB2-BD59-A6C34878D82A}">
                    <a16:rowId xmlns:a16="http://schemas.microsoft.com/office/drawing/2014/main" val="10002"/>
                  </a:ext>
                </a:extLst>
              </a:tr>
              <a:tr h="1207775">
                <a:tc>
                  <a:txBody>
                    <a:bodyPr/>
                    <a:lstStyle/>
                    <a:p>
                      <a:pPr marL="0" marR="0" lvl="0" indent="0" algn="ctr" rtl="0">
                        <a:lnSpc>
                          <a:spcPct val="107000"/>
                        </a:lnSpc>
                        <a:spcBef>
                          <a:spcPts val="0"/>
                        </a:spcBef>
                        <a:spcAft>
                          <a:spcPts val="0"/>
                        </a:spcAft>
                        <a:buNone/>
                      </a:pPr>
                      <a:r>
                        <a:rPr lang="en-US" sz="1200" u="none" strike="noStrike" cap="none"/>
                        <a:t>12</a:t>
                      </a:r>
                      <a:endParaRPr sz="1200" u="none" strike="noStrike" cap="none">
                        <a:latin typeface="Calibri"/>
                        <a:ea typeface="Calibri"/>
                        <a:cs typeface="Calibri"/>
                        <a:sym typeface="Calibri"/>
                      </a:endParaRPr>
                    </a:p>
                  </a:txBody>
                  <a:tcPr marL="35075" marR="35075" marT="0" marB="0"/>
                </a:tc>
                <a:tc>
                  <a:txBody>
                    <a:bodyPr/>
                    <a:lstStyle/>
                    <a:p>
                      <a:pPr marL="0" marR="0" lvl="0" indent="0" algn="ctr" rtl="0">
                        <a:lnSpc>
                          <a:spcPct val="107000"/>
                        </a:lnSpc>
                        <a:spcBef>
                          <a:spcPts val="0"/>
                        </a:spcBef>
                        <a:spcAft>
                          <a:spcPts val="0"/>
                        </a:spcAft>
                        <a:buNone/>
                      </a:pPr>
                      <a:r>
                        <a:rPr lang="en-US" sz="1200" u="none" strike="noStrike" cap="none"/>
                        <a:t>MuseGAN: Multi-Track Sequential Generative Adversarial Networks for Symbolic Music Generation and Accompaniment</a:t>
                      </a:r>
                      <a:endParaRPr sz="1200" u="none" strike="noStrike" cap="none">
                        <a:latin typeface="Calibri"/>
                        <a:ea typeface="Calibri"/>
                        <a:cs typeface="Calibri"/>
                        <a:sym typeface="Calibri"/>
                      </a:endParaRPr>
                    </a:p>
                  </a:txBody>
                  <a:tcPr marL="35075" marR="35075" marT="0" marB="0"/>
                </a:tc>
                <a:tc>
                  <a:txBody>
                    <a:bodyPr/>
                    <a:lstStyle/>
                    <a:p>
                      <a:pPr marL="0" marR="0" lvl="0" indent="0" algn="ctr" rtl="0">
                        <a:lnSpc>
                          <a:spcPct val="107000"/>
                        </a:lnSpc>
                        <a:spcBef>
                          <a:spcPts val="0"/>
                        </a:spcBef>
                        <a:spcAft>
                          <a:spcPts val="0"/>
                        </a:spcAft>
                        <a:buNone/>
                      </a:pPr>
                      <a:r>
                        <a:rPr lang="en-US" sz="1200" u="none" strike="noStrike" cap="none"/>
                        <a:t>Music Gen.</a:t>
                      </a:r>
                      <a:endParaRPr sz="1200" u="none" strike="noStrike" cap="none">
                        <a:latin typeface="Calibri"/>
                        <a:ea typeface="Calibri"/>
                        <a:cs typeface="Calibri"/>
                        <a:sym typeface="Calibri"/>
                      </a:endParaRPr>
                    </a:p>
                  </a:txBody>
                  <a:tcPr marL="35075" marR="35075" marT="0" marB="0"/>
                </a:tc>
                <a:tc>
                  <a:txBody>
                    <a:bodyPr/>
                    <a:lstStyle/>
                    <a:p>
                      <a:pPr marL="0" marR="0" lvl="0" indent="0" algn="ctr" rtl="0">
                        <a:lnSpc>
                          <a:spcPct val="107000"/>
                        </a:lnSpc>
                        <a:spcBef>
                          <a:spcPts val="0"/>
                        </a:spcBef>
                        <a:spcAft>
                          <a:spcPts val="0"/>
                        </a:spcAft>
                        <a:buNone/>
                      </a:pPr>
                      <a:r>
                        <a:rPr lang="en-US" sz="1400" u="none" strike="noStrike" cap="none">
                          <a:latin typeface="Arial Black"/>
                          <a:ea typeface="Arial Black"/>
                          <a:cs typeface="Arial Black"/>
                          <a:sym typeface="Arial Black"/>
                        </a:rPr>
                        <a:t>Generative Adversarial Networks (GANs)</a:t>
                      </a:r>
                      <a:endParaRPr sz="1400" u="none" strike="noStrike" cap="none">
                        <a:latin typeface="Arial Black"/>
                        <a:ea typeface="Arial Black"/>
                        <a:cs typeface="Arial Black"/>
                        <a:sym typeface="Arial Black"/>
                      </a:endParaRPr>
                    </a:p>
                  </a:txBody>
                  <a:tcPr marL="35075" marR="35075" marT="0" marB="0"/>
                </a:tc>
                <a:tc>
                  <a:txBody>
                    <a:bodyPr/>
                    <a:lstStyle/>
                    <a:p>
                      <a:pPr marL="0" marR="0" lvl="0" indent="0" algn="ctr" rtl="0">
                        <a:lnSpc>
                          <a:spcPct val="107000"/>
                        </a:lnSpc>
                        <a:spcBef>
                          <a:spcPts val="0"/>
                        </a:spcBef>
                        <a:spcAft>
                          <a:spcPts val="0"/>
                        </a:spcAft>
                        <a:buNone/>
                      </a:pPr>
                      <a:r>
                        <a:rPr lang="en-US" sz="1400" u="none" strike="noStrike" cap="none"/>
                        <a:t>MuseGAN model for generating multi-track polyphonic music, exploring unconditional and conditional generation</a:t>
                      </a:r>
                      <a:endParaRPr sz="1400" u="none" strike="noStrike" cap="none">
                        <a:latin typeface="Calibri"/>
                        <a:ea typeface="Calibri"/>
                        <a:cs typeface="Calibri"/>
                        <a:sym typeface="Calibri"/>
                      </a:endParaRPr>
                    </a:p>
                  </a:txBody>
                  <a:tcPr marL="35075" marR="35075" marT="0" marB="0"/>
                </a:tc>
                <a:extLst>
                  <a:ext uri="{0D108BD9-81ED-4DB2-BD59-A6C34878D82A}">
                    <a16:rowId xmlns:a16="http://schemas.microsoft.com/office/drawing/2014/main" val="10003"/>
                  </a:ext>
                </a:extLst>
              </a:tr>
              <a:tr h="892300">
                <a:tc>
                  <a:txBody>
                    <a:bodyPr/>
                    <a:lstStyle/>
                    <a:p>
                      <a:pPr marL="0" marR="0" lvl="0" indent="0" algn="ctr" rtl="0">
                        <a:lnSpc>
                          <a:spcPct val="107000"/>
                        </a:lnSpc>
                        <a:spcBef>
                          <a:spcPts val="0"/>
                        </a:spcBef>
                        <a:spcAft>
                          <a:spcPts val="0"/>
                        </a:spcAft>
                        <a:buNone/>
                      </a:pPr>
                      <a:r>
                        <a:rPr lang="en-US" sz="1200" u="none" strike="noStrike" cap="none"/>
                        <a:t>13</a:t>
                      </a:r>
                      <a:endParaRPr sz="1200" u="none" strike="noStrike" cap="none">
                        <a:latin typeface="Calibri"/>
                        <a:ea typeface="Calibri"/>
                        <a:cs typeface="Calibri"/>
                        <a:sym typeface="Calibri"/>
                      </a:endParaRPr>
                    </a:p>
                  </a:txBody>
                  <a:tcPr marL="35075" marR="35075" marT="0" marB="0"/>
                </a:tc>
                <a:tc>
                  <a:txBody>
                    <a:bodyPr/>
                    <a:lstStyle/>
                    <a:p>
                      <a:pPr marL="0" marR="0" lvl="0" indent="0" algn="ctr" rtl="0">
                        <a:lnSpc>
                          <a:spcPct val="107000"/>
                        </a:lnSpc>
                        <a:spcBef>
                          <a:spcPts val="0"/>
                        </a:spcBef>
                        <a:spcAft>
                          <a:spcPts val="0"/>
                        </a:spcAft>
                        <a:buNone/>
                      </a:pPr>
                      <a:r>
                        <a:rPr lang="en-US" sz="1200" u="none" strike="noStrike" cap="none"/>
                        <a:t>DeepRapper: Neural Rap Generation with Rhyme and Rhythm Modeling</a:t>
                      </a:r>
                      <a:endParaRPr sz="1200" u="none" strike="noStrike" cap="none">
                        <a:latin typeface="Calibri"/>
                        <a:ea typeface="Calibri"/>
                        <a:cs typeface="Calibri"/>
                        <a:sym typeface="Calibri"/>
                      </a:endParaRPr>
                    </a:p>
                  </a:txBody>
                  <a:tcPr marL="35075" marR="35075" marT="0" marB="0"/>
                </a:tc>
                <a:tc>
                  <a:txBody>
                    <a:bodyPr/>
                    <a:lstStyle/>
                    <a:p>
                      <a:pPr marL="0" marR="0" lvl="0" indent="0" algn="ctr" rtl="0">
                        <a:lnSpc>
                          <a:spcPct val="107000"/>
                        </a:lnSpc>
                        <a:spcBef>
                          <a:spcPts val="0"/>
                        </a:spcBef>
                        <a:spcAft>
                          <a:spcPts val="0"/>
                        </a:spcAft>
                        <a:buNone/>
                      </a:pPr>
                      <a:r>
                        <a:rPr lang="en-US" sz="1200" u="none" strike="noStrike" cap="none"/>
                        <a:t>Rap Lyrics Gen.</a:t>
                      </a:r>
                      <a:endParaRPr sz="1200" u="none" strike="noStrike" cap="none">
                        <a:latin typeface="Calibri"/>
                        <a:ea typeface="Calibri"/>
                        <a:cs typeface="Calibri"/>
                        <a:sym typeface="Calibri"/>
                      </a:endParaRPr>
                    </a:p>
                  </a:txBody>
                  <a:tcPr marL="35075" marR="35075" marT="0" marB="0"/>
                </a:tc>
                <a:tc>
                  <a:txBody>
                    <a:bodyPr/>
                    <a:lstStyle/>
                    <a:p>
                      <a:pPr marL="0" marR="0" lvl="0" indent="0" algn="ctr" rtl="0">
                        <a:lnSpc>
                          <a:spcPct val="107000"/>
                        </a:lnSpc>
                        <a:spcBef>
                          <a:spcPts val="0"/>
                        </a:spcBef>
                        <a:spcAft>
                          <a:spcPts val="0"/>
                        </a:spcAft>
                        <a:buNone/>
                      </a:pPr>
                      <a:r>
                        <a:rPr lang="en-US" sz="1400" u="none" strike="noStrike" cap="none">
                          <a:latin typeface="Arial Black"/>
                          <a:ea typeface="Arial Black"/>
                          <a:cs typeface="Arial Black"/>
                          <a:sym typeface="Arial Black"/>
                        </a:rPr>
                        <a:t>Transformer-based neural system</a:t>
                      </a:r>
                      <a:endParaRPr sz="1400" u="none" strike="noStrike" cap="none">
                        <a:latin typeface="Arial Black"/>
                        <a:ea typeface="Arial Black"/>
                        <a:cs typeface="Arial Black"/>
                        <a:sym typeface="Arial Black"/>
                      </a:endParaRPr>
                    </a:p>
                  </a:txBody>
                  <a:tcPr marL="35075" marR="35075" marT="0" marB="0"/>
                </a:tc>
                <a:tc>
                  <a:txBody>
                    <a:bodyPr/>
                    <a:lstStyle/>
                    <a:p>
                      <a:pPr marL="0" marR="0" lvl="0" indent="0" algn="ctr" rtl="0">
                        <a:lnSpc>
                          <a:spcPct val="107000"/>
                        </a:lnSpc>
                        <a:spcBef>
                          <a:spcPts val="0"/>
                        </a:spcBef>
                        <a:spcAft>
                          <a:spcPts val="0"/>
                        </a:spcAft>
                        <a:buNone/>
                      </a:pPr>
                      <a:r>
                        <a:rPr lang="en-US" sz="1400" u="none" strike="noStrike" cap="none"/>
                        <a:t>DEEPRapper for generating rap lyrics with rhyme and rhythm modeling, pre-training on non-rap lyrics, and lyrics without beats</a:t>
                      </a:r>
                      <a:endParaRPr sz="1400" u="none" strike="noStrike" cap="none">
                        <a:latin typeface="Calibri"/>
                        <a:ea typeface="Calibri"/>
                        <a:cs typeface="Calibri"/>
                        <a:sym typeface="Calibri"/>
                      </a:endParaRPr>
                    </a:p>
                  </a:txBody>
                  <a:tcPr marL="35075" marR="35075" marT="0" marB="0"/>
                </a:tc>
                <a:extLst>
                  <a:ext uri="{0D108BD9-81ED-4DB2-BD59-A6C34878D82A}">
                    <a16:rowId xmlns:a16="http://schemas.microsoft.com/office/drawing/2014/main" val="10004"/>
                  </a:ext>
                </a:extLst>
              </a:tr>
              <a:tr h="866625">
                <a:tc>
                  <a:txBody>
                    <a:bodyPr/>
                    <a:lstStyle/>
                    <a:p>
                      <a:pPr marL="0" marR="0" lvl="0" indent="0" algn="ctr" rtl="0">
                        <a:lnSpc>
                          <a:spcPct val="107000"/>
                        </a:lnSpc>
                        <a:spcBef>
                          <a:spcPts val="0"/>
                        </a:spcBef>
                        <a:spcAft>
                          <a:spcPts val="0"/>
                        </a:spcAft>
                        <a:buNone/>
                      </a:pPr>
                      <a:r>
                        <a:rPr lang="en-US" sz="1200" u="none" strike="noStrike" cap="none"/>
                        <a:t>14</a:t>
                      </a:r>
                      <a:endParaRPr sz="1200" u="none" strike="noStrike" cap="none">
                        <a:latin typeface="Calibri"/>
                        <a:ea typeface="Calibri"/>
                        <a:cs typeface="Calibri"/>
                        <a:sym typeface="Calibri"/>
                      </a:endParaRPr>
                    </a:p>
                  </a:txBody>
                  <a:tcPr marL="35075" marR="35075" marT="0" marB="0"/>
                </a:tc>
                <a:tc>
                  <a:txBody>
                    <a:bodyPr/>
                    <a:lstStyle/>
                    <a:p>
                      <a:pPr marL="0" marR="0" lvl="0" indent="0" algn="ctr" rtl="0">
                        <a:lnSpc>
                          <a:spcPct val="107000"/>
                        </a:lnSpc>
                        <a:spcBef>
                          <a:spcPts val="0"/>
                        </a:spcBef>
                        <a:spcAft>
                          <a:spcPts val="0"/>
                        </a:spcAft>
                        <a:buNone/>
                      </a:pPr>
                      <a:r>
                        <a:rPr lang="en-US" sz="1200" u="none" strike="noStrike" cap="none"/>
                        <a:t>GhostWriter: Using an LSTM for Automatic Rap Lyric Generation</a:t>
                      </a:r>
                      <a:endParaRPr sz="1200" u="none" strike="noStrike" cap="none">
                        <a:latin typeface="Calibri"/>
                        <a:ea typeface="Calibri"/>
                        <a:cs typeface="Calibri"/>
                        <a:sym typeface="Calibri"/>
                      </a:endParaRPr>
                    </a:p>
                  </a:txBody>
                  <a:tcPr marL="35075" marR="35075" marT="0" marB="0"/>
                </a:tc>
                <a:tc>
                  <a:txBody>
                    <a:bodyPr/>
                    <a:lstStyle/>
                    <a:p>
                      <a:pPr marL="0" marR="0" lvl="0" indent="0" algn="ctr" rtl="0">
                        <a:lnSpc>
                          <a:spcPct val="107000"/>
                        </a:lnSpc>
                        <a:spcBef>
                          <a:spcPts val="0"/>
                        </a:spcBef>
                        <a:spcAft>
                          <a:spcPts val="0"/>
                        </a:spcAft>
                        <a:buNone/>
                      </a:pPr>
                      <a:r>
                        <a:rPr lang="en-US" sz="1200" u="none" strike="noStrike" cap="none"/>
                        <a:t>Rap Lyrics Gen.</a:t>
                      </a:r>
                      <a:endParaRPr sz="1200" u="none" strike="noStrike" cap="none">
                        <a:latin typeface="Calibri"/>
                        <a:ea typeface="Calibri"/>
                        <a:cs typeface="Calibri"/>
                        <a:sym typeface="Calibri"/>
                      </a:endParaRPr>
                    </a:p>
                  </a:txBody>
                  <a:tcPr marL="35075" marR="35075" marT="0" marB="0"/>
                </a:tc>
                <a:tc>
                  <a:txBody>
                    <a:bodyPr/>
                    <a:lstStyle/>
                    <a:p>
                      <a:pPr marL="0" marR="0" lvl="0" indent="0" algn="ctr" rtl="0">
                        <a:lnSpc>
                          <a:spcPct val="107000"/>
                        </a:lnSpc>
                        <a:spcBef>
                          <a:spcPts val="0"/>
                        </a:spcBef>
                        <a:spcAft>
                          <a:spcPts val="0"/>
                        </a:spcAft>
                        <a:buNone/>
                      </a:pPr>
                      <a:r>
                        <a:rPr lang="en-US" sz="1400" u="none" strike="noStrike" cap="none">
                          <a:latin typeface="Arial Black"/>
                          <a:ea typeface="Arial Black"/>
                          <a:cs typeface="Arial Black"/>
                          <a:sym typeface="Arial Black"/>
                        </a:rPr>
                        <a:t>LSTM Neural Network</a:t>
                      </a:r>
                      <a:endParaRPr sz="1400" u="none" strike="noStrike" cap="none">
                        <a:latin typeface="Arial Black"/>
                        <a:ea typeface="Arial Black"/>
                        <a:cs typeface="Arial Black"/>
                        <a:sym typeface="Arial Black"/>
                      </a:endParaRPr>
                    </a:p>
                  </a:txBody>
                  <a:tcPr marL="35075" marR="35075" marT="0" marB="0"/>
                </a:tc>
                <a:tc>
                  <a:txBody>
                    <a:bodyPr/>
                    <a:lstStyle/>
                    <a:p>
                      <a:pPr marL="0" marR="0" lvl="0" indent="0" algn="ctr" rtl="0">
                        <a:lnSpc>
                          <a:spcPct val="107000"/>
                        </a:lnSpc>
                        <a:spcBef>
                          <a:spcPts val="0"/>
                        </a:spcBef>
                        <a:spcAft>
                          <a:spcPts val="0"/>
                        </a:spcAft>
                        <a:buNone/>
                      </a:pPr>
                      <a:r>
                        <a:rPr lang="en-US" sz="1400" u="none" strike="noStrike" cap="none"/>
                        <a:t>GhostWriter for generating rap lyrics similar but not identical to a given artist's style, trained on an artist's lyrics with newline and verse end tokens</a:t>
                      </a:r>
                      <a:endParaRPr sz="1400" u="none" strike="noStrike" cap="none">
                        <a:latin typeface="Calibri"/>
                        <a:ea typeface="Calibri"/>
                        <a:cs typeface="Calibri"/>
                        <a:sym typeface="Calibri"/>
                      </a:endParaRPr>
                    </a:p>
                  </a:txBody>
                  <a:tcPr marL="35075" marR="35075"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F9099B8-7CB8-239B-EC25-958D8238115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9</a:t>
            </a:fld>
            <a:endParaRPr lang="en-US"/>
          </a:p>
        </p:txBody>
      </p:sp>
      <p:sp>
        <p:nvSpPr>
          <p:cNvPr id="3" name="Title 2">
            <a:extLst>
              <a:ext uri="{FF2B5EF4-FFF2-40B4-BE49-F238E27FC236}">
                <a16:creationId xmlns:a16="http://schemas.microsoft.com/office/drawing/2014/main" id="{9F7DBAD5-7940-37A9-8705-DF1441CF7A95}"/>
              </a:ext>
            </a:extLst>
          </p:cNvPr>
          <p:cNvSpPr>
            <a:spLocks noGrp="1"/>
          </p:cNvSpPr>
          <p:nvPr>
            <p:ph type="title"/>
          </p:nvPr>
        </p:nvSpPr>
        <p:spPr/>
        <p:txBody>
          <a:bodyPr>
            <a:normAutofit fontScale="90000"/>
          </a:bodyPr>
          <a:lstStyle/>
          <a:p>
            <a:r>
              <a:rPr lang="en-US" dirty="0"/>
              <a:t>Data collection</a:t>
            </a:r>
          </a:p>
        </p:txBody>
      </p:sp>
      <p:sp>
        <p:nvSpPr>
          <p:cNvPr id="4" name="Text Placeholder 3">
            <a:extLst>
              <a:ext uri="{FF2B5EF4-FFF2-40B4-BE49-F238E27FC236}">
                <a16:creationId xmlns:a16="http://schemas.microsoft.com/office/drawing/2014/main" id="{B0560A70-ACA2-A76D-2FC5-886979FA5425}"/>
              </a:ext>
            </a:extLst>
          </p:cNvPr>
          <p:cNvSpPr>
            <a:spLocks noGrp="1"/>
          </p:cNvSpPr>
          <p:nvPr>
            <p:ph type="body" idx="1"/>
          </p:nvPr>
        </p:nvSpPr>
        <p:spPr>
          <a:xfrm>
            <a:off x="838200" y="1758462"/>
            <a:ext cx="10515600" cy="4515198"/>
          </a:xfrm>
        </p:spPr>
        <p:txBody>
          <a:bodyPr>
            <a:normAutofit fontScale="92500" lnSpcReduction="10000"/>
          </a:bodyPr>
          <a:lstStyle/>
          <a:p>
            <a:pPr marL="127000" indent="0" algn="l" fontAlgn="base">
              <a:buNone/>
            </a:pPr>
            <a:r>
              <a:rPr lang="en-US" sz="2000" b="1" i="0" dirty="0">
                <a:solidFill>
                  <a:srgbClr val="202124"/>
                </a:solidFill>
                <a:effectLst/>
                <a:latin typeface="zeitung"/>
              </a:rPr>
              <a:t>William Shakespeare's Sonnet</a:t>
            </a:r>
          </a:p>
          <a:p>
            <a:pPr marL="127000" indent="0">
              <a:buNone/>
            </a:pPr>
            <a:r>
              <a:rPr lang="en-US" b="0" i="0" dirty="0">
                <a:solidFill>
                  <a:srgbClr val="5F6368"/>
                </a:solidFill>
                <a:effectLst/>
                <a:latin typeface="Inter"/>
              </a:rPr>
              <a:t>This data is a text file consisting of 154 of the famous sonnets by William Shakespeare</a:t>
            </a:r>
          </a:p>
          <a:p>
            <a:pPr marL="127000" indent="0">
              <a:buNone/>
            </a:pPr>
            <a:r>
              <a:rPr lang="en-US" b="1" dirty="0">
                <a:solidFill>
                  <a:srgbClr val="5F6368"/>
                </a:solidFill>
                <a:latin typeface="Inter"/>
              </a:rPr>
              <a:t>Data link</a:t>
            </a:r>
            <a:r>
              <a:rPr lang="en-US" dirty="0">
                <a:solidFill>
                  <a:srgbClr val="5F6368"/>
                </a:solidFill>
                <a:latin typeface="Inter"/>
              </a:rPr>
              <a:t>: </a:t>
            </a:r>
            <a:r>
              <a:rPr lang="en-US" sz="1400" dirty="0">
                <a:hlinkClick r:id="rId2"/>
              </a:rPr>
              <a:t>William Shakespeare's Sonnet (kaggle.com)</a:t>
            </a:r>
            <a:endParaRPr lang="en-US" sz="1400" dirty="0"/>
          </a:p>
          <a:p>
            <a:pPr marL="127000" indent="0">
              <a:buNone/>
            </a:pPr>
            <a:r>
              <a:rPr lang="en-US" b="1" dirty="0">
                <a:solidFill>
                  <a:srgbClr val="5F6368"/>
                </a:solidFill>
                <a:latin typeface="Inter"/>
              </a:rPr>
              <a:t>Details and stats</a:t>
            </a:r>
            <a:r>
              <a:rPr lang="en-US" dirty="0">
                <a:solidFill>
                  <a:srgbClr val="5F6368"/>
                </a:solidFill>
                <a:latin typeface="Inter"/>
              </a:rPr>
              <a:t>:</a:t>
            </a:r>
          </a:p>
          <a:p>
            <a:pPr marL="127000" indent="0">
              <a:buNone/>
            </a:pPr>
            <a:r>
              <a:rPr lang="en-US" dirty="0">
                <a:solidFill>
                  <a:srgbClr val="5F6368"/>
                </a:solidFill>
                <a:latin typeface="Inter"/>
              </a:rPr>
              <a:t>shakepeare.</a:t>
            </a:r>
            <a:r>
              <a:rPr lang="en-US">
                <a:solidFill>
                  <a:srgbClr val="5F6368"/>
                </a:solidFill>
                <a:latin typeface="Inter"/>
              </a:rPr>
              <a:t>txt (41KB)</a:t>
            </a:r>
            <a:endParaRPr lang="en-US" dirty="0">
              <a:solidFill>
                <a:srgbClr val="5F6368"/>
              </a:solidFill>
              <a:latin typeface="Inter"/>
            </a:endParaRPr>
          </a:p>
          <a:p>
            <a:pPr marL="127000" indent="0">
              <a:buNone/>
            </a:pPr>
            <a:r>
              <a:rPr lang="en-US" dirty="0">
                <a:solidFill>
                  <a:srgbClr val="5F6368"/>
                </a:solidFill>
                <a:latin typeface="Inter"/>
              </a:rPr>
              <a:t>Total Number of Sonnets =	154</a:t>
            </a:r>
          </a:p>
          <a:p>
            <a:pPr marL="127000" indent="0">
              <a:buNone/>
            </a:pPr>
            <a:r>
              <a:rPr lang="en-US" dirty="0">
                <a:solidFill>
                  <a:srgbClr val="5F6368"/>
                </a:solidFill>
                <a:latin typeface="Inter"/>
              </a:rPr>
              <a:t>Sonnets Focused on Love =	126</a:t>
            </a:r>
          </a:p>
          <a:p>
            <a:pPr marL="127000" indent="0">
              <a:buNone/>
            </a:pPr>
            <a:r>
              <a:rPr lang="en-US" b="1" dirty="0">
                <a:solidFill>
                  <a:srgbClr val="5F6368"/>
                </a:solidFill>
                <a:latin typeface="Inter"/>
              </a:rPr>
              <a:t>Description of sonnets</a:t>
            </a:r>
            <a:r>
              <a:rPr lang="en-US" dirty="0">
                <a:solidFill>
                  <a:srgbClr val="5F6368"/>
                </a:solidFill>
                <a:latin typeface="Inter"/>
              </a:rPr>
              <a:t>:</a:t>
            </a:r>
          </a:p>
          <a:p>
            <a:r>
              <a:rPr lang="en-US" dirty="0">
                <a:solidFill>
                  <a:srgbClr val="5F6368"/>
                </a:solidFill>
                <a:latin typeface="Inter"/>
              </a:rPr>
              <a:t>Romantic Love: Many sonnets address the beauty and love for a young man (the Fair Youth) and a mysterious woman (the Dark Lady).</a:t>
            </a:r>
          </a:p>
          <a:p>
            <a:r>
              <a:rPr lang="en-US" dirty="0">
                <a:solidFill>
                  <a:srgbClr val="5F6368"/>
                </a:solidFill>
                <a:latin typeface="Inter"/>
              </a:rPr>
              <a:t>Jealousy and Despair: Several sonnets express deep feelings of jealousy, betrayal, and despair.</a:t>
            </a:r>
          </a:p>
          <a:p>
            <a:r>
              <a:rPr lang="en-US" dirty="0">
                <a:solidFill>
                  <a:srgbClr val="5F6368"/>
                </a:solidFill>
                <a:latin typeface="Inter"/>
              </a:rPr>
              <a:t>Mortality and Time: A recurrent theme is the transient nature of life and beauty, with many sonnets contemplating the effects of time and the inevitable approach of death.</a:t>
            </a:r>
          </a:p>
          <a:p>
            <a:r>
              <a:rPr lang="en-US" dirty="0">
                <a:solidFill>
                  <a:srgbClr val="5F6368"/>
                </a:solidFill>
                <a:latin typeface="Inter"/>
              </a:rPr>
              <a:t>Poetic Immortality: Shakespeare often reflects on the power of his poetry to grant eternal life to his subjects through written word.</a:t>
            </a:r>
          </a:p>
          <a:p>
            <a:pPr marL="127000" indent="0">
              <a:buNone/>
            </a:pPr>
            <a:endParaRPr lang="en-US" sz="2000" dirty="0">
              <a:solidFill>
                <a:srgbClr val="5F6368"/>
              </a:solidFill>
              <a:latin typeface="Inter"/>
            </a:endParaRPr>
          </a:p>
        </p:txBody>
      </p:sp>
    </p:spTree>
    <p:extLst>
      <p:ext uri="{BB962C8B-B14F-4D97-AF65-F5344CB8AC3E}">
        <p14:creationId xmlns:p14="http://schemas.microsoft.com/office/powerpoint/2010/main" val="681024820"/>
      </p:ext>
    </p:extLst>
  </p:cSld>
  <p:clrMapOvr>
    <a:masterClrMapping/>
  </p:clrMapOvr>
</p:sld>
</file>

<file path=ppt/theme/theme1.xml><?xml version="1.0" encoding="utf-8"?>
<a:theme xmlns:a="http://schemas.openxmlformats.org/drawingml/2006/main" name="Office Theme">
  <a:themeElements>
    <a:clrScheme name="Custom 23">
      <a:dk1>
        <a:srgbClr val="000000"/>
      </a:dk1>
      <a:lt1>
        <a:srgbClr val="FFFFFF"/>
      </a:lt1>
      <a:dk2>
        <a:srgbClr val="6D3200"/>
      </a:dk2>
      <a:lt2>
        <a:srgbClr val="D8B97A"/>
      </a:lt2>
      <a:accent1>
        <a:srgbClr val="306994"/>
      </a:accent1>
      <a:accent2>
        <a:srgbClr val="39577A"/>
      </a:accent2>
      <a:accent3>
        <a:srgbClr val="7E5E34"/>
      </a:accent3>
      <a:accent4>
        <a:srgbClr val="B7B374"/>
      </a:accent4>
      <a:accent5>
        <a:srgbClr val="2C1600"/>
      </a:accent5>
      <a:accent6>
        <a:srgbClr val="864A3F"/>
      </a:accent6>
      <a:hlink>
        <a:srgbClr val="D8B97A"/>
      </a:hlink>
      <a:folHlink>
        <a:srgbClr val="D8B97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2437</Words>
  <Application>Microsoft Office PowerPoint</Application>
  <PresentationFormat>Widescreen</PresentationFormat>
  <Paragraphs>306</Paragraphs>
  <Slides>23</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Arial Black</vt:lpstr>
      <vt:lpstr>Pinyon Script</vt:lpstr>
      <vt:lpstr>Book Antiqua</vt:lpstr>
      <vt:lpstr>Calibri</vt:lpstr>
      <vt:lpstr>Inter</vt:lpstr>
      <vt:lpstr>Times New Roman</vt:lpstr>
      <vt:lpstr>zeitung</vt:lpstr>
      <vt:lpstr>Office Theme</vt:lpstr>
      <vt:lpstr>Generative muse </vt:lpstr>
      <vt:lpstr>Introduction </vt:lpstr>
      <vt:lpstr>Problem Statement</vt:lpstr>
      <vt:lpstr>Significance </vt:lpstr>
      <vt:lpstr>PowerPoint Presentation</vt:lpstr>
      <vt:lpstr>PowerPoint Presentation</vt:lpstr>
      <vt:lpstr>PowerPoint Presentation</vt:lpstr>
      <vt:lpstr>PowerPoint Presentation</vt:lpstr>
      <vt:lpstr>Data collection</vt:lpstr>
      <vt:lpstr> Methodology </vt:lpstr>
      <vt:lpstr>PowerPoint Presentation</vt:lpstr>
      <vt:lpstr>OUTPUT SCREENS</vt:lpstr>
      <vt:lpstr>PowerPoint Presentation</vt:lpstr>
      <vt:lpstr>Sequential models</vt:lpstr>
      <vt:lpstr>PowerPoint Presentation</vt:lpstr>
      <vt:lpstr>GRU (GATED RECURRENT UNITS)</vt:lpstr>
      <vt:lpstr>GANS (Generative adversarial networks)</vt:lpstr>
      <vt:lpstr>PowerPoint Presentation</vt:lpstr>
      <vt:lpstr>Performance by final model (POETRY GAN)</vt:lpstr>
      <vt:lpstr>Comparison study</vt:lpstr>
      <vt:lpstr>Conclusion </vt:lpstr>
      <vt:lpstr>Limitations &amp; 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muse </dc:title>
  <dc:creator>Mahesh Gunampalli</dc:creator>
  <cp:lastModifiedBy>Mahesh Gunampalli</cp:lastModifiedBy>
  <cp:revision>9</cp:revision>
  <dcterms:created xsi:type="dcterms:W3CDTF">2024-01-24T15:42:36Z</dcterms:created>
  <dcterms:modified xsi:type="dcterms:W3CDTF">2024-06-12T02:19:24Z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