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64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616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9543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Project Title: </a:t>
            </a:r>
            <a:r>
              <a:rPr lang="en-US" sz="4450" dirty="0" err="1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NeuChromatic</a:t>
            </a: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: Turn thoughts into chromatic experience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848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Course: Deep Learning and Reinforcement Learning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028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Team Members: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5209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SHAMITHA BASAVARAJ - 1BG23CS138,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8838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SINDHUJA C S - 1BG23CS151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7570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854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Project Objective: MindCanvas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662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316724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Smart Journaling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161472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Detect user emotions from text entries.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6112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3790" y="6111591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Provide Feedback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93790" y="695633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Offer kind, AI-generated responses.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349" y="240990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265349" y="3260364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Generate Visuals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3265349" y="4105112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Create AI art based on mood.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908" y="2399879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36908" y="325034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Visualize Trends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5736908" y="374076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Log and display mood changes.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360" y="0"/>
            <a:ext cx="603504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588764"/>
            <a:ext cx="7078980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Methodology and Workflow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9" y="1579007"/>
            <a:ext cx="1070610" cy="12848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4064" y="1793081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Emotion Detection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034064" y="2256115"/>
            <a:ext cx="6360557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DistilBERT classifier.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79" y="2863810"/>
            <a:ext cx="1070610" cy="128480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4064" y="3077885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Text Feedback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034064" y="3540919"/>
            <a:ext cx="6360557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T5 (FLAN) model.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79" y="4148614"/>
            <a:ext cx="1070610" cy="12848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34064" y="4362688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Visual Generation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034064" y="4825722"/>
            <a:ext cx="6360557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Stable Diffusion prompts.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79" y="5433417"/>
            <a:ext cx="1070610" cy="128480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34064" y="5647492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Trend Logging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2034064" y="6110526"/>
            <a:ext cx="6360557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CSV and Matplotlib.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749379" y="6959084"/>
            <a:ext cx="7645241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The entire system was built and tested in Google Colab, leveraging its powerful GPU support for efficient processing of deep learning models.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Key Assumptions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Text Expressiveness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Input text adequately reflects user emotions.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Model Accuracy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Pretrained models perform well without fine-tuning.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User Consistency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Users maintain regular journaling habits.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Colab GPU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Sufficient GPU resources are available.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718E0-094B-5840-3FC4-71F4F64804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4657" y="7603843"/>
            <a:ext cx="2124371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7433"/>
            <a:ext cx="83777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Model Evaluation and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93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Emotion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Outputs include a label and confidence score.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4048"/>
            <a:ext cx="2842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Feedback Alignment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3451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Contextually relevant to detected mood.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93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Image Generation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0279" y="41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Prompt-based results show variation.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Mood Visualization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53451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Graph tracks mental state shifts effectively.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C6571-2E33-3CFE-0477-0AB1182F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029" y="7629441"/>
            <a:ext cx="2124371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1187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72351"/>
            <a:ext cx="8979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Project Summary and Outcomes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21292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8557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Functional Pipeline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346144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AI-driven journaling insights.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548" y="462129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2982" y="4855726"/>
            <a:ext cx="29531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Real-time Generation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2982" y="534614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Sentiment to feedback and image.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404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Offline Logging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895148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CSV-based data storage.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548" y="6170295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62982" y="6404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Reproducible Code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2982" y="68951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TensorFlow and HuggingFace.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8FCAAC-760B-24AC-AE37-6308B0CE4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6029" y="7617178"/>
            <a:ext cx="2124371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102231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Future Improvements and Extensions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728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7" y="2366129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Mood Forecasting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650927" y="2629257"/>
            <a:ext cx="38169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Implement regression for predictions.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625116"/>
            </a:avLst>
          </a:prstGeom>
          <a:solidFill>
            <a:srgbClr val="595959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728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69" y="3786426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Mobile App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4281249" y="4049554"/>
            <a:ext cx="29138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Develop with offline support.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625116"/>
            </a:avLst>
          </a:prstGeom>
          <a:solidFill>
            <a:srgbClr val="595959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728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90" y="5206722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Daily Summaries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5911572" y="5469850"/>
            <a:ext cx="37103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Integrate affirmations or summaries.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625116"/>
            </a:avLst>
          </a:prstGeom>
          <a:solidFill>
            <a:srgbClr val="595959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011" y="6627019"/>
            <a:ext cx="318968" cy="39862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42014" y="6399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F8F8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Biometric Input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42014" y="6890147"/>
            <a:ext cx="326064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Add emotion sensor integration.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9F50E4-0383-8A72-A3D6-6121CC7B0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6029" y="7629441"/>
            <a:ext cx="2124371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1532"/>
            <a:ext cx="97865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Reflections and Learning Outcomes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3485198"/>
            <a:ext cx="7825621" cy="78256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12456" y="6035635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</a:t>
            </a:r>
            <a:endParaRPr lang="en-US" sz="3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3485198"/>
            <a:ext cx="7825621" cy="7825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00631" y="4447461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2</a:t>
            </a:r>
            <a:endParaRPr lang="en-US" sz="3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3485198"/>
            <a:ext cx="7825621" cy="782562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246745" y="4447461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3</a:t>
            </a:r>
            <a:endParaRPr lang="en-US" sz="30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330" y="3485198"/>
            <a:ext cx="7825621" cy="7825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834920" y="6035635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4</a:t>
            </a:r>
            <a:endParaRPr lang="en-US" sz="3000" dirty="0"/>
          </a:p>
        </p:txBody>
      </p:sp>
      <p:sp>
        <p:nvSpPr>
          <p:cNvPr id="11" name="Text 5"/>
          <p:cNvSpPr/>
          <p:nvPr/>
        </p:nvSpPr>
        <p:spPr>
          <a:xfrm>
            <a:off x="878919" y="326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Pipeline Integration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3754993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NLP, image generation, logging.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4224576" y="1993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Model Exploration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4139446" y="248435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Transformers, diffusion models, sentiment.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570351" y="1993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User-Centered AI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7485221" y="2484358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Understanding of practical applications.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10916126" y="29016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DDDDD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DL Limitations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10830997" y="3392091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8F8F8F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Discovered practical challenges and creative potential.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1171ED-8694-2E8C-3193-9760F3B0F9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377" y="7595729"/>
            <a:ext cx="2124371" cy="6001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306</Words>
  <Application>Microsoft Office PowerPoint</Application>
  <PresentationFormat>Custom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Funnel Sans</vt:lpstr>
      <vt:lpstr>Mona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SINDHUJA C S</cp:lastModifiedBy>
  <cp:revision>4</cp:revision>
  <dcterms:created xsi:type="dcterms:W3CDTF">2025-06-17T05:37:41Z</dcterms:created>
  <dcterms:modified xsi:type="dcterms:W3CDTF">2025-06-17T17:53:31Z</dcterms:modified>
</cp:coreProperties>
</file>