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142" r:id="rId1"/>
  </p:sldMasterIdLst>
  <p:notesMasterIdLst>
    <p:notesMasterId r:id="rId26"/>
  </p:notesMasterIdLst>
  <p:handoutMasterIdLst>
    <p:handoutMasterId r:id="rId27"/>
  </p:handoutMasterIdLst>
  <p:sldIdLst>
    <p:sldId id="529" r:id="rId2"/>
    <p:sldId id="495" r:id="rId3"/>
    <p:sldId id="514" r:id="rId4"/>
    <p:sldId id="515" r:id="rId5"/>
    <p:sldId id="516" r:id="rId6"/>
    <p:sldId id="535" r:id="rId7"/>
    <p:sldId id="536" r:id="rId8"/>
    <p:sldId id="537" r:id="rId9"/>
    <p:sldId id="517" r:id="rId10"/>
    <p:sldId id="520" r:id="rId11"/>
    <p:sldId id="530" r:id="rId12"/>
    <p:sldId id="531" r:id="rId13"/>
    <p:sldId id="532" r:id="rId14"/>
    <p:sldId id="544" r:id="rId15"/>
    <p:sldId id="543" r:id="rId16"/>
    <p:sldId id="545" r:id="rId17"/>
    <p:sldId id="533" r:id="rId18"/>
    <p:sldId id="538" r:id="rId19"/>
    <p:sldId id="539" r:id="rId20"/>
    <p:sldId id="540" r:id="rId21"/>
    <p:sldId id="541" r:id="rId22"/>
    <p:sldId id="542" r:id="rId23"/>
    <p:sldId id="534" r:id="rId24"/>
    <p:sldId id="528" r:id="rId25"/>
  </p:sldIdLst>
  <p:sldSz cx="9144000" cy="5143500" type="screen16x9"/>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A9ACEF"/>
    <a:srgbClr val="0000CC"/>
    <a:srgbClr val="A50021"/>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0" autoAdjust="0"/>
    <p:restoredTop sz="87621" autoAdjust="0"/>
  </p:normalViewPr>
  <p:slideViewPr>
    <p:cSldViewPr>
      <p:cViewPr varScale="1">
        <p:scale>
          <a:sx n="74" d="100"/>
          <a:sy n="74" d="100"/>
        </p:scale>
        <p:origin x="324" y="5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14FDCBBC-8C6D-4B91-8E0F-7F7539A60517}" type="datetimeFigureOut">
              <a:rPr lang="en-US"/>
              <a:pPr>
                <a:defRPr/>
              </a:pPr>
              <a:t>12/5/2024</a:t>
            </a:fld>
            <a:endParaRPr lang="en-US" dirty="0"/>
          </a:p>
        </p:txBody>
      </p:sp>
      <p:sp>
        <p:nvSpPr>
          <p:cNvPr id="4" name="Footer Placeholder 3"/>
          <p:cNvSpPr>
            <a:spLocks noGrp="1"/>
          </p:cNvSpPr>
          <p:nvPr>
            <p:ph type="ftr" sz="quarter" idx="2"/>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2952E2ED-3A02-491C-A9B8-DFEE216EB3A7}" type="slidenum">
              <a:rPr lang="en-US" altLang="en-US"/>
              <a:pPr>
                <a:defRPr/>
              </a:pPr>
              <a:t>‹#›</a:t>
            </a:fld>
            <a:endParaRPr lang="en-US" altLang="en-US"/>
          </a:p>
        </p:txBody>
      </p:sp>
    </p:spTree>
    <p:extLst>
      <p:ext uri="{BB962C8B-B14F-4D97-AF65-F5344CB8AC3E}">
        <p14:creationId xmlns:p14="http://schemas.microsoft.com/office/powerpoint/2010/main" val="18970421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extLst/>
          </a:lstStyle>
          <a:p>
            <a:pPr>
              <a:defRPr/>
            </a:pPr>
            <a:fld id="{061F6FC2-9645-479A-A309-27B8F5654211}" type="datetimeFigureOut">
              <a:rPr lang="en-US"/>
              <a:pPr>
                <a:defRPr/>
              </a:pPr>
              <a:t>12/5/2024</a:t>
            </a:fld>
            <a:endParaRPr lang="en-US" dirty="0"/>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F2D8CC3F-ADB2-4AF7-880C-111F7E6C7FE6}" type="slidenum">
              <a:rPr lang="en-US" altLang="en-US"/>
              <a:pPr>
                <a:defRPr/>
              </a:pPr>
              <a:t>‹#›</a:t>
            </a:fld>
            <a:endParaRPr lang="en-US" altLang="en-US"/>
          </a:p>
        </p:txBody>
      </p:sp>
    </p:spTree>
    <p:extLst>
      <p:ext uri="{BB962C8B-B14F-4D97-AF65-F5344CB8AC3E}">
        <p14:creationId xmlns:p14="http://schemas.microsoft.com/office/powerpoint/2010/main" val="273026457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3</a:t>
            </a:fld>
            <a:endParaRPr lang="en-US" altLang="en-US"/>
          </a:p>
        </p:txBody>
      </p:sp>
    </p:spTree>
    <p:extLst>
      <p:ext uri="{BB962C8B-B14F-4D97-AF65-F5344CB8AC3E}">
        <p14:creationId xmlns:p14="http://schemas.microsoft.com/office/powerpoint/2010/main" val="1254369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2914650"/>
            <a:ext cx="6858000" cy="74295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3843338"/>
            <a:ext cx="6858000" cy="4000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4766310"/>
            <a:ext cx="2286000" cy="274320"/>
          </a:xfrm>
        </p:spPr>
        <p:txBody>
          <a:bodyPr/>
          <a:lstStyle>
            <a:lvl1pPr>
              <a:defRPr sz="1400"/>
            </a:lvl1pPr>
          </a:lstStyle>
          <a:p>
            <a:pPr>
              <a:defRPr/>
            </a:pPr>
            <a:fld id="{EDD62464-91D3-48B5-AF18-AC74D9BF9633}" type="datetime3">
              <a:rPr lang="en-US" smtClean="0"/>
              <a:t>5 December 2024</a:t>
            </a:fld>
            <a:endParaRPr lang="en-US" dirty="0"/>
          </a:p>
        </p:txBody>
      </p:sp>
      <p:sp>
        <p:nvSpPr>
          <p:cNvPr id="17" name="Footer Placeholder 16"/>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29" name="Slide Number Placeholder 28"/>
          <p:cNvSpPr>
            <a:spLocks noGrp="1"/>
          </p:cNvSpPr>
          <p:nvPr>
            <p:ph type="sldNum" sz="quarter" idx="12"/>
          </p:nvPr>
        </p:nvSpPr>
        <p:spPr>
          <a:xfrm>
            <a:off x="1216152" y="4766310"/>
            <a:ext cx="1219200" cy="274320"/>
          </a:xfrm>
        </p:spPr>
        <p:txBody>
          <a:bodyPr/>
          <a:lstStyle/>
          <a:p>
            <a:pPr>
              <a:defRPr/>
            </a:pPr>
            <a:fld id="{C0A8E10E-36D1-42AB-939C-34BEB33CD9E4}" type="slidenum">
              <a:rPr lang="en-US" altLang="en-US" smtClean="0"/>
              <a:pPr>
                <a:defRPr/>
              </a:pPr>
              <a:t>‹#›</a:t>
            </a:fld>
            <a:endParaRPr lang="en-US" altLang="en-US"/>
          </a:p>
        </p:txBody>
      </p:sp>
      <p:sp>
        <p:nvSpPr>
          <p:cNvPr id="21" name="Rectangle 20"/>
          <p:cNvSpPr/>
          <p:nvPr/>
        </p:nvSpPr>
        <p:spPr>
          <a:xfrm>
            <a:off x="904875" y="2736056"/>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3786188"/>
            <a:ext cx="7315200" cy="5143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2736056"/>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3786188"/>
            <a:ext cx="228600" cy="5143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539A3B33-C0B7-41A2-B02D-6B795B806535}" type="datetime3">
              <a:rPr lang="en-US" smtClean="0"/>
              <a:t>5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9A0C11DA-FA02-4E33-93FC-C378FAF95FBA}" type="slidenum">
              <a:rPr lang="en-US" altLang="en-US" smtClean="0"/>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11E726FA-2B63-4917-AB28-C983D9D4464F}" type="datetime3">
              <a:rPr lang="en-US" smtClean="0"/>
              <a:t>5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B1E085C4-C07B-4C80-B337-90438D59D3CD}" type="slidenum">
              <a:rPr lang="en-US" altLang="en-US" smtClean="0"/>
              <a:pPr>
                <a:defRPr/>
              </a:pPr>
              <a:t>‹#›</a:t>
            </a:fld>
            <a:endParaRPr lang="en-US" altLang="en-US"/>
          </a:p>
        </p:txBody>
      </p:sp>
      <p:sp>
        <p:nvSpPr>
          <p:cNvPr id="7" name="Straight Connector 6"/>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4361127" y="2401464"/>
            <a:ext cx="43891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a:defRPr/>
            </a:pPr>
            <a:fld id="{B6A9C998-94AD-4592-8E0C-5C5705351BB2}" type="datetime3">
              <a:rPr lang="en-US" smtClean="0"/>
              <a:t>5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pPr>
                <a:defRPr/>
              </a:pPr>
              <a:t>‹#›</a:t>
            </a:fld>
            <a:endParaRPr lang="en-US" altLang="en-US"/>
          </a:p>
        </p:txBody>
      </p:sp>
      <p:sp>
        <p:nvSpPr>
          <p:cNvPr id="8" name="Content Placeholder 7"/>
          <p:cNvSpPr>
            <a:spLocks noGrp="1"/>
          </p:cNvSpPr>
          <p:nvPr>
            <p:ph sz="quarter" idx="1"/>
          </p:nvPr>
        </p:nvSpPr>
        <p:spPr>
          <a:xfrm>
            <a:off x="457200" y="914400"/>
            <a:ext cx="8229600"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228850"/>
            <a:ext cx="6858000" cy="8001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3200400"/>
            <a:ext cx="6781800" cy="85725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4766310"/>
            <a:ext cx="2286000" cy="274320"/>
          </a:xfrm>
        </p:spPr>
        <p:txBody>
          <a:bodyPr/>
          <a:lstStyle/>
          <a:p>
            <a:pPr>
              <a:defRPr/>
            </a:pPr>
            <a:fld id="{E8339EB3-ACA5-47FD-8BD1-3F380C79EF14}" type="datetime3">
              <a:rPr lang="en-US" smtClean="0"/>
              <a:t>5 December 2024</a:t>
            </a:fld>
            <a:endParaRPr lang="en-US" dirty="0"/>
          </a:p>
        </p:txBody>
      </p:sp>
      <p:sp>
        <p:nvSpPr>
          <p:cNvPr id="5" name="Footer Placeholder 4"/>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a:xfrm>
            <a:off x="1069848" y="4766310"/>
            <a:ext cx="1520952" cy="274320"/>
          </a:xfrm>
        </p:spPr>
        <p:txBody>
          <a:bodyPr/>
          <a:lstStyle/>
          <a:p>
            <a:pPr>
              <a:defRPr/>
            </a:pPr>
            <a:fld id="{BEE0AD74-942B-45F6-8EEE-203197083F56}" type="slidenum">
              <a:rPr lang="en-US" altLang="en-US" smtClean="0"/>
              <a:pPr>
                <a:defRPr/>
              </a:pPr>
              <a:t>‹#›</a:t>
            </a:fld>
            <a:endParaRPr lang="en-US" altLang="en-US"/>
          </a:p>
        </p:txBody>
      </p:sp>
      <p:sp>
        <p:nvSpPr>
          <p:cNvPr id="7" name="Rectangle 6"/>
          <p:cNvSpPr/>
          <p:nvPr/>
        </p:nvSpPr>
        <p:spPr>
          <a:xfrm>
            <a:off x="914400" y="2114550"/>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114550"/>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fld id="{EB3BC824-8250-46A4-97E9-1A69B2F2FB25}" type="datetime3">
              <a:rPr lang="en-US" smtClean="0"/>
              <a:t>5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DB554FDC-F986-4516-81A3-5CBC9634E9C1}" type="slidenum">
              <a:rPr lang="en-US" altLang="en-US" smtClean="0"/>
              <a:pPr>
                <a:defRPr/>
              </a:pPr>
              <a:t>‹#›</a:t>
            </a:fld>
            <a:endParaRPr lang="en-US" altLang="en-US"/>
          </a:p>
        </p:txBody>
      </p:sp>
      <p:sp>
        <p:nvSpPr>
          <p:cNvPr id="9" name="Content Placeholder 8"/>
          <p:cNvSpPr>
            <a:spLocks noGrp="1"/>
          </p:cNvSpPr>
          <p:nvPr>
            <p:ph sz="quarter" idx="1"/>
          </p:nvPr>
        </p:nvSpPr>
        <p:spPr>
          <a:xfrm>
            <a:off x="457200" y="914400"/>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912114"/>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964406"/>
            <a:ext cx="4040188" cy="51435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1" y="971550"/>
            <a:ext cx="4041775" cy="51435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a:defRPr/>
            </a:pPr>
            <a:fld id="{1D371F4A-15B0-4739-9C96-5151473761C3}" type="datetime3">
              <a:rPr lang="en-US" smtClean="0"/>
              <a:t>5 December 2024</a:t>
            </a:fld>
            <a:endParaRPr lang="en-US" dirty="0"/>
          </a:p>
        </p:txBody>
      </p:sp>
      <p:sp>
        <p:nvSpPr>
          <p:cNvPr id="8" name="Footer Placeholder 7"/>
          <p:cNvSpPr>
            <a:spLocks noGrp="1"/>
          </p:cNvSpPr>
          <p:nvPr>
            <p:ph type="ftr" sz="quarter" idx="11"/>
          </p:nvPr>
        </p:nvSpPr>
        <p:spPr/>
        <p:txBody>
          <a:bodyPr/>
          <a:lstStyle/>
          <a:p>
            <a:pPr>
              <a:defRPr/>
            </a:pPr>
            <a:r>
              <a:rPr lang="en-US"/>
              <a:t>EGB1201 – JAVA PROGRAMMING –PROJECT REVIEW 2 </a:t>
            </a:r>
            <a:endParaRPr lang="en-US" dirty="0"/>
          </a:p>
        </p:txBody>
      </p:sp>
      <p:sp>
        <p:nvSpPr>
          <p:cNvPr id="9" name="Slide Number Placeholder 8"/>
          <p:cNvSpPr>
            <a:spLocks noGrp="1"/>
          </p:cNvSpPr>
          <p:nvPr>
            <p:ph type="sldNum" sz="quarter" idx="12"/>
          </p:nvPr>
        </p:nvSpPr>
        <p:spPr/>
        <p:txBody>
          <a:bodyPr/>
          <a:lstStyle/>
          <a:p>
            <a:pPr>
              <a:defRPr/>
            </a:pPr>
            <a:fld id="{02A63921-D0A8-45BD-ADF0-24CC5F135FEC}" type="slidenum">
              <a:rPr lang="en-US" altLang="en-US" smtClean="0"/>
              <a:pPr>
                <a:defRPr/>
              </a:pPr>
              <a:t>‹#›</a:t>
            </a:fld>
            <a:endParaRPr lang="en-US" altLang="en-US"/>
          </a:p>
        </p:txBody>
      </p:sp>
      <p:sp>
        <p:nvSpPr>
          <p:cNvPr id="11" name="Content Placeholder 10"/>
          <p:cNvSpPr>
            <a:spLocks noGrp="1"/>
          </p:cNvSpPr>
          <p:nvPr>
            <p:ph sz="quarter" idx="2"/>
          </p:nvPr>
        </p:nvSpPr>
        <p:spPr>
          <a:xfrm>
            <a:off x="457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fld id="{66B05E16-91CD-4D24-9E72-745C6AD013E1}" type="datetime3">
              <a:rPr lang="en-US" smtClean="0"/>
              <a:t>5 December 2024</a:t>
            </a:fld>
            <a:endParaRPr lang="en-US" dirty="0"/>
          </a:p>
        </p:txBody>
      </p:sp>
      <p:sp>
        <p:nvSpPr>
          <p:cNvPr id="4" name="Footer Placeholder 3"/>
          <p:cNvSpPr>
            <a:spLocks noGrp="1"/>
          </p:cNvSpPr>
          <p:nvPr>
            <p:ph type="ftr" sz="quarter" idx="11"/>
          </p:nvPr>
        </p:nvSpPr>
        <p:spPr/>
        <p:txBody>
          <a:bodyPr/>
          <a:lstStyle/>
          <a:p>
            <a:pPr>
              <a:defRPr/>
            </a:pPr>
            <a:r>
              <a:rPr lang="en-US"/>
              <a:t>EGB1201 – JAVA PROGRAMMING –PROJECT REVIEW 2 </a:t>
            </a:r>
            <a:endParaRPr lang="en-US" dirty="0"/>
          </a:p>
        </p:txBody>
      </p:sp>
      <p:sp>
        <p:nvSpPr>
          <p:cNvPr id="5" name="Slide Number Placeholder 4"/>
          <p:cNvSpPr>
            <a:spLocks noGrp="1"/>
          </p:cNvSpPr>
          <p:nvPr>
            <p:ph type="sldNum" sz="quarter" idx="12"/>
          </p:nvPr>
        </p:nvSpPr>
        <p:spPr/>
        <p:txBody>
          <a:bodyPr/>
          <a:lstStyle/>
          <a:p>
            <a:pPr>
              <a:defRPr/>
            </a:pPr>
            <a:fld id="{4CE540F1-D866-4735-9E65-A1952EADD02D}" type="slidenum">
              <a:rPr lang="en-US" altLang="en-US" smtClean="0"/>
              <a:pPr>
                <a:defRPr/>
              </a:pPr>
              <a:t>‹#›</a:t>
            </a:fld>
            <a:endParaRPr lang="en-US" alt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45D060A-EFD9-4B22-932C-C42B599DBAF2}" type="datetime3">
              <a:rPr lang="en-US" smtClean="0"/>
              <a:t>5 December 2024</a:t>
            </a:fld>
            <a:endParaRPr lang="en-US" dirty="0"/>
          </a:p>
        </p:txBody>
      </p:sp>
      <p:sp>
        <p:nvSpPr>
          <p:cNvPr id="3" name="Footer Placeholder 2"/>
          <p:cNvSpPr>
            <a:spLocks noGrp="1"/>
          </p:cNvSpPr>
          <p:nvPr>
            <p:ph type="ftr" sz="quarter" idx="11"/>
          </p:nvPr>
        </p:nvSpPr>
        <p:spPr/>
        <p:txBody>
          <a:bodyPr/>
          <a:lstStyle/>
          <a:p>
            <a:pPr>
              <a:defRPr/>
            </a:pPr>
            <a:r>
              <a:rPr lang="en-US"/>
              <a:t>EGB1201 – JAVA PROGRAMMING –PROJECT REVIEW 2 </a:t>
            </a:r>
            <a:endParaRPr lang="en-US" dirty="0"/>
          </a:p>
        </p:txBody>
      </p:sp>
      <p:sp>
        <p:nvSpPr>
          <p:cNvPr id="4" name="Slide Number Placeholder 3"/>
          <p:cNvSpPr>
            <a:spLocks noGrp="1"/>
          </p:cNvSpPr>
          <p:nvPr>
            <p:ph type="sldNum" sz="quarter" idx="12"/>
          </p:nvPr>
        </p:nvSpPr>
        <p:spPr/>
        <p:txBody>
          <a:bodyPr/>
          <a:lstStyle/>
          <a:p>
            <a:pPr>
              <a:defRPr/>
            </a:pPr>
            <a:fld id="{2571F5BB-190B-45BA-B754-2541F8CA6F46}" type="slidenum">
              <a:rPr lang="en-US" altLang="en-US" smtClean="0"/>
              <a:pPr>
                <a:defRPr/>
              </a:pPr>
              <a:t>‹#›</a:t>
            </a:fld>
            <a:endParaRPr lang="en-US" altLang="en-US"/>
          </a:p>
        </p:txBody>
      </p:sp>
      <p:sp>
        <p:nvSpPr>
          <p:cNvPr id="5" name="Straight Connector 4"/>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228600"/>
            <a:ext cx="2514600" cy="62865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914401"/>
            <a:ext cx="2514600" cy="3632597"/>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60C5E58A-366D-42D7-BE35-2A21803AE55F}" type="datetime3">
              <a:rPr lang="en-US" smtClean="0"/>
              <a:t>5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4B3D1EAA-7E8D-49EA-BCBB-3C5BA424400D}" type="slidenum">
              <a:rPr lang="en-US" altLang="en-US" smtClean="0"/>
              <a:pPr>
                <a:defRPr/>
              </a:pPr>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915025" y="2493169"/>
            <a:ext cx="452628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228600"/>
            <a:ext cx="5715000" cy="42862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75642"/>
            <a:ext cx="8229600" cy="506016"/>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428750"/>
            <a:ext cx="8229600" cy="3202686"/>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914400"/>
            <a:ext cx="8229600" cy="40005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99D38484-2184-434F-AC88-29FFE4A0AA9F}" type="datetime3">
              <a:rPr lang="en-US" smtClean="0"/>
              <a:t>5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7B93E55C-A662-4067-BE20-A4D82E579A38}" type="slidenum">
              <a:rPr lang="en-US" altLang="en-US" smtClean="0"/>
              <a:pPr>
                <a:defRPr/>
              </a:pPr>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375642"/>
            <a:ext cx="182880" cy="51435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9000"/>
          </a:blip>
          <a:srcRect/>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14300"/>
            <a:ext cx="8229600" cy="74295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914400"/>
            <a:ext cx="8229600" cy="3682746"/>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4767263"/>
            <a:ext cx="2289048" cy="274320"/>
          </a:xfrm>
          <a:prstGeom prst="rect">
            <a:avLst/>
          </a:prstGeom>
        </p:spPr>
        <p:txBody>
          <a:bodyPr vert="horz"/>
          <a:lstStyle>
            <a:lvl1pPr algn="l" eaLnBrk="1" latinLnBrk="0" hangingPunct="1">
              <a:defRPr kumimoji="0" sz="1400">
                <a:solidFill>
                  <a:schemeClr val="tx2"/>
                </a:solidFill>
              </a:defRPr>
            </a:lvl1pPr>
          </a:lstStyle>
          <a:p>
            <a:pPr>
              <a:defRPr/>
            </a:pPr>
            <a:fld id="{F2B7BAF5-5BC0-49B1-9197-CD06326EE3BE}" type="datetime3">
              <a:rPr lang="en-US" smtClean="0"/>
              <a:t>5 December 2024</a:t>
            </a:fld>
            <a:endParaRPr lang="en-US" dirty="0"/>
          </a:p>
        </p:txBody>
      </p:sp>
      <p:sp>
        <p:nvSpPr>
          <p:cNvPr id="3" name="Footer Placeholder 2"/>
          <p:cNvSpPr>
            <a:spLocks noGrp="1"/>
          </p:cNvSpPr>
          <p:nvPr>
            <p:ph type="ftr" sz="quarter" idx="3"/>
          </p:nvPr>
        </p:nvSpPr>
        <p:spPr>
          <a:xfrm>
            <a:off x="2898648" y="4767263"/>
            <a:ext cx="3505200" cy="274320"/>
          </a:xfrm>
          <a:prstGeom prst="rect">
            <a:avLst/>
          </a:prstGeom>
        </p:spPr>
        <p:txBody>
          <a:bodyPr vert="horz"/>
          <a:lstStyle>
            <a:lvl1pPr algn="r" eaLnBrk="1" latinLnBrk="0" hangingPunct="1">
              <a:defRPr kumimoji="0" sz="1400">
                <a:solidFill>
                  <a:schemeClr val="tx2"/>
                </a:solidFill>
              </a:defRPr>
            </a:lvl1pPr>
          </a:lstStyle>
          <a:p>
            <a:pPr>
              <a:defRPr/>
            </a:pPr>
            <a:r>
              <a:rPr lang="en-US"/>
              <a:t>EGB1201 – JAVA PROGRAMMING –PROJECT REVIEW 2 </a:t>
            </a:r>
            <a:endParaRPr lang="en-US" dirty="0"/>
          </a:p>
        </p:txBody>
      </p:sp>
      <p:sp>
        <p:nvSpPr>
          <p:cNvPr id="23" name="Slide Number Placeholder 22"/>
          <p:cNvSpPr>
            <a:spLocks noGrp="1"/>
          </p:cNvSpPr>
          <p:nvPr>
            <p:ph type="sldNum" sz="quarter" idx="4"/>
          </p:nvPr>
        </p:nvSpPr>
        <p:spPr>
          <a:xfrm>
            <a:off x="612648" y="4767263"/>
            <a:ext cx="1981200" cy="274320"/>
          </a:xfrm>
          <a:prstGeom prst="rect">
            <a:avLst/>
          </a:prstGeom>
        </p:spPr>
        <p:txBody>
          <a:bodyPr vert="horz"/>
          <a:lstStyle>
            <a:lvl1pPr algn="l" eaLnBrk="1" latinLnBrk="0" hangingPunct="1">
              <a:defRPr kumimoji="0" sz="1400">
                <a:solidFill>
                  <a:schemeClr val="tx2"/>
                </a:solidFill>
              </a:defRPr>
            </a:lvl1pPr>
          </a:lstStyle>
          <a:p>
            <a:pPr>
              <a:defRPr/>
            </a:pPr>
            <a:fld id="{D78D2778-B29C-49DB-A26C-44F5760A332D}" type="slidenum">
              <a:rPr lang="en-US" altLang="en-US" smtClean="0"/>
              <a:pPr>
                <a:defRPr/>
              </a:pPr>
              <a:t>‹#›</a:t>
            </a:fld>
            <a:endParaRPr lang="en-US" altLang="en-US"/>
          </a:p>
        </p:txBody>
      </p:sp>
      <p:sp>
        <p:nvSpPr>
          <p:cNvPr id="28" name="Straight Connector 2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85725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143" r:id="rId1"/>
    <p:sldLayoutId id="2147484144" r:id="rId2"/>
    <p:sldLayoutId id="2147484145" r:id="rId3"/>
    <p:sldLayoutId id="2147484146" r:id="rId4"/>
    <p:sldLayoutId id="2147484147" r:id="rId5"/>
    <p:sldLayoutId id="2147484148" r:id="rId6"/>
    <p:sldLayoutId id="2147484149" r:id="rId7"/>
    <p:sldLayoutId id="2147484150" r:id="rId8"/>
    <p:sldLayoutId id="2147484151" r:id="rId9"/>
    <p:sldLayoutId id="2147484152" r:id="rId10"/>
    <p:sldLayoutId id="2147484153"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052513"/>
          </a:xfrm>
          <a:solidFill>
            <a:schemeClr val="accent4">
              <a:lumMod val="40000"/>
              <a:lumOff val="60000"/>
            </a:schemeClr>
          </a:solidFill>
          <a:ln>
            <a:solidFill>
              <a:schemeClr val="tx1"/>
            </a:solidFill>
          </a:ln>
        </p:spPr>
        <p:txBody>
          <a:bodyPr>
            <a:normAutofit/>
          </a:bodyPr>
          <a:lstStyle/>
          <a:p>
            <a:pPr algn="ctr">
              <a:defRPr/>
            </a:pPr>
            <a:r>
              <a:rPr lang="en-IN" sz="2800" b="1" dirty="0">
                <a:solidFill>
                  <a:schemeClr val="tx1"/>
                </a:solidFill>
                <a:latin typeface="Times New Roman" pitchFamily="18" charset="0"/>
                <a:cs typeface="Times New Roman" pitchFamily="18" charset="0"/>
              </a:rPr>
              <a:t>AGB1211 – DESIGN THINKING</a:t>
            </a:r>
            <a:br>
              <a:rPr lang="en-IN" sz="2800" b="1" dirty="0">
                <a:solidFill>
                  <a:schemeClr val="tx1"/>
                </a:solidFill>
                <a:latin typeface="Times New Roman" pitchFamily="18" charset="0"/>
                <a:cs typeface="Times New Roman" pitchFamily="18" charset="0"/>
              </a:rPr>
            </a:br>
            <a:endParaRPr lang="en-IN" sz="2800" b="1" dirty="0">
              <a:solidFill>
                <a:schemeClr val="tx1"/>
              </a:solidFill>
              <a:latin typeface="Times New Roman" pitchFamily="18" charset="0"/>
              <a:cs typeface="Times New Roman" pitchFamily="18" charset="0"/>
            </a:endParaRPr>
          </a:p>
        </p:txBody>
      </p:sp>
      <p:sp>
        <p:nvSpPr>
          <p:cNvPr id="7" name="Footer Placeholder 4"/>
          <p:cNvSpPr txBox="1">
            <a:spLocks/>
          </p:cNvSpPr>
          <p:nvPr/>
        </p:nvSpPr>
        <p:spPr>
          <a:xfrm>
            <a:off x="0" y="650523"/>
            <a:ext cx="9144000" cy="4031138"/>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latin typeface="Times New Roman" pitchFamily="18" charset="0"/>
              <a:cs typeface="Times New Roman" pitchFamily="18" charset="0"/>
            </a:endParaRPr>
          </a:p>
          <a:p>
            <a:pPr algn="ctr">
              <a:defRPr/>
            </a:pPr>
            <a:r>
              <a:rPr lang="en-US" sz="2400" b="1" dirty="0">
                <a:solidFill>
                  <a:schemeClr val="tx1"/>
                </a:solidFill>
                <a:latin typeface="Times New Roman" pitchFamily="18" charset="0"/>
                <a:cs typeface="Times New Roman" pitchFamily="18" charset="0"/>
              </a:rPr>
              <a:t>Department of Artificial Intelligence and Data Science</a:t>
            </a:r>
          </a:p>
          <a:p>
            <a:pPr algn="ctr">
              <a:defRPr/>
            </a:pPr>
            <a:r>
              <a:rPr lang="en-US" sz="2400" b="1" dirty="0">
                <a:solidFill>
                  <a:schemeClr val="tx1"/>
                </a:solidFill>
                <a:latin typeface="Times New Roman" pitchFamily="18" charset="0"/>
                <a:cs typeface="Times New Roman" pitchFamily="18" charset="0"/>
              </a:rPr>
              <a:t>Academic Year: 2024 – 2025 (Odd Semester)</a:t>
            </a:r>
          </a:p>
          <a:p>
            <a:pPr algn="ctr">
              <a:defRPr/>
            </a:pPr>
            <a:endParaRPr lang="en-US" sz="2400" b="1" dirty="0">
              <a:solidFill>
                <a:schemeClr val="tx1"/>
              </a:solidFill>
              <a:latin typeface="Times New Roman" pitchFamily="18" charset="0"/>
              <a:cs typeface="Times New Roman" pitchFamily="18" charset="0"/>
            </a:endParaRPr>
          </a:p>
          <a:p>
            <a:pPr>
              <a:defRPr/>
            </a:pPr>
            <a:r>
              <a:rPr lang="en-US" sz="2000" b="1" dirty="0">
                <a:solidFill>
                  <a:schemeClr val="tx1"/>
                </a:solidFill>
                <a:latin typeface="Times New Roman" pitchFamily="18" charset="0"/>
                <a:cs typeface="Times New Roman" pitchFamily="18" charset="0"/>
              </a:rPr>
              <a:t>Year					:Second Year</a:t>
            </a:r>
          </a:p>
          <a:p>
            <a:pPr>
              <a:defRPr/>
            </a:pPr>
            <a:r>
              <a:rPr lang="en-US" sz="2000" b="1" dirty="0">
                <a:solidFill>
                  <a:schemeClr val="tx1"/>
                </a:solidFill>
                <a:latin typeface="Times New Roman" pitchFamily="18" charset="0"/>
                <a:cs typeface="Times New Roman" pitchFamily="18" charset="0"/>
              </a:rPr>
              <a:t>Semester				:Third Semester</a:t>
            </a:r>
          </a:p>
          <a:p>
            <a:pPr>
              <a:defRPr/>
            </a:pPr>
            <a:r>
              <a:rPr lang="en-US" sz="2000" b="1" dirty="0">
                <a:solidFill>
                  <a:schemeClr val="tx1"/>
                </a:solidFill>
                <a:latin typeface="Times New Roman" pitchFamily="18" charset="0"/>
                <a:cs typeface="Times New Roman" pitchFamily="18" charset="0"/>
              </a:rPr>
              <a:t>Section			            	:B</a:t>
            </a:r>
          </a:p>
          <a:p>
            <a:pPr>
              <a:defRPr/>
            </a:pPr>
            <a:r>
              <a:rPr lang="en-US" sz="2000" b="1" dirty="0">
                <a:solidFill>
                  <a:schemeClr val="tx1"/>
                </a:solidFill>
                <a:latin typeface="Times New Roman" pitchFamily="18" charset="0"/>
                <a:cs typeface="Times New Roman" pitchFamily="18" charset="0"/>
              </a:rPr>
              <a:t>Date					:06.12.24</a:t>
            </a:r>
          </a:p>
          <a:p>
            <a:pPr>
              <a:defRPr/>
            </a:pPr>
            <a:endParaRPr lang="en-US" sz="2800" b="1" dirty="0">
              <a:solidFill>
                <a:schemeClr val="tx1"/>
              </a:solidFill>
              <a:latin typeface="Times New Roman" pitchFamily="18" charset="0"/>
              <a:cs typeface="Times New Roman" pitchFamily="18" charset="0"/>
            </a:endParaRPr>
          </a:p>
          <a:p>
            <a:r>
              <a:rPr lang="en-US" sz="1600" dirty="0">
                <a:latin typeface="Times New Roman" panose="02020603050405020304" pitchFamily="18" charset="0"/>
                <a:cs typeface="Times New Roman" panose="02020603050405020304" pitchFamily="18" charset="0"/>
              </a:rPr>
              <a:t>PRESENTED BY,                                                                           GUIDED BY </a:t>
            </a:r>
          </a:p>
          <a:p>
            <a:r>
              <a:rPr lang="en-US" sz="1600" b="1" dirty="0">
                <a:latin typeface="Times New Roman" panose="02020603050405020304" pitchFamily="18" charset="0"/>
                <a:cs typeface="Times New Roman" panose="02020603050405020304" pitchFamily="18" charset="0"/>
              </a:rPr>
              <a:t>1.SANTHIYA S(2303811724322096)                                                    JOANY FRANKLIN M.E.,</a:t>
            </a:r>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2. SHEKKINAH HEPHZIBAH M(2303811724322104)                    Assistant Professor,</a:t>
            </a:r>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3. SHAMITHA SRI R(2303811724322102)                                         Department of AI,</a:t>
            </a:r>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4. SOFIYA C(2303811724322106)                                                        </a:t>
            </a:r>
            <a:r>
              <a:rPr lang="en-US" sz="1400" b="1" dirty="0" err="1">
                <a:latin typeface="Times New Roman" panose="02020603050405020304" pitchFamily="18" charset="0"/>
                <a:cs typeface="Times New Roman" panose="02020603050405020304" pitchFamily="18" charset="0"/>
              </a:rPr>
              <a:t>K.Ramakrishnan</a:t>
            </a:r>
            <a:r>
              <a:rPr lang="en-US" sz="1400" b="1" dirty="0">
                <a:latin typeface="Times New Roman" panose="02020603050405020304" pitchFamily="18" charset="0"/>
                <a:cs typeface="Times New Roman" panose="02020603050405020304" pitchFamily="18" charset="0"/>
              </a:rPr>
              <a:t> College of Technology.</a:t>
            </a:r>
            <a:endParaRPr lang="en-US" sz="2400"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DB554FDC-F986-4516-81A3-5CBC9634E9C1}" type="slidenum">
              <a:rPr lang="en-US" altLang="en-US" smtClean="0"/>
              <a:pPr>
                <a:defRPr/>
              </a:pPr>
              <a:t>1</a:t>
            </a:fld>
            <a:endParaRPr lang="en-US" altLang="en-US"/>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AGB1211 – </a:t>
            </a:r>
            <a:r>
              <a:rPr lang="en-IN" sz="1200" dirty="0">
                <a:solidFill>
                  <a:schemeClr val="tx1"/>
                </a:solidFill>
                <a:latin typeface="Times New Roman" pitchFamily="18" charset="0"/>
                <a:cs typeface="Times New Roman" pitchFamily="18" charset="0"/>
              </a:rPr>
              <a:t>DESIGN THINKING</a:t>
            </a:r>
            <a:endParaRPr lang="en-US" sz="1200" dirty="0">
              <a:latin typeface="Times New Roman" pitchFamily="18" charset="0"/>
              <a:cs typeface="Times New Roman" pitchFamily="18" charset="0"/>
            </a:endParaRPr>
          </a:p>
        </p:txBody>
      </p:sp>
      <p:pic>
        <p:nvPicPr>
          <p:cNvPr id="8" name="Picture 7"/>
          <p:cNvPicPr/>
          <p:nvPr/>
        </p:nvPicPr>
        <p:blipFill>
          <a:blip r:embed="rId2"/>
          <a:stretch>
            <a:fillRect/>
          </a:stretch>
        </p:blipFill>
        <p:spPr>
          <a:xfrm>
            <a:off x="1" y="46798"/>
            <a:ext cx="1905000" cy="597376"/>
          </a:xfrm>
          <a:prstGeom prst="rect">
            <a:avLst/>
          </a:prstGeom>
          <a:noFill/>
          <a:ln w="9525">
            <a:noFill/>
          </a:ln>
        </p:spPr>
      </p:pic>
      <p:pic>
        <p:nvPicPr>
          <p:cNvPr id="9" name="Picture 8"/>
          <p:cNvPicPr/>
          <p:nvPr/>
        </p:nvPicPr>
        <p:blipFill>
          <a:blip r:embed="rId3"/>
          <a:stretch>
            <a:fillRect/>
          </a:stretch>
        </p:blipFill>
        <p:spPr>
          <a:xfrm>
            <a:off x="8475663" y="157957"/>
            <a:ext cx="428625" cy="36830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E8CD-B6C3-C340-0D91-BCD437C40468}"/>
              </a:ext>
            </a:extLst>
          </p:cNvPr>
          <p:cNvSpPr>
            <a:spLocks noGrp="1"/>
          </p:cNvSpPr>
          <p:nvPr>
            <p:ph type="title"/>
          </p:nvPr>
        </p:nvSpPr>
        <p:spPr>
          <a:xfrm>
            <a:off x="457200" y="110772"/>
            <a:ext cx="8229600" cy="742950"/>
          </a:xfrm>
          <a:solidFill>
            <a:schemeClr val="accent4">
              <a:lumMod val="40000"/>
              <a:lumOff val="60000"/>
            </a:schemeClr>
          </a:solidFill>
        </p:spPr>
        <p:txBody>
          <a:bodyPr>
            <a:normAutofit/>
          </a:bodyPr>
          <a:lstStyle/>
          <a:p>
            <a:pPr algn="ctr"/>
            <a:r>
              <a:rPr lang="en-IN" b="1" dirty="0">
                <a:solidFill>
                  <a:schemeClr val="tx1"/>
                </a:solidFill>
                <a:latin typeface="Times New Roman" pitchFamily="18" charset="0"/>
                <a:cs typeface="Times New Roman" pitchFamily="18" charset="0"/>
              </a:rPr>
              <a:t>List of Modules</a:t>
            </a:r>
          </a:p>
        </p:txBody>
      </p:sp>
      <p:sp>
        <p:nvSpPr>
          <p:cNvPr id="5"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AGB1211 – </a:t>
            </a:r>
            <a:r>
              <a:rPr lang="en-IN" sz="1200" dirty="0">
                <a:solidFill>
                  <a:schemeClr val="tx1"/>
                </a:solidFill>
                <a:latin typeface="Times New Roman" pitchFamily="18" charset="0"/>
                <a:cs typeface="Times New Roman" pitchFamily="18" charset="0"/>
              </a:rPr>
              <a:t>DESIGN THINKING</a:t>
            </a:r>
            <a:endParaRPr lang="en-US" sz="1200" dirty="0">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id="{2A144F88-4A41-564C-4A77-41044675C317}"/>
              </a:ext>
            </a:extLst>
          </p:cNvPr>
          <p:cNvSpPr>
            <a:spLocks noGrp="1"/>
          </p:cNvSpPr>
          <p:nvPr>
            <p:ph type="sldNum" sz="quarter" idx="12"/>
          </p:nvPr>
        </p:nvSpPr>
        <p:spPr/>
        <p:txBody>
          <a:bodyPr/>
          <a:lstStyle/>
          <a:p>
            <a:pPr>
              <a:defRPr/>
            </a:pPr>
            <a:fld id="{0E14ABD8-B1EB-4C07-9937-C8C4E38BDF00}" type="slidenum">
              <a:rPr lang="en-US" altLang="en-US" smtClean="0"/>
              <a:pPr>
                <a:defRPr/>
              </a:pPr>
              <a:t>10</a:t>
            </a:fld>
            <a:endParaRPr lang="en-US" altLang="en-US"/>
          </a:p>
        </p:txBody>
      </p:sp>
      <p:sp>
        <p:nvSpPr>
          <p:cNvPr id="3" name="Content Placeholder 2">
            <a:extLst>
              <a:ext uri="{FF2B5EF4-FFF2-40B4-BE49-F238E27FC236}">
                <a16:creationId xmlns:a16="http://schemas.microsoft.com/office/drawing/2014/main" id="{F498DCEC-7ACA-7687-5074-5D991881E0C3}"/>
              </a:ext>
            </a:extLst>
          </p:cNvPr>
          <p:cNvSpPr>
            <a:spLocks noGrp="1"/>
          </p:cNvSpPr>
          <p:nvPr>
            <p:ph sz="quarter" idx="1"/>
          </p:nvPr>
        </p:nvSpPr>
        <p:spPr/>
        <p:txBody>
          <a:bodyPr>
            <a:normAutofit/>
          </a:bodyPr>
          <a:lstStyle/>
          <a:p>
            <a:pPr>
              <a:lnSpc>
                <a:spcPct val="200000"/>
              </a:lnSpc>
              <a:buFont typeface="Wingdings" panose="05000000000000000000" pitchFamily="2" charset="2"/>
              <a:buChar char="Ø"/>
            </a:pPr>
            <a:r>
              <a:rPr lang="en-US" sz="2000" b="1" spc="-25" dirty="0">
                <a:effectLst/>
                <a:latin typeface="Times New Roman" panose="02020603050405020304" pitchFamily="18" charset="0"/>
                <a:ea typeface="Times New Roman" panose="02020603050405020304" pitchFamily="18" charset="0"/>
              </a:rPr>
              <a:t>SENSOR</a:t>
            </a:r>
          </a:p>
          <a:p>
            <a:pPr>
              <a:lnSpc>
                <a:spcPct val="200000"/>
              </a:lnSpc>
              <a:buFont typeface="Wingdings" panose="05000000000000000000" pitchFamily="2" charset="2"/>
              <a:buChar char="Ø"/>
            </a:pPr>
            <a:r>
              <a:rPr lang="en-US" sz="2000" b="1" spc="-25" dirty="0">
                <a:effectLst/>
                <a:latin typeface="Times New Roman" panose="02020603050405020304" pitchFamily="18" charset="0"/>
                <a:ea typeface="Times New Roman" panose="02020603050405020304" pitchFamily="18" charset="0"/>
              </a:rPr>
              <a:t>DATA PROCESSING</a:t>
            </a:r>
            <a:endParaRPr lang="en-US" sz="2000" b="1" spc="-25" dirty="0">
              <a:latin typeface="Times New Roman" panose="02020603050405020304" pitchFamily="18" charset="0"/>
              <a:ea typeface="Times New Roman" panose="02020603050405020304" pitchFamily="18" charset="0"/>
            </a:endParaRPr>
          </a:p>
          <a:p>
            <a:pPr>
              <a:lnSpc>
                <a:spcPct val="200000"/>
              </a:lnSpc>
              <a:buFont typeface="Wingdings" panose="05000000000000000000" pitchFamily="2" charset="2"/>
              <a:buChar char="Ø"/>
            </a:pPr>
            <a:r>
              <a:rPr lang="en-US" sz="2000" b="1" spc="-25" dirty="0">
                <a:effectLst/>
                <a:latin typeface="Times New Roman" panose="02020603050405020304" pitchFamily="18" charset="0"/>
                <a:ea typeface="Times New Roman" panose="02020603050405020304" pitchFamily="18" charset="0"/>
              </a:rPr>
              <a:t>COMMUNICATION</a:t>
            </a:r>
          </a:p>
          <a:p>
            <a:pPr>
              <a:lnSpc>
                <a:spcPct val="200000"/>
              </a:lnSpc>
              <a:buFont typeface="Wingdings" panose="05000000000000000000" pitchFamily="2" charset="2"/>
              <a:buChar char="Ø"/>
            </a:pPr>
            <a:r>
              <a:rPr lang="en-US" sz="2000" b="1" spc="-25" dirty="0">
                <a:effectLst/>
                <a:latin typeface="Times New Roman" panose="02020603050405020304" pitchFamily="18" charset="0"/>
                <a:ea typeface="Times New Roman" panose="02020603050405020304" pitchFamily="18" charset="0"/>
              </a:rPr>
              <a:t>POWER MANAGEMENT</a:t>
            </a:r>
            <a:endParaRPr lang="en-US" sz="2000" b="1" spc="-25" dirty="0">
              <a:latin typeface="Times New Roman" panose="02020603050405020304" pitchFamily="18" charset="0"/>
              <a:ea typeface="Times New Roman" panose="02020603050405020304" pitchFamily="18" charset="0"/>
            </a:endParaRPr>
          </a:p>
          <a:p>
            <a:pPr>
              <a:lnSpc>
                <a:spcPct val="200000"/>
              </a:lnSpc>
              <a:buFont typeface="Wingdings" panose="05000000000000000000" pitchFamily="2" charset="2"/>
              <a:buChar char="Ø"/>
            </a:pPr>
            <a:r>
              <a:rPr lang="en-US" sz="2000" b="1" spc="-25" dirty="0">
                <a:effectLst/>
                <a:latin typeface="Times New Roman" panose="02020603050405020304" pitchFamily="18" charset="0"/>
                <a:ea typeface="Times New Roman" panose="02020603050405020304" pitchFamily="18" charset="0"/>
              </a:rPr>
              <a:t>DISPLAY AND  NOTIFICATION</a:t>
            </a:r>
            <a:endParaRPr lang="en-IN" sz="2000" b="1" dirty="0">
              <a:latin typeface="Times New Roman" pitchFamily="18" charset="0"/>
              <a:cs typeface="Times New Roman" pitchFamily="18" charset="0"/>
            </a:endParaRPr>
          </a:p>
        </p:txBody>
      </p:sp>
      <p:pic>
        <p:nvPicPr>
          <p:cNvPr id="7" name="Picture 6"/>
          <p:cNvPicPr/>
          <p:nvPr/>
        </p:nvPicPr>
        <p:blipFill>
          <a:blip r:embed="rId2"/>
          <a:stretch>
            <a:fillRect/>
          </a:stretch>
        </p:blipFill>
        <p:spPr>
          <a:xfrm>
            <a:off x="1" y="46798"/>
            <a:ext cx="1905000" cy="597376"/>
          </a:xfrm>
          <a:prstGeom prst="rect">
            <a:avLst/>
          </a:prstGeom>
          <a:noFill/>
          <a:ln w="9525">
            <a:noFill/>
          </a:ln>
        </p:spPr>
      </p:pic>
      <p:pic>
        <p:nvPicPr>
          <p:cNvPr id="8" name="Picture 7"/>
          <p:cNvPicPr/>
          <p:nvPr/>
        </p:nvPicPr>
        <p:blipFill>
          <a:blip r:embed="rId3"/>
          <a:stretch>
            <a:fillRect/>
          </a:stretch>
        </p:blipFill>
        <p:spPr>
          <a:xfrm>
            <a:off x="8475663" y="157957"/>
            <a:ext cx="428625" cy="368300"/>
          </a:xfrm>
          <a:prstGeom prst="rect">
            <a:avLst/>
          </a:prstGeom>
          <a:noFill/>
          <a:ln w="9525">
            <a:noFill/>
          </a:ln>
        </p:spPr>
      </p:pic>
    </p:spTree>
    <p:extLst>
      <p:ext uri="{BB962C8B-B14F-4D97-AF65-F5344CB8AC3E}">
        <p14:creationId xmlns:p14="http://schemas.microsoft.com/office/powerpoint/2010/main" val="3538875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722"/>
            <a:ext cx="8229600" cy="742950"/>
          </a:xfrm>
          <a:solidFill>
            <a:schemeClr val="accent4">
              <a:lumMod val="40000"/>
              <a:lumOff val="60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1 Description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11</a:t>
            </a:fld>
            <a:endParaRPr lang="en-US" altLang="en-US"/>
          </a:p>
        </p:txBody>
      </p:sp>
      <p:sp>
        <p:nvSpPr>
          <p:cNvPr id="5" name="Content Placeholder 4"/>
          <p:cNvSpPr>
            <a:spLocks noGrp="1"/>
          </p:cNvSpPr>
          <p:nvPr>
            <p:ph sz="quarter" idx="1"/>
          </p:nvPr>
        </p:nvSpPr>
        <p:spPr>
          <a:xfrm>
            <a:off x="487392" y="1164800"/>
            <a:ext cx="8229600" cy="3703320"/>
          </a:xfrm>
        </p:spPr>
        <p:txBody>
          <a:bodyPr/>
          <a:lstStyle/>
          <a:p>
            <a:pPr>
              <a:buFont typeface="Wingdings" panose="05000000000000000000" pitchFamily="2" charset="2"/>
              <a:buChar char="Ø"/>
            </a:pPr>
            <a:r>
              <a:rPr lang="en-US" sz="2000" b="1" spc="-25" dirty="0">
                <a:effectLst/>
                <a:latin typeface="Times New Roman" panose="02020603050405020304" pitchFamily="18" charset="0"/>
                <a:ea typeface="Times New Roman" panose="02020603050405020304" pitchFamily="18" charset="0"/>
              </a:rPr>
              <a:t>SENSOR</a:t>
            </a:r>
          </a:p>
          <a:p>
            <a:pPr marL="0" indent="0">
              <a:lnSpc>
                <a:spcPct val="150000"/>
              </a:lnSpc>
              <a:buNone/>
            </a:pPr>
            <a:r>
              <a:rPr lang="en-US" sz="2000" dirty="0">
                <a:effectLst/>
                <a:latin typeface="Times New Roman" panose="02020603050405020304" pitchFamily="18" charset="0"/>
                <a:ea typeface="Times New Roman" panose="02020603050405020304" pitchFamily="18" charset="0"/>
              </a:rPr>
              <a:t>           The sensor module is responsible for collecting physiological data. It includes components like heart rate sensors, temperature sensors, and SpO2 sensors to measure vital metrics such as pulse, body temperature, and blood oxygen levels. </a:t>
            </a:r>
            <a:endParaRPr lang="en-US" dirty="0"/>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AGB1211 – </a:t>
            </a:r>
            <a:r>
              <a:rPr lang="en-IN" sz="1200" dirty="0">
                <a:solidFill>
                  <a:schemeClr val="tx1"/>
                </a:solidFill>
                <a:latin typeface="Times New Roman" pitchFamily="18" charset="0"/>
                <a:cs typeface="Times New Roman" pitchFamily="18" charset="0"/>
              </a:rPr>
              <a:t>DESIGN THINKING</a:t>
            </a:r>
            <a:endParaRPr lang="en-US" sz="1200" dirty="0">
              <a:latin typeface="Times New Roman" pitchFamily="18" charset="0"/>
              <a:cs typeface="Times New Roman" pitchFamily="18" charset="0"/>
            </a:endParaRPr>
          </a:p>
        </p:txBody>
      </p:sp>
      <p:pic>
        <p:nvPicPr>
          <p:cNvPr id="7" name="Picture 6"/>
          <p:cNvPicPr/>
          <p:nvPr/>
        </p:nvPicPr>
        <p:blipFill>
          <a:blip r:embed="rId2"/>
          <a:stretch>
            <a:fillRect/>
          </a:stretch>
        </p:blipFill>
        <p:spPr>
          <a:xfrm>
            <a:off x="1" y="46798"/>
            <a:ext cx="1905000" cy="597376"/>
          </a:xfrm>
          <a:prstGeom prst="rect">
            <a:avLst/>
          </a:prstGeom>
          <a:noFill/>
          <a:ln w="9525">
            <a:noFill/>
          </a:ln>
        </p:spPr>
      </p:pic>
      <p:pic>
        <p:nvPicPr>
          <p:cNvPr id="8" name="Picture 7"/>
          <p:cNvPicPr/>
          <p:nvPr/>
        </p:nvPicPr>
        <p:blipFill>
          <a:blip r:embed="rId3"/>
          <a:stretch>
            <a:fillRect/>
          </a:stretch>
        </p:blipFill>
        <p:spPr>
          <a:xfrm>
            <a:off x="8475663" y="157957"/>
            <a:ext cx="428625" cy="36830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722"/>
            <a:ext cx="8229600" cy="742950"/>
          </a:xfrm>
          <a:solidFill>
            <a:schemeClr val="accent4">
              <a:lumMod val="40000"/>
              <a:lumOff val="60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2 Description </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12</a:t>
            </a:fld>
            <a:endParaRPr lang="en-US" altLang="en-US"/>
          </a:p>
        </p:txBody>
      </p:sp>
      <p:sp>
        <p:nvSpPr>
          <p:cNvPr id="5" name="Content Placeholder 4"/>
          <p:cNvSpPr>
            <a:spLocks noGrp="1"/>
          </p:cNvSpPr>
          <p:nvPr>
            <p:ph sz="quarter" idx="1"/>
          </p:nvPr>
        </p:nvSpPr>
        <p:spPr>
          <a:xfrm>
            <a:off x="301752" y="1063943"/>
            <a:ext cx="8229600" cy="3703320"/>
          </a:xfrm>
        </p:spPr>
        <p:txBody>
          <a:bodyPr/>
          <a:lstStyle/>
          <a:p>
            <a:pPr>
              <a:buFont typeface="Wingdings" panose="05000000000000000000" pitchFamily="2" charset="2"/>
              <a:buChar char="Ø"/>
            </a:pPr>
            <a:r>
              <a:rPr lang="en-US" sz="2000" b="1" spc="-25" dirty="0">
                <a:effectLst/>
                <a:latin typeface="Times New Roman" panose="02020603050405020304" pitchFamily="18" charset="0"/>
                <a:ea typeface="Times New Roman" panose="02020603050405020304" pitchFamily="18" charset="0"/>
              </a:rPr>
              <a:t>DATA PROCESSING</a:t>
            </a:r>
            <a:endParaRPr lang="en-US" sz="2000" b="1" spc="-25" dirty="0">
              <a:latin typeface="Times New Roman" panose="02020603050405020304" pitchFamily="18" charset="0"/>
              <a:ea typeface="Times New Roman" panose="02020603050405020304" pitchFamily="18" charset="0"/>
            </a:endParaRPr>
          </a:p>
          <a:p>
            <a:pPr marL="0" indent="0">
              <a:lnSpc>
                <a:spcPct val="150000"/>
              </a:lnSpc>
              <a:buNone/>
            </a:pPr>
            <a:r>
              <a:rPr lang="en-IN" sz="2000" dirty="0">
                <a:effectLst/>
                <a:latin typeface="Times New Roman" panose="02020603050405020304" pitchFamily="18" charset="0"/>
                <a:ea typeface="Times New Roman" panose="02020603050405020304" pitchFamily="18" charset="0"/>
              </a:rPr>
              <a:t>                  The data processing module converts raw data from the sensors into meaningful health insights. It uses a microcontroller or processor, supported by signal conditioning circuits, to filter and process signals for accuracy and reliability. This ensures the data is ready for analysis or display.</a:t>
            </a:r>
          </a:p>
          <a:p>
            <a:endParaRPr lang="en-US" dirty="0"/>
          </a:p>
        </p:txBody>
      </p:sp>
      <p:sp>
        <p:nvSpPr>
          <p:cNvPr id="7"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AGB1211 – </a:t>
            </a:r>
            <a:r>
              <a:rPr lang="en-IN" sz="1200" dirty="0">
                <a:solidFill>
                  <a:schemeClr val="tx1"/>
                </a:solidFill>
                <a:latin typeface="Times New Roman" pitchFamily="18" charset="0"/>
                <a:cs typeface="Times New Roman" pitchFamily="18" charset="0"/>
              </a:rPr>
              <a:t>DESIGN THINKING</a:t>
            </a:r>
            <a:endParaRPr lang="en-US" sz="1200" dirty="0">
              <a:latin typeface="Times New Roman" pitchFamily="18" charset="0"/>
              <a:cs typeface="Times New Roman" pitchFamily="18" charset="0"/>
            </a:endParaRPr>
          </a:p>
        </p:txBody>
      </p:sp>
      <p:pic>
        <p:nvPicPr>
          <p:cNvPr id="6" name="Picture 5"/>
          <p:cNvPicPr/>
          <p:nvPr/>
        </p:nvPicPr>
        <p:blipFill>
          <a:blip r:embed="rId2"/>
          <a:stretch>
            <a:fillRect/>
          </a:stretch>
        </p:blipFill>
        <p:spPr>
          <a:xfrm>
            <a:off x="1" y="46798"/>
            <a:ext cx="1905000" cy="597376"/>
          </a:xfrm>
          <a:prstGeom prst="rect">
            <a:avLst/>
          </a:prstGeom>
          <a:noFill/>
          <a:ln w="9525">
            <a:noFill/>
          </a:ln>
        </p:spPr>
      </p:pic>
      <p:pic>
        <p:nvPicPr>
          <p:cNvPr id="8" name="Picture 7"/>
          <p:cNvPicPr/>
          <p:nvPr/>
        </p:nvPicPr>
        <p:blipFill>
          <a:blip r:embed="rId3"/>
          <a:stretch>
            <a:fillRect/>
          </a:stretch>
        </p:blipFill>
        <p:spPr>
          <a:xfrm>
            <a:off x="8475663" y="157957"/>
            <a:ext cx="428625" cy="36830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723"/>
            <a:ext cx="8229600" cy="742950"/>
          </a:xfrm>
          <a:solidFill>
            <a:schemeClr val="accent4">
              <a:lumMod val="40000"/>
              <a:lumOff val="60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3 Description (Cont..)</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13</a:t>
            </a:fld>
            <a:endParaRPr lang="en-US" altLang="en-US"/>
          </a:p>
        </p:txBody>
      </p:sp>
      <p:sp>
        <p:nvSpPr>
          <p:cNvPr id="5" name="Content Placeholder 4"/>
          <p:cNvSpPr>
            <a:spLocks noGrp="1"/>
          </p:cNvSpPr>
          <p:nvPr>
            <p:ph sz="quarter" idx="1"/>
          </p:nvPr>
        </p:nvSpPr>
        <p:spPr>
          <a:xfrm>
            <a:off x="457200" y="1201103"/>
            <a:ext cx="8229600" cy="3703320"/>
          </a:xfrm>
        </p:spPr>
        <p:txBody>
          <a:bodyPr/>
          <a:lstStyle/>
          <a:p>
            <a:pPr>
              <a:buFont typeface="Wingdings" panose="05000000000000000000" pitchFamily="2" charset="2"/>
              <a:buChar char="Ø"/>
            </a:pPr>
            <a:r>
              <a:rPr lang="en-US" sz="2000" b="1" spc="-25" dirty="0">
                <a:effectLst/>
                <a:latin typeface="Times New Roman" panose="02020603050405020304" pitchFamily="18" charset="0"/>
                <a:ea typeface="Times New Roman" panose="02020603050405020304" pitchFamily="18" charset="0"/>
              </a:rPr>
              <a:t>COMMUNICATION</a:t>
            </a:r>
          </a:p>
          <a:p>
            <a:pPr marL="0" indent="0">
              <a:lnSpc>
                <a:spcPct val="150000"/>
              </a:lnSpc>
              <a:buNone/>
            </a:pPr>
            <a:r>
              <a:rPr lang="en-US" sz="2000" dirty="0">
                <a:effectLst/>
                <a:latin typeface="Times New Roman" panose="02020603050405020304" pitchFamily="18" charset="0"/>
                <a:ea typeface="Times New Roman" panose="02020603050405020304" pitchFamily="18" charset="0"/>
              </a:rPr>
              <a:t>           This module enables the device to transmit data to external systems. It typically includes Bluetooth or Wi-Fi for wireless connectivity, allowing users to sync the device with smartphones or cloud platforms for real-time monitoring and storage.</a:t>
            </a:r>
            <a:endParaRPr lang="en-IN" sz="2000" dirty="0">
              <a:effectLst/>
              <a:latin typeface="Times New Roman" panose="02020603050405020304" pitchFamily="18" charset="0"/>
              <a:ea typeface="Times New Roman" panose="02020603050405020304" pitchFamily="18" charset="0"/>
            </a:endParaRPr>
          </a:p>
          <a:p>
            <a:endParaRPr lang="en-US" dirty="0"/>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AGB1211 – </a:t>
            </a:r>
            <a:r>
              <a:rPr lang="en-IN" sz="1200" dirty="0">
                <a:solidFill>
                  <a:schemeClr val="tx1"/>
                </a:solidFill>
                <a:latin typeface="Times New Roman" pitchFamily="18" charset="0"/>
                <a:cs typeface="Times New Roman" pitchFamily="18" charset="0"/>
              </a:rPr>
              <a:t>DESIGN THINKING</a:t>
            </a:r>
            <a:endParaRPr lang="en-US" sz="1200" dirty="0">
              <a:latin typeface="Times New Roman" pitchFamily="18" charset="0"/>
              <a:cs typeface="Times New Roman" pitchFamily="18" charset="0"/>
            </a:endParaRPr>
          </a:p>
        </p:txBody>
      </p:sp>
      <p:pic>
        <p:nvPicPr>
          <p:cNvPr id="7" name="Picture 6"/>
          <p:cNvPicPr/>
          <p:nvPr/>
        </p:nvPicPr>
        <p:blipFill>
          <a:blip r:embed="rId2"/>
          <a:stretch>
            <a:fillRect/>
          </a:stretch>
        </p:blipFill>
        <p:spPr>
          <a:xfrm>
            <a:off x="1" y="46798"/>
            <a:ext cx="1905000" cy="597376"/>
          </a:xfrm>
          <a:prstGeom prst="rect">
            <a:avLst/>
          </a:prstGeom>
          <a:noFill/>
          <a:ln w="9525">
            <a:noFill/>
          </a:ln>
        </p:spPr>
      </p:pic>
      <p:pic>
        <p:nvPicPr>
          <p:cNvPr id="8" name="Picture 7"/>
          <p:cNvPicPr/>
          <p:nvPr/>
        </p:nvPicPr>
        <p:blipFill>
          <a:blip r:embed="rId3"/>
          <a:stretch>
            <a:fillRect/>
          </a:stretch>
        </p:blipFill>
        <p:spPr>
          <a:xfrm>
            <a:off x="8475663" y="157957"/>
            <a:ext cx="428625" cy="36830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6EE8D8-2E7C-9D3D-E5FE-4E6E3218C1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BC5D69-A326-43EC-BEC7-CE75C20935E7}"/>
              </a:ext>
            </a:extLst>
          </p:cNvPr>
          <p:cNvSpPr>
            <a:spLocks noGrp="1"/>
          </p:cNvSpPr>
          <p:nvPr>
            <p:ph type="title"/>
          </p:nvPr>
        </p:nvSpPr>
        <p:spPr>
          <a:xfrm>
            <a:off x="457200" y="91723"/>
            <a:ext cx="8229600" cy="742950"/>
          </a:xfrm>
          <a:solidFill>
            <a:schemeClr val="accent4">
              <a:lumMod val="40000"/>
              <a:lumOff val="60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3 Description (Cont..)</a:t>
            </a:r>
            <a:endParaRPr lang="en-US"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EABD51C5-B8F5-24BF-979B-3D2A86E98AEC}"/>
              </a:ext>
            </a:extLst>
          </p:cNvPr>
          <p:cNvSpPr>
            <a:spLocks noGrp="1"/>
          </p:cNvSpPr>
          <p:nvPr>
            <p:ph type="sldNum" sz="quarter" idx="12"/>
          </p:nvPr>
        </p:nvSpPr>
        <p:spPr/>
        <p:txBody>
          <a:bodyPr/>
          <a:lstStyle/>
          <a:p>
            <a:pPr>
              <a:defRPr/>
            </a:pPr>
            <a:fld id="{0E14ABD8-B1EB-4C07-9937-C8C4E38BDF00}" type="slidenum">
              <a:rPr lang="en-US" altLang="en-US" smtClean="0"/>
              <a:pPr>
                <a:defRPr/>
              </a:pPr>
              <a:t>14</a:t>
            </a:fld>
            <a:endParaRPr lang="en-US" altLang="en-US"/>
          </a:p>
        </p:txBody>
      </p:sp>
      <p:sp>
        <p:nvSpPr>
          <p:cNvPr id="5" name="Content Placeholder 4">
            <a:extLst>
              <a:ext uri="{FF2B5EF4-FFF2-40B4-BE49-F238E27FC236}">
                <a16:creationId xmlns:a16="http://schemas.microsoft.com/office/drawing/2014/main" id="{A71C4A44-210B-7CA7-D6EA-235C526E3511}"/>
              </a:ext>
            </a:extLst>
          </p:cNvPr>
          <p:cNvSpPr>
            <a:spLocks noGrp="1"/>
          </p:cNvSpPr>
          <p:nvPr>
            <p:ph sz="quarter" idx="1"/>
          </p:nvPr>
        </p:nvSpPr>
        <p:spPr/>
        <p:txBody>
          <a:bodyPr/>
          <a:lstStyle/>
          <a:p>
            <a:pPr>
              <a:buFont typeface="Wingdings" panose="05000000000000000000" pitchFamily="2" charset="2"/>
              <a:buChar char="Ø"/>
            </a:pPr>
            <a:r>
              <a:rPr lang="en-US" sz="2000" b="1" spc="-25" dirty="0">
                <a:effectLst/>
                <a:latin typeface="Times New Roman" panose="02020603050405020304" pitchFamily="18" charset="0"/>
                <a:ea typeface="Times New Roman" panose="02020603050405020304" pitchFamily="18" charset="0"/>
              </a:rPr>
              <a:t>COMMUNICATION</a:t>
            </a:r>
          </a:p>
          <a:p>
            <a:pPr marL="0" indent="0">
              <a:lnSpc>
                <a:spcPct val="150000"/>
              </a:lnSpc>
              <a:buNone/>
            </a:pPr>
            <a:r>
              <a:rPr lang="en-US" sz="2000" dirty="0">
                <a:effectLst/>
                <a:latin typeface="Times New Roman" panose="02020603050405020304" pitchFamily="18" charset="0"/>
                <a:ea typeface="Times New Roman" panose="02020603050405020304" pitchFamily="18" charset="0"/>
              </a:rPr>
              <a:t>                This module enables the device to transmit data to external systems.     It typically includes Bluetooth or Wi-Fi for wireless connectivity, allowing users to sync the device with smartphones or cloud platforms for real-time monitoring and storage.</a:t>
            </a:r>
            <a:endParaRPr lang="en-IN" sz="2000" dirty="0">
              <a:effectLst/>
              <a:latin typeface="Times New Roman" panose="02020603050405020304" pitchFamily="18" charset="0"/>
              <a:ea typeface="Times New Roman" panose="02020603050405020304" pitchFamily="18" charset="0"/>
            </a:endParaRPr>
          </a:p>
          <a:p>
            <a:endParaRPr lang="en-US" dirty="0"/>
          </a:p>
        </p:txBody>
      </p:sp>
      <p:sp>
        <p:nvSpPr>
          <p:cNvPr id="6" name="Footer Placeholder 4">
            <a:extLst>
              <a:ext uri="{FF2B5EF4-FFF2-40B4-BE49-F238E27FC236}">
                <a16:creationId xmlns:a16="http://schemas.microsoft.com/office/drawing/2014/main" id="{72D619FC-B204-265C-CCF0-CE821FEED07B}"/>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AGB1211 – </a:t>
            </a:r>
            <a:r>
              <a:rPr lang="en-IN" sz="1200" dirty="0">
                <a:solidFill>
                  <a:schemeClr val="tx1"/>
                </a:solidFill>
                <a:latin typeface="Times New Roman" pitchFamily="18" charset="0"/>
                <a:cs typeface="Times New Roman" pitchFamily="18" charset="0"/>
              </a:rPr>
              <a:t>DESIGN THINKING</a:t>
            </a:r>
            <a:endParaRPr lang="en-US" sz="1200" dirty="0">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AFBB9C78-4EC8-C178-F6FB-C5CCC1B3510D}"/>
              </a:ext>
            </a:extLst>
          </p:cNvPr>
          <p:cNvPicPr/>
          <p:nvPr/>
        </p:nvPicPr>
        <p:blipFill>
          <a:blip r:embed="rId2"/>
          <a:stretch>
            <a:fillRect/>
          </a:stretch>
        </p:blipFill>
        <p:spPr>
          <a:xfrm>
            <a:off x="1" y="46798"/>
            <a:ext cx="1905000" cy="597376"/>
          </a:xfrm>
          <a:prstGeom prst="rect">
            <a:avLst/>
          </a:prstGeom>
          <a:noFill/>
          <a:ln w="9525">
            <a:noFill/>
          </a:ln>
        </p:spPr>
      </p:pic>
      <p:pic>
        <p:nvPicPr>
          <p:cNvPr id="8" name="Picture 7">
            <a:extLst>
              <a:ext uri="{FF2B5EF4-FFF2-40B4-BE49-F238E27FC236}">
                <a16:creationId xmlns:a16="http://schemas.microsoft.com/office/drawing/2014/main" id="{E7371446-D7FE-79FB-CB08-2C2828D339E8}"/>
              </a:ext>
            </a:extLst>
          </p:cNvPr>
          <p:cNvPicPr/>
          <p:nvPr/>
        </p:nvPicPr>
        <p:blipFill>
          <a:blip r:embed="rId3"/>
          <a:stretch>
            <a:fillRect/>
          </a:stretch>
        </p:blipFill>
        <p:spPr>
          <a:xfrm>
            <a:off x="8475663" y="157957"/>
            <a:ext cx="428625" cy="368300"/>
          </a:xfrm>
          <a:prstGeom prst="rect">
            <a:avLst/>
          </a:prstGeom>
          <a:noFill/>
          <a:ln w="9525">
            <a:noFill/>
          </a:ln>
        </p:spPr>
      </p:pic>
    </p:spTree>
    <p:extLst>
      <p:ext uri="{BB962C8B-B14F-4D97-AF65-F5344CB8AC3E}">
        <p14:creationId xmlns:p14="http://schemas.microsoft.com/office/powerpoint/2010/main" val="2635735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46BD72-996D-1474-EBFE-E7C0F732E6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1D1E48-DA4E-DBA1-D3B0-2DA2514D2C81}"/>
              </a:ext>
            </a:extLst>
          </p:cNvPr>
          <p:cNvSpPr>
            <a:spLocks noGrp="1"/>
          </p:cNvSpPr>
          <p:nvPr>
            <p:ph type="title"/>
          </p:nvPr>
        </p:nvSpPr>
        <p:spPr>
          <a:xfrm>
            <a:off x="457200" y="91723"/>
            <a:ext cx="8229600" cy="742950"/>
          </a:xfrm>
          <a:solidFill>
            <a:schemeClr val="accent4">
              <a:lumMod val="40000"/>
              <a:lumOff val="60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3 Description (Cont..)</a:t>
            </a:r>
            <a:endParaRPr lang="en-US"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0241DDAD-9D24-78FC-B98D-7BAD7B8E569C}"/>
              </a:ext>
            </a:extLst>
          </p:cNvPr>
          <p:cNvSpPr>
            <a:spLocks noGrp="1"/>
          </p:cNvSpPr>
          <p:nvPr>
            <p:ph type="sldNum" sz="quarter" idx="12"/>
          </p:nvPr>
        </p:nvSpPr>
        <p:spPr/>
        <p:txBody>
          <a:bodyPr/>
          <a:lstStyle/>
          <a:p>
            <a:pPr>
              <a:defRPr/>
            </a:pPr>
            <a:fld id="{0E14ABD8-B1EB-4C07-9937-C8C4E38BDF00}" type="slidenum">
              <a:rPr lang="en-US" altLang="en-US" smtClean="0"/>
              <a:pPr>
                <a:defRPr/>
              </a:pPr>
              <a:t>15</a:t>
            </a:fld>
            <a:endParaRPr lang="en-US" altLang="en-US"/>
          </a:p>
        </p:txBody>
      </p:sp>
      <p:sp>
        <p:nvSpPr>
          <p:cNvPr id="5" name="Content Placeholder 4">
            <a:extLst>
              <a:ext uri="{FF2B5EF4-FFF2-40B4-BE49-F238E27FC236}">
                <a16:creationId xmlns:a16="http://schemas.microsoft.com/office/drawing/2014/main" id="{128E28D3-5F7E-C7AD-8F8C-2A41952C7167}"/>
              </a:ext>
            </a:extLst>
          </p:cNvPr>
          <p:cNvSpPr>
            <a:spLocks noGrp="1"/>
          </p:cNvSpPr>
          <p:nvPr>
            <p:ph sz="quarter" idx="1"/>
          </p:nvPr>
        </p:nvSpPr>
        <p:spPr/>
        <p:txBody>
          <a:bodyPr/>
          <a:lstStyle/>
          <a:p>
            <a:pPr>
              <a:spcBef>
                <a:spcPts val="145"/>
              </a:spcBef>
              <a:buFont typeface="Wingdings" panose="05000000000000000000" pitchFamily="2" charset="2"/>
              <a:buChar char="Ø"/>
            </a:pPr>
            <a:r>
              <a:rPr lang="en-US" sz="1800" b="1" dirty="0">
                <a:effectLst/>
                <a:latin typeface="Times New Roman" panose="02020603050405020304" pitchFamily="18" charset="0"/>
                <a:ea typeface="Times New Roman" panose="02020603050405020304" pitchFamily="18" charset="0"/>
              </a:rPr>
              <a:t>POWER MANAGEMENT</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spcBef>
                <a:spcPts val="145"/>
              </a:spcBef>
              <a:buNone/>
            </a:pPr>
            <a:r>
              <a:rPr lang="en-US" sz="18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 power management module ensures the device operates efficiently. It includes a rechargeable battery to supply energy and, in advanced devices, may feature energy-harvesting components like solar cells to extend battery life.</a:t>
            </a:r>
            <a:endParaRPr lang="en-IN" sz="2000" dirty="0">
              <a:effectLst/>
              <a:latin typeface="Times New Roman" panose="02020603050405020304" pitchFamily="18" charset="0"/>
              <a:ea typeface="Times New Roman" panose="02020603050405020304" pitchFamily="18" charset="0"/>
            </a:endParaRPr>
          </a:p>
          <a:p>
            <a:pPr marL="0" indent="0">
              <a:buNone/>
            </a:pPr>
            <a:endParaRPr lang="en-US" dirty="0"/>
          </a:p>
        </p:txBody>
      </p:sp>
      <p:sp>
        <p:nvSpPr>
          <p:cNvPr id="6" name="Footer Placeholder 4">
            <a:extLst>
              <a:ext uri="{FF2B5EF4-FFF2-40B4-BE49-F238E27FC236}">
                <a16:creationId xmlns:a16="http://schemas.microsoft.com/office/drawing/2014/main" id="{F733B1B2-BDF7-FF7D-0E4D-28757940F27C}"/>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AGB1211 – </a:t>
            </a:r>
            <a:r>
              <a:rPr lang="en-IN" sz="1200" dirty="0">
                <a:solidFill>
                  <a:schemeClr val="tx1"/>
                </a:solidFill>
                <a:latin typeface="Times New Roman" pitchFamily="18" charset="0"/>
                <a:cs typeface="Times New Roman" pitchFamily="18" charset="0"/>
              </a:rPr>
              <a:t>DESIGN THINKING</a:t>
            </a:r>
            <a:endParaRPr lang="en-US" sz="1200" dirty="0">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2936FA2B-5CB8-7A40-11F8-B9DB8CC909D2}"/>
              </a:ext>
            </a:extLst>
          </p:cNvPr>
          <p:cNvPicPr/>
          <p:nvPr/>
        </p:nvPicPr>
        <p:blipFill>
          <a:blip r:embed="rId2"/>
          <a:stretch>
            <a:fillRect/>
          </a:stretch>
        </p:blipFill>
        <p:spPr>
          <a:xfrm>
            <a:off x="1" y="46798"/>
            <a:ext cx="1905000" cy="597376"/>
          </a:xfrm>
          <a:prstGeom prst="rect">
            <a:avLst/>
          </a:prstGeom>
          <a:noFill/>
          <a:ln w="9525">
            <a:noFill/>
          </a:ln>
        </p:spPr>
      </p:pic>
      <p:pic>
        <p:nvPicPr>
          <p:cNvPr id="8" name="Picture 7">
            <a:extLst>
              <a:ext uri="{FF2B5EF4-FFF2-40B4-BE49-F238E27FC236}">
                <a16:creationId xmlns:a16="http://schemas.microsoft.com/office/drawing/2014/main" id="{97EDFB48-5F9A-3A3E-D60E-BE77D58E23E4}"/>
              </a:ext>
            </a:extLst>
          </p:cNvPr>
          <p:cNvPicPr/>
          <p:nvPr/>
        </p:nvPicPr>
        <p:blipFill>
          <a:blip r:embed="rId3"/>
          <a:stretch>
            <a:fillRect/>
          </a:stretch>
        </p:blipFill>
        <p:spPr>
          <a:xfrm>
            <a:off x="8475663" y="157957"/>
            <a:ext cx="428625" cy="368300"/>
          </a:xfrm>
          <a:prstGeom prst="rect">
            <a:avLst/>
          </a:prstGeom>
          <a:noFill/>
          <a:ln w="9525">
            <a:noFill/>
          </a:ln>
        </p:spPr>
      </p:pic>
    </p:spTree>
    <p:extLst>
      <p:ext uri="{BB962C8B-B14F-4D97-AF65-F5344CB8AC3E}">
        <p14:creationId xmlns:p14="http://schemas.microsoft.com/office/powerpoint/2010/main" val="1482721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4D1AF6-E1BD-D499-B669-3BD68C46B3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50ADA2-9CC7-3876-B937-4F2798EE25C6}"/>
              </a:ext>
            </a:extLst>
          </p:cNvPr>
          <p:cNvSpPr>
            <a:spLocks noGrp="1"/>
          </p:cNvSpPr>
          <p:nvPr>
            <p:ph type="title"/>
          </p:nvPr>
        </p:nvSpPr>
        <p:spPr>
          <a:xfrm>
            <a:off x="457200" y="91723"/>
            <a:ext cx="8229600" cy="742950"/>
          </a:xfrm>
          <a:solidFill>
            <a:schemeClr val="accent4">
              <a:lumMod val="40000"/>
              <a:lumOff val="60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3 Description (Cont..)</a:t>
            </a:r>
            <a:endParaRPr lang="en-US"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0369A2DE-45B6-24E1-3EEE-AACF8B8A4210}"/>
              </a:ext>
            </a:extLst>
          </p:cNvPr>
          <p:cNvSpPr>
            <a:spLocks noGrp="1"/>
          </p:cNvSpPr>
          <p:nvPr>
            <p:ph type="sldNum" sz="quarter" idx="12"/>
          </p:nvPr>
        </p:nvSpPr>
        <p:spPr/>
        <p:txBody>
          <a:bodyPr/>
          <a:lstStyle/>
          <a:p>
            <a:pPr>
              <a:defRPr/>
            </a:pPr>
            <a:fld id="{0E14ABD8-B1EB-4C07-9937-C8C4E38BDF00}" type="slidenum">
              <a:rPr lang="en-US" altLang="en-US" smtClean="0"/>
              <a:pPr>
                <a:defRPr/>
              </a:pPr>
              <a:t>16</a:t>
            </a:fld>
            <a:endParaRPr lang="en-US" altLang="en-US"/>
          </a:p>
        </p:txBody>
      </p:sp>
      <p:sp>
        <p:nvSpPr>
          <p:cNvPr id="5" name="Content Placeholder 4">
            <a:extLst>
              <a:ext uri="{FF2B5EF4-FFF2-40B4-BE49-F238E27FC236}">
                <a16:creationId xmlns:a16="http://schemas.microsoft.com/office/drawing/2014/main" id="{4C4BD4FF-4F9B-5661-B2D0-C5198E9E3BCF}"/>
              </a:ext>
            </a:extLst>
          </p:cNvPr>
          <p:cNvSpPr>
            <a:spLocks noGrp="1"/>
          </p:cNvSpPr>
          <p:nvPr>
            <p:ph sz="quarter" idx="1"/>
          </p:nvPr>
        </p:nvSpPr>
        <p:spPr/>
        <p:txBody>
          <a:bodyPr/>
          <a:lstStyle/>
          <a:p>
            <a:pPr>
              <a:buFont typeface="Wingdings" panose="05000000000000000000" pitchFamily="2" charset="2"/>
              <a:buChar char="Ø"/>
            </a:pPr>
            <a:r>
              <a:rPr lang="en-US" sz="1800" b="1" dirty="0">
                <a:effectLst/>
                <a:latin typeface="Times New Roman" panose="02020603050405020304" pitchFamily="18" charset="0"/>
                <a:ea typeface="Times New Roman" panose="02020603050405020304" pitchFamily="18" charset="0"/>
              </a:rPr>
              <a:t>DISPLAY AND NOTIFICATIONS</a:t>
            </a:r>
            <a:endParaRPr lang="en-IN" sz="1800" b="1" dirty="0">
              <a:latin typeface="Times New Roman" panose="02020603050405020304" pitchFamily="18" charset="0"/>
              <a:ea typeface="Times New Roman" panose="02020603050405020304" pitchFamily="18" charset="0"/>
            </a:endParaRPr>
          </a:p>
          <a:p>
            <a:pPr marL="0" indent="0">
              <a:lnSpc>
                <a:spcPct val="150000"/>
              </a:lnSpc>
              <a:buNone/>
            </a:pPr>
            <a:r>
              <a:rPr lang="en-US" sz="1800" dirty="0">
                <a:effectLst/>
                <a:latin typeface="Times New Roman" panose="02020603050405020304" pitchFamily="18" charset="0"/>
                <a:ea typeface="Times New Roman" panose="02020603050405020304" pitchFamily="18" charset="0"/>
              </a:rPr>
              <a:t>               The display and feedback module provides visual or tactile information to the user. It may include LCD or LED screens to show health metrics, haptic feedback systems to deliver alerts, or audio outputs for notifications. This module ensures the device is user-friendly and accessible.</a:t>
            </a:r>
            <a:endParaRPr lang="en-IN"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
        <p:nvSpPr>
          <p:cNvPr id="6" name="Footer Placeholder 4">
            <a:extLst>
              <a:ext uri="{FF2B5EF4-FFF2-40B4-BE49-F238E27FC236}">
                <a16:creationId xmlns:a16="http://schemas.microsoft.com/office/drawing/2014/main" id="{CEB41E47-D694-1015-21BB-26149490270B}"/>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AGB1211 – </a:t>
            </a:r>
            <a:r>
              <a:rPr lang="en-IN" sz="1200" dirty="0">
                <a:solidFill>
                  <a:schemeClr val="tx1"/>
                </a:solidFill>
                <a:latin typeface="Times New Roman" pitchFamily="18" charset="0"/>
                <a:cs typeface="Times New Roman" pitchFamily="18" charset="0"/>
              </a:rPr>
              <a:t>DESIGN THINKING</a:t>
            </a:r>
            <a:endParaRPr lang="en-US" sz="1200" dirty="0">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C0AA00D0-6649-3352-EEB4-A280B2201426}"/>
              </a:ext>
            </a:extLst>
          </p:cNvPr>
          <p:cNvPicPr/>
          <p:nvPr/>
        </p:nvPicPr>
        <p:blipFill>
          <a:blip r:embed="rId2"/>
          <a:stretch>
            <a:fillRect/>
          </a:stretch>
        </p:blipFill>
        <p:spPr>
          <a:xfrm>
            <a:off x="1" y="46798"/>
            <a:ext cx="1905000" cy="597376"/>
          </a:xfrm>
          <a:prstGeom prst="rect">
            <a:avLst/>
          </a:prstGeom>
          <a:noFill/>
          <a:ln w="9525">
            <a:noFill/>
          </a:ln>
        </p:spPr>
      </p:pic>
      <p:pic>
        <p:nvPicPr>
          <p:cNvPr id="8" name="Picture 7">
            <a:extLst>
              <a:ext uri="{FF2B5EF4-FFF2-40B4-BE49-F238E27FC236}">
                <a16:creationId xmlns:a16="http://schemas.microsoft.com/office/drawing/2014/main" id="{CD764A98-AEDA-673A-2CE9-9123E08C0583}"/>
              </a:ext>
            </a:extLst>
          </p:cNvPr>
          <p:cNvPicPr/>
          <p:nvPr/>
        </p:nvPicPr>
        <p:blipFill>
          <a:blip r:embed="rId3"/>
          <a:stretch>
            <a:fillRect/>
          </a:stretch>
        </p:blipFill>
        <p:spPr>
          <a:xfrm>
            <a:off x="8475663" y="157957"/>
            <a:ext cx="428625" cy="368300"/>
          </a:xfrm>
          <a:prstGeom prst="rect">
            <a:avLst/>
          </a:prstGeom>
          <a:noFill/>
          <a:ln w="9525">
            <a:noFill/>
          </a:ln>
        </p:spPr>
      </p:pic>
    </p:spTree>
    <p:extLst>
      <p:ext uri="{BB962C8B-B14F-4D97-AF65-F5344CB8AC3E}">
        <p14:creationId xmlns:p14="http://schemas.microsoft.com/office/powerpoint/2010/main" val="3961667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722"/>
            <a:ext cx="8229600" cy="742950"/>
          </a:xfrm>
          <a:solidFill>
            <a:schemeClr val="accent4">
              <a:lumMod val="40000"/>
              <a:lumOff val="60000"/>
            </a:schemeClr>
          </a:solidFill>
        </p:spPr>
        <p:txBody>
          <a:bodyPr>
            <a:normAutofit/>
          </a:bodyPr>
          <a:lstStyle/>
          <a:p>
            <a:pPr algn="ctr"/>
            <a:r>
              <a:rPr lang="en-IN" b="1" dirty="0">
                <a:solidFill>
                  <a:schemeClr val="tx1"/>
                </a:solidFill>
                <a:latin typeface="Times New Roman" pitchFamily="18" charset="0"/>
                <a:cs typeface="Times New Roman" pitchFamily="18" charset="0"/>
              </a:rPr>
              <a:t>Results </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17</a:t>
            </a:fld>
            <a:endParaRPr lang="en-US" altLang="en-US"/>
          </a:p>
        </p:txBody>
      </p:sp>
      <p:pic>
        <p:nvPicPr>
          <p:cNvPr id="3" name="Content Placeholder 2">
            <a:extLst>
              <a:ext uri="{FF2B5EF4-FFF2-40B4-BE49-F238E27FC236}">
                <a16:creationId xmlns:a16="http://schemas.microsoft.com/office/drawing/2014/main" id="{FFB95BA8-7C52-E09A-DE2F-AC4C01340CB8}"/>
              </a:ext>
            </a:extLst>
          </p:cNvPr>
          <p:cNvPicPr>
            <a:picLocks noGrp="1" noChangeAspect="1"/>
          </p:cNvPicPr>
          <p:nvPr>
            <p:ph sz="quarter" idx="1"/>
          </p:nvPr>
        </p:nvPicPr>
        <p:blipFill>
          <a:blip r:embed="rId2"/>
          <a:stretch>
            <a:fillRect/>
          </a:stretch>
        </p:blipFill>
        <p:spPr>
          <a:xfrm>
            <a:off x="952501" y="1135741"/>
            <a:ext cx="2634317" cy="3330452"/>
          </a:xfrm>
          <a:prstGeom prst="rect">
            <a:avLst/>
          </a:prstGeom>
        </p:spPr>
      </p:pic>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AGB1211 – </a:t>
            </a:r>
            <a:r>
              <a:rPr lang="en-IN" sz="1200" dirty="0">
                <a:solidFill>
                  <a:schemeClr val="tx1"/>
                </a:solidFill>
                <a:latin typeface="Times New Roman" pitchFamily="18" charset="0"/>
                <a:cs typeface="Times New Roman" pitchFamily="18" charset="0"/>
              </a:rPr>
              <a:t>DESIGN THINKING</a:t>
            </a:r>
            <a:endParaRPr lang="en-US" sz="1200" dirty="0">
              <a:latin typeface="Times New Roman" pitchFamily="18" charset="0"/>
              <a:cs typeface="Times New Roman" pitchFamily="18" charset="0"/>
            </a:endParaRPr>
          </a:p>
        </p:txBody>
      </p:sp>
      <p:pic>
        <p:nvPicPr>
          <p:cNvPr id="7" name="Picture 6"/>
          <p:cNvPicPr/>
          <p:nvPr/>
        </p:nvPicPr>
        <p:blipFill>
          <a:blip r:embed="rId3"/>
          <a:stretch>
            <a:fillRect/>
          </a:stretch>
        </p:blipFill>
        <p:spPr>
          <a:xfrm>
            <a:off x="1" y="46798"/>
            <a:ext cx="1905000" cy="597376"/>
          </a:xfrm>
          <a:prstGeom prst="rect">
            <a:avLst/>
          </a:prstGeom>
          <a:noFill/>
          <a:ln w="9525">
            <a:noFill/>
          </a:ln>
        </p:spPr>
      </p:pic>
      <p:pic>
        <p:nvPicPr>
          <p:cNvPr id="8" name="Picture 7"/>
          <p:cNvPicPr/>
          <p:nvPr/>
        </p:nvPicPr>
        <p:blipFill>
          <a:blip r:embed="rId4"/>
          <a:stretch>
            <a:fillRect/>
          </a:stretch>
        </p:blipFill>
        <p:spPr>
          <a:xfrm>
            <a:off x="8475663" y="157957"/>
            <a:ext cx="428625" cy="368300"/>
          </a:xfrm>
          <a:prstGeom prst="rect">
            <a:avLst/>
          </a:prstGeom>
          <a:noFill/>
          <a:ln w="9525">
            <a:noFill/>
          </a:ln>
        </p:spPr>
      </p:pic>
      <p:pic>
        <p:nvPicPr>
          <p:cNvPr id="9" name="Picture 8">
            <a:extLst>
              <a:ext uri="{FF2B5EF4-FFF2-40B4-BE49-F238E27FC236}">
                <a16:creationId xmlns:a16="http://schemas.microsoft.com/office/drawing/2014/main" id="{B3A9D857-2390-B0BF-4060-B59C6660C9A5}"/>
              </a:ext>
            </a:extLst>
          </p:cNvPr>
          <p:cNvPicPr>
            <a:picLocks noChangeAspect="1"/>
          </p:cNvPicPr>
          <p:nvPr/>
        </p:nvPicPr>
        <p:blipFill>
          <a:blip r:embed="rId5"/>
          <a:stretch>
            <a:fillRect/>
          </a:stretch>
        </p:blipFill>
        <p:spPr>
          <a:xfrm>
            <a:off x="5029200" y="1200767"/>
            <a:ext cx="2786113" cy="32004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05A31-6CEF-23FA-DA3A-D4E0C05433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2F0428-644D-9F79-E00F-6A6A549B9209}"/>
              </a:ext>
            </a:extLst>
          </p:cNvPr>
          <p:cNvSpPr>
            <a:spLocks noGrp="1"/>
          </p:cNvSpPr>
          <p:nvPr>
            <p:ph type="title"/>
          </p:nvPr>
        </p:nvSpPr>
        <p:spPr>
          <a:xfrm>
            <a:off x="457200" y="91722"/>
            <a:ext cx="8229600" cy="742950"/>
          </a:xfrm>
          <a:solidFill>
            <a:schemeClr val="accent4">
              <a:lumMod val="40000"/>
              <a:lumOff val="60000"/>
            </a:schemeClr>
          </a:solidFill>
        </p:spPr>
        <p:txBody>
          <a:bodyPr>
            <a:normAutofit/>
          </a:bodyPr>
          <a:lstStyle/>
          <a:p>
            <a:pPr algn="ctr"/>
            <a:r>
              <a:rPr lang="en-IN" b="1" dirty="0">
                <a:solidFill>
                  <a:schemeClr val="tx1"/>
                </a:solidFill>
                <a:latin typeface="Times New Roman" pitchFamily="18" charset="0"/>
                <a:cs typeface="Times New Roman" pitchFamily="18" charset="0"/>
              </a:rPr>
              <a:t>Results </a:t>
            </a:r>
            <a:endParaRPr lang="en-US"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D2E0BAE4-E890-B466-4E59-89A9CD5A38F2}"/>
              </a:ext>
            </a:extLst>
          </p:cNvPr>
          <p:cNvSpPr>
            <a:spLocks noGrp="1"/>
          </p:cNvSpPr>
          <p:nvPr>
            <p:ph type="sldNum" sz="quarter" idx="12"/>
          </p:nvPr>
        </p:nvSpPr>
        <p:spPr/>
        <p:txBody>
          <a:bodyPr/>
          <a:lstStyle/>
          <a:p>
            <a:pPr>
              <a:defRPr/>
            </a:pPr>
            <a:fld id="{0E14ABD8-B1EB-4C07-9937-C8C4E38BDF00}" type="slidenum">
              <a:rPr lang="en-US" altLang="en-US" smtClean="0"/>
              <a:pPr>
                <a:defRPr/>
              </a:pPr>
              <a:t>18</a:t>
            </a:fld>
            <a:endParaRPr lang="en-US" altLang="en-US"/>
          </a:p>
        </p:txBody>
      </p:sp>
      <p:sp>
        <p:nvSpPr>
          <p:cNvPr id="6" name="Footer Placeholder 4">
            <a:extLst>
              <a:ext uri="{FF2B5EF4-FFF2-40B4-BE49-F238E27FC236}">
                <a16:creationId xmlns:a16="http://schemas.microsoft.com/office/drawing/2014/main" id="{F2D20353-F8E3-B6A6-3B3F-1B490198ADD5}"/>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AGB1211 – </a:t>
            </a:r>
            <a:r>
              <a:rPr lang="en-IN" sz="1200" dirty="0">
                <a:solidFill>
                  <a:schemeClr val="tx1"/>
                </a:solidFill>
                <a:latin typeface="Times New Roman" pitchFamily="18" charset="0"/>
                <a:cs typeface="Times New Roman" pitchFamily="18" charset="0"/>
              </a:rPr>
              <a:t>DESIGN THINKING</a:t>
            </a:r>
            <a:endParaRPr lang="en-US" sz="1200" dirty="0">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058B4E4B-C93B-99DF-AA2C-1E1EBEB0DAA5}"/>
              </a:ext>
            </a:extLst>
          </p:cNvPr>
          <p:cNvPicPr/>
          <p:nvPr/>
        </p:nvPicPr>
        <p:blipFill>
          <a:blip r:embed="rId2"/>
          <a:stretch>
            <a:fillRect/>
          </a:stretch>
        </p:blipFill>
        <p:spPr>
          <a:xfrm>
            <a:off x="1" y="46798"/>
            <a:ext cx="1905000" cy="597376"/>
          </a:xfrm>
          <a:prstGeom prst="rect">
            <a:avLst/>
          </a:prstGeom>
          <a:noFill/>
          <a:ln w="9525">
            <a:noFill/>
          </a:ln>
        </p:spPr>
      </p:pic>
      <p:pic>
        <p:nvPicPr>
          <p:cNvPr id="8" name="Picture 7">
            <a:extLst>
              <a:ext uri="{FF2B5EF4-FFF2-40B4-BE49-F238E27FC236}">
                <a16:creationId xmlns:a16="http://schemas.microsoft.com/office/drawing/2014/main" id="{577AD64B-63B3-BCDF-0912-7D190181E74E}"/>
              </a:ext>
            </a:extLst>
          </p:cNvPr>
          <p:cNvPicPr/>
          <p:nvPr/>
        </p:nvPicPr>
        <p:blipFill>
          <a:blip r:embed="rId3"/>
          <a:stretch>
            <a:fillRect/>
          </a:stretch>
        </p:blipFill>
        <p:spPr>
          <a:xfrm>
            <a:off x="8475663" y="157957"/>
            <a:ext cx="428625" cy="368300"/>
          </a:xfrm>
          <a:prstGeom prst="rect">
            <a:avLst/>
          </a:prstGeom>
          <a:noFill/>
          <a:ln w="9525">
            <a:noFill/>
          </a:ln>
        </p:spPr>
      </p:pic>
      <p:sp>
        <p:nvSpPr>
          <p:cNvPr id="10" name="Content Placeholder 9">
            <a:extLst>
              <a:ext uri="{FF2B5EF4-FFF2-40B4-BE49-F238E27FC236}">
                <a16:creationId xmlns:a16="http://schemas.microsoft.com/office/drawing/2014/main" id="{6AA6EBD2-04A7-B7C8-87BA-E333D0FF54B5}"/>
              </a:ext>
            </a:extLst>
          </p:cNvPr>
          <p:cNvSpPr>
            <a:spLocks noGrp="1"/>
          </p:cNvSpPr>
          <p:nvPr>
            <p:ph sz="quarter" idx="1"/>
          </p:nvPr>
        </p:nvSpPr>
        <p:spPr>
          <a:xfrm>
            <a:off x="457200" y="914400"/>
            <a:ext cx="4495800" cy="3200400"/>
          </a:xfrm>
        </p:spPr>
        <p:txBody>
          <a:bodyPr/>
          <a:lstStyle/>
          <a:p>
            <a:pPr marL="0" indent="0">
              <a:buNone/>
            </a:pPr>
            <a:r>
              <a:rPr lang="en-US" dirty="0"/>
              <a:t>                                                                                </a:t>
            </a:r>
          </a:p>
          <a:p>
            <a:pPr marL="0" indent="0">
              <a:buNone/>
            </a:pPr>
            <a:endParaRPr lang="en-US" dirty="0"/>
          </a:p>
          <a:p>
            <a:pPr marL="0" indent="0">
              <a:buNone/>
            </a:pPr>
            <a:r>
              <a:rPr lang="en-IN" dirty="0"/>
              <a:t>                                                                            </a:t>
            </a:r>
          </a:p>
        </p:txBody>
      </p:sp>
      <p:pic>
        <p:nvPicPr>
          <p:cNvPr id="11" name="Picture 10">
            <a:extLst>
              <a:ext uri="{FF2B5EF4-FFF2-40B4-BE49-F238E27FC236}">
                <a16:creationId xmlns:a16="http://schemas.microsoft.com/office/drawing/2014/main" id="{770CF42F-D300-4E6D-0378-1B4C3682519A}"/>
              </a:ext>
            </a:extLst>
          </p:cNvPr>
          <p:cNvPicPr>
            <a:picLocks noChangeAspect="1"/>
          </p:cNvPicPr>
          <p:nvPr/>
        </p:nvPicPr>
        <p:blipFill>
          <a:blip r:embed="rId4"/>
          <a:stretch>
            <a:fillRect/>
          </a:stretch>
        </p:blipFill>
        <p:spPr>
          <a:xfrm>
            <a:off x="974067" y="1028700"/>
            <a:ext cx="2901948" cy="3688400"/>
          </a:xfrm>
          <a:prstGeom prst="rect">
            <a:avLst/>
          </a:prstGeom>
        </p:spPr>
      </p:pic>
      <p:pic>
        <p:nvPicPr>
          <p:cNvPr id="12" name="Picture 11">
            <a:extLst>
              <a:ext uri="{FF2B5EF4-FFF2-40B4-BE49-F238E27FC236}">
                <a16:creationId xmlns:a16="http://schemas.microsoft.com/office/drawing/2014/main" id="{511F1411-BB2F-8653-28F5-26D4D75ADBD5}"/>
              </a:ext>
            </a:extLst>
          </p:cNvPr>
          <p:cNvPicPr>
            <a:picLocks noChangeAspect="1"/>
          </p:cNvPicPr>
          <p:nvPr/>
        </p:nvPicPr>
        <p:blipFill>
          <a:blip r:embed="rId5"/>
          <a:stretch>
            <a:fillRect/>
          </a:stretch>
        </p:blipFill>
        <p:spPr>
          <a:xfrm>
            <a:off x="5143500" y="1109346"/>
            <a:ext cx="2719052" cy="3657917"/>
          </a:xfrm>
          <a:prstGeom prst="rect">
            <a:avLst/>
          </a:prstGeom>
        </p:spPr>
      </p:pic>
    </p:spTree>
    <p:extLst>
      <p:ext uri="{BB962C8B-B14F-4D97-AF65-F5344CB8AC3E}">
        <p14:creationId xmlns:p14="http://schemas.microsoft.com/office/powerpoint/2010/main" val="2541967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B873DB-A81D-78EC-A75A-90155BF90D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80BF27-CF93-042E-5F19-82429C71878B}"/>
              </a:ext>
            </a:extLst>
          </p:cNvPr>
          <p:cNvSpPr>
            <a:spLocks noGrp="1"/>
          </p:cNvSpPr>
          <p:nvPr>
            <p:ph type="title"/>
          </p:nvPr>
        </p:nvSpPr>
        <p:spPr>
          <a:xfrm>
            <a:off x="457200" y="91722"/>
            <a:ext cx="8229600" cy="742950"/>
          </a:xfrm>
          <a:solidFill>
            <a:schemeClr val="accent4">
              <a:lumMod val="40000"/>
              <a:lumOff val="60000"/>
            </a:schemeClr>
          </a:solidFill>
        </p:spPr>
        <p:txBody>
          <a:bodyPr>
            <a:normAutofit/>
          </a:bodyPr>
          <a:lstStyle/>
          <a:p>
            <a:pPr algn="ctr"/>
            <a:r>
              <a:rPr lang="en-IN" b="1" dirty="0">
                <a:solidFill>
                  <a:schemeClr val="tx1"/>
                </a:solidFill>
                <a:latin typeface="Times New Roman" pitchFamily="18" charset="0"/>
                <a:cs typeface="Times New Roman" pitchFamily="18" charset="0"/>
              </a:rPr>
              <a:t>Results </a:t>
            </a:r>
            <a:endParaRPr lang="en-US"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4D692B7D-8176-9AB4-C1C7-DB96F3486BCA}"/>
              </a:ext>
            </a:extLst>
          </p:cNvPr>
          <p:cNvSpPr>
            <a:spLocks noGrp="1"/>
          </p:cNvSpPr>
          <p:nvPr>
            <p:ph type="sldNum" sz="quarter" idx="12"/>
          </p:nvPr>
        </p:nvSpPr>
        <p:spPr/>
        <p:txBody>
          <a:bodyPr/>
          <a:lstStyle/>
          <a:p>
            <a:pPr>
              <a:defRPr/>
            </a:pPr>
            <a:fld id="{0E14ABD8-B1EB-4C07-9937-C8C4E38BDF00}" type="slidenum">
              <a:rPr lang="en-US" altLang="en-US" smtClean="0"/>
              <a:pPr>
                <a:defRPr/>
              </a:pPr>
              <a:t>19</a:t>
            </a:fld>
            <a:endParaRPr lang="en-US" altLang="en-US"/>
          </a:p>
        </p:txBody>
      </p:sp>
      <p:sp>
        <p:nvSpPr>
          <p:cNvPr id="6" name="Footer Placeholder 4">
            <a:extLst>
              <a:ext uri="{FF2B5EF4-FFF2-40B4-BE49-F238E27FC236}">
                <a16:creationId xmlns:a16="http://schemas.microsoft.com/office/drawing/2014/main" id="{94DF309D-64D4-E824-E08B-84B75B09E78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AGB1211 – </a:t>
            </a:r>
            <a:r>
              <a:rPr lang="en-IN" sz="1200" dirty="0">
                <a:solidFill>
                  <a:schemeClr val="tx1"/>
                </a:solidFill>
                <a:latin typeface="Times New Roman" pitchFamily="18" charset="0"/>
                <a:cs typeface="Times New Roman" pitchFamily="18" charset="0"/>
              </a:rPr>
              <a:t>DESIGN THINKING</a:t>
            </a:r>
            <a:endParaRPr lang="en-US" sz="1200" dirty="0">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A865429E-A041-6E64-5026-C2F5E41FBBD4}"/>
              </a:ext>
            </a:extLst>
          </p:cNvPr>
          <p:cNvPicPr/>
          <p:nvPr/>
        </p:nvPicPr>
        <p:blipFill>
          <a:blip r:embed="rId2"/>
          <a:stretch>
            <a:fillRect/>
          </a:stretch>
        </p:blipFill>
        <p:spPr>
          <a:xfrm>
            <a:off x="1" y="46798"/>
            <a:ext cx="1905000" cy="597376"/>
          </a:xfrm>
          <a:prstGeom prst="rect">
            <a:avLst/>
          </a:prstGeom>
          <a:noFill/>
          <a:ln w="9525">
            <a:noFill/>
          </a:ln>
        </p:spPr>
      </p:pic>
      <p:pic>
        <p:nvPicPr>
          <p:cNvPr id="8" name="Picture 7">
            <a:extLst>
              <a:ext uri="{FF2B5EF4-FFF2-40B4-BE49-F238E27FC236}">
                <a16:creationId xmlns:a16="http://schemas.microsoft.com/office/drawing/2014/main" id="{21976ACF-84AF-0F9A-2270-09DFD571D7BC}"/>
              </a:ext>
            </a:extLst>
          </p:cNvPr>
          <p:cNvPicPr/>
          <p:nvPr/>
        </p:nvPicPr>
        <p:blipFill>
          <a:blip r:embed="rId3"/>
          <a:stretch>
            <a:fillRect/>
          </a:stretch>
        </p:blipFill>
        <p:spPr>
          <a:xfrm>
            <a:off x="8475663" y="157957"/>
            <a:ext cx="428625" cy="368300"/>
          </a:xfrm>
          <a:prstGeom prst="rect">
            <a:avLst/>
          </a:prstGeom>
          <a:noFill/>
          <a:ln w="9525">
            <a:noFill/>
          </a:ln>
        </p:spPr>
      </p:pic>
      <p:pic>
        <p:nvPicPr>
          <p:cNvPr id="11" name="Content Placeholder 10">
            <a:extLst>
              <a:ext uri="{FF2B5EF4-FFF2-40B4-BE49-F238E27FC236}">
                <a16:creationId xmlns:a16="http://schemas.microsoft.com/office/drawing/2014/main" id="{5E655DBB-8FF4-FB77-3FF7-7FBFB632FA7C}"/>
              </a:ext>
            </a:extLst>
          </p:cNvPr>
          <p:cNvPicPr>
            <a:picLocks noGrp="1" noChangeAspect="1"/>
          </p:cNvPicPr>
          <p:nvPr>
            <p:ph sz="quarter" idx="1"/>
          </p:nvPr>
        </p:nvPicPr>
        <p:blipFill>
          <a:blip r:embed="rId4"/>
          <a:stretch>
            <a:fillRect/>
          </a:stretch>
        </p:blipFill>
        <p:spPr>
          <a:xfrm>
            <a:off x="1066800" y="879596"/>
            <a:ext cx="2764179" cy="3703638"/>
          </a:xfrm>
          <a:prstGeom prst="rect">
            <a:avLst/>
          </a:prstGeom>
        </p:spPr>
      </p:pic>
      <p:pic>
        <p:nvPicPr>
          <p:cNvPr id="12" name="Picture 11">
            <a:extLst>
              <a:ext uri="{FF2B5EF4-FFF2-40B4-BE49-F238E27FC236}">
                <a16:creationId xmlns:a16="http://schemas.microsoft.com/office/drawing/2014/main" id="{235651D4-E975-B846-90FB-52688CA2492C}"/>
              </a:ext>
            </a:extLst>
          </p:cNvPr>
          <p:cNvPicPr>
            <a:picLocks noChangeAspect="1"/>
          </p:cNvPicPr>
          <p:nvPr/>
        </p:nvPicPr>
        <p:blipFill>
          <a:blip r:embed="rId5"/>
          <a:stretch>
            <a:fillRect/>
          </a:stretch>
        </p:blipFill>
        <p:spPr>
          <a:xfrm>
            <a:off x="4953000" y="735710"/>
            <a:ext cx="3017782" cy="3969640"/>
          </a:xfrm>
          <a:prstGeom prst="rect">
            <a:avLst/>
          </a:prstGeom>
        </p:spPr>
      </p:pic>
    </p:spTree>
    <p:extLst>
      <p:ext uri="{BB962C8B-B14F-4D97-AF65-F5344CB8AC3E}">
        <p14:creationId xmlns:p14="http://schemas.microsoft.com/office/powerpoint/2010/main" val="852477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E05917E-1459-9543-BDC1-EB6757DCCC2B}"/>
              </a:ext>
            </a:extLst>
          </p:cNvPr>
          <p:cNvSpPr>
            <a:spLocks noGrp="1"/>
          </p:cNvSpPr>
          <p:nvPr>
            <p:ph type="title"/>
          </p:nvPr>
        </p:nvSpPr>
        <p:spPr>
          <a:xfrm>
            <a:off x="457200" y="148872"/>
            <a:ext cx="8229600" cy="685800"/>
          </a:xfrm>
          <a:solidFill>
            <a:schemeClr val="accent4">
              <a:lumMod val="40000"/>
              <a:lumOff val="60000"/>
            </a:schemeClr>
          </a:solidFill>
        </p:spPr>
        <p:txBody>
          <a:bodyPr>
            <a:normAutofit/>
          </a:bodyPr>
          <a:lstStyle/>
          <a:p>
            <a:pPr algn="ctr"/>
            <a:r>
              <a:rPr lang="en-IN" b="1" dirty="0">
                <a:solidFill>
                  <a:schemeClr val="tx1"/>
                </a:solidFill>
                <a:latin typeface="Times New Roman" pitchFamily="18" charset="0"/>
                <a:cs typeface="Times New Roman" pitchFamily="18" charset="0"/>
              </a:rPr>
              <a:t>Title of the Project</a:t>
            </a:r>
            <a:endParaRPr lang="en-IN" sz="4000" b="1" dirty="0">
              <a:solidFill>
                <a:schemeClr val="tx1"/>
              </a:solidFill>
              <a:latin typeface="Times New Roman" pitchFamily="18" charset="0"/>
              <a:cs typeface="Times New Roman" pitchFamily="18" charset="0"/>
            </a:endParaRPr>
          </a:p>
        </p:txBody>
      </p:sp>
      <p:sp>
        <p:nvSpPr>
          <p:cNvPr id="4" name="Footer Placeholder 3">
            <a:extLst>
              <a:ext uri="{FF2B5EF4-FFF2-40B4-BE49-F238E27FC236}">
                <a16:creationId xmlns:a16="http://schemas.microsoft.com/office/drawing/2014/main" id="{A59926A3-D6DE-BF77-88C6-09EA205A58DB}"/>
              </a:ext>
            </a:extLst>
          </p:cNvPr>
          <p:cNvSpPr>
            <a:spLocks noGrp="1"/>
          </p:cNvSpPr>
          <p:nvPr>
            <p:ph type="ftr" sz="quarter" idx="11"/>
          </p:nvPr>
        </p:nvSpPr>
        <p:spPr>
          <a:xfrm>
            <a:off x="2438400" y="4767263"/>
            <a:ext cx="4340352" cy="376237"/>
          </a:xfrm>
        </p:spPr>
        <p:txBody>
          <a:bodyPr/>
          <a:lstStyle/>
          <a:p>
            <a:pPr algn="ctr">
              <a:defRPr/>
            </a:pPr>
            <a:r>
              <a:rPr lang="en-US" sz="1200" dirty="0">
                <a:latin typeface="Times New Roman" pitchFamily="18" charset="0"/>
                <a:cs typeface="Times New Roman" pitchFamily="18" charset="0"/>
              </a:rPr>
              <a:t>AGB1211 – </a:t>
            </a:r>
            <a:r>
              <a:rPr lang="en-IN" sz="1200" dirty="0">
                <a:solidFill>
                  <a:schemeClr val="tx1"/>
                </a:solidFill>
                <a:latin typeface="Times New Roman" pitchFamily="18" charset="0"/>
                <a:cs typeface="Times New Roman" pitchFamily="18" charset="0"/>
              </a:rPr>
              <a:t>DESIGN THINKING</a:t>
            </a:r>
            <a:endParaRPr lang="en-US" sz="1200" dirty="0">
              <a:latin typeface="Times New Roman" pitchFamily="18" charset="0"/>
              <a:cs typeface="Times New Roman" pitchFamily="18" charset="0"/>
            </a:endParaRPr>
          </a:p>
        </p:txBody>
      </p:sp>
      <p:sp>
        <p:nvSpPr>
          <p:cNvPr id="8196" name="Slide Number Placeholder 5"/>
          <p:cNvSpPr>
            <a:spLocks noGrp="1" noChangeArrowheads="1"/>
          </p:cNvSpPr>
          <p:nvPr>
            <p:ph type="sldNum" sz="quarter" idx="12"/>
          </p:nvPr>
        </p:nvSpPr>
        <p:spPr bwMode="auto">
          <a:noFill/>
          <a:ln>
            <a:miter lim="800000"/>
            <a:headEnd/>
            <a:tailEnd/>
          </a:ln>
        </p:spPr>
        <p:txBody>
          <a:bodyPr/>
          <a:lstStyle/>
          <a:p>
            <a:fld id="{C8B3AA75-1EA1-4A20-9182-A423EE2FFA8F}" type="slidenum">
              <a:rPr lang="en-US" altLang="en-US"/>
              <a:pPr/>
              <a:t>2</a:t>
            </a:fld>
            <a:endParaRPr lang="en-US" altLang="en-US"/>
          </a:p>
        </p:txBody>
      </p:sp>
      <p:sp>
        <p:nvSpPr>
          <p:cNvPr id="7" name="Footer Placeholder 4"/>
          <p:cNvSpPr txBox="1">
            <a:spLocks/>
          </p:cNvSpPr>
          <p:nvPr/>
        </p:nvSpPr>
        <p:spPr>
          <a:xfrm>
            <a:off x="799641" y="1271071"/>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p>
        </p:txBody>
      </p:sp>
      <p:sp>
        <p:nvSpPr>
          <p:cNvPr id="6" name="Content Placeholder 2">
            <a:extLst>
              <a:ext uri="{FF2B5EF4-FFF2-40B4-BE49-F238E27FC236}">
                <a16:creationId xmlns:a16="http://schemas.microsoft.com/office/drawing/2014/main" id="{65894BDA-3057-096C-18BB-A0D0D182A5A7}"/>
              </a:ext>
            </a:extLst>
          </p:cNvPr>
          <p:cNvSpPr>
            <a:spLocks noGrp="1"/>
          </p:cNvSpPr>
          <p:nvPr>
            <p:ph sz="quarter" idx="1"/>
          </p:nvPr>
        </p:nvSpPr>
        <p:spPr>
          <a:xfrm>
            <a:off x="1295400" y="2343150"/>
            <a:ext cx="8931388" cy="3703320"/>
          </a:xfrm>
        </p:spPr>
        <p:txBody>
          <a:bodyPr>
            <a:normAutofit/>
          </a:bodyPr>
          <a:lstStyle/>
          <a:p>
            <a:r>
              <a:rPr lang="en-US" sz="3200" b="1" dirty="0">
                <a:latin typeface="Times New Roman" pitchFamily="18" charset="0"/>
                <a:cs typeface="Times New Roman" pitchFamily="18" charset="0"/>
              </a:rPr>
              <a:t>HEALTH MONITORING DEVICE</a:t>
            </a:r>
            <a:endParaRPr lang="en-IN" sz="3200" b="1" dirty="0">
              <a:latin typeface="Times New Roman" pitchFamily="18" charset="0"/>
              <a:cs typeface="Times New Roman" pitchFamily="18" charset="0"/>
            </a:endParaRPr>
          </a:p>
        </p:txBody>
      </p:sp>
      <p:pic>
        <p:nvPicPr>
          <p:cNvPr id="8" name="Picture 7"/>
          <p:cNvPicPr/>
          <p:nvPr/>
        </p:nvPicPr>
        <p:blipFill>
          <a:blip r:embed="rId2"/>
          <a:stretch>
            <a:fillRect/>
          </a:stretch>
        </p:blipFill>
        <p:spPr>
          <a:xfrm>
            <a:off x="1" y="46798"/>
            <a:ext cx="1905000" cy="597376"/>
          </a:xfrm>
          <a:prstGeom prst="rect">
            <a:avLst/>
          </a:prstGeom>
          <a:noFill/>
          <a:ln w="9525">
            <a:noFill/>
          </a:ln>
        </p:spPr>
      </p:pic>
      <p:pic>
        <p:nvPicPr>
          <p:cNvPr id="9" name="Picture 8"/>
          <p:cNvPicPr/>
          <p:nvPr/>
        </p:nvPicPr>
        <p:blipFill>
          <a:blip r:embed="rId3"/>
          <a:stretch>
            <a:fillRect/>
          </a:stretch>
        </p:blipFill>
        <p:spPr>
          <a:xfrm>
            <a:off x="8475663" y="157957"/>
            <a:ext cx="428625" cy="368300"/>
          </a:xfrm>
          <a:prstGeom prst="rect">
            <a:avLst/>
          </a:prstGeom>
          <a:noFill/>
          <a:ln w="9525">
            <a:noFill/>
          </a:ln>
        </p:spPr>
      </p:pic>
    </p:spTree>
    <p:extLst>
      <p:ext uri="{BB962C8B-B14F-4D97-AF65-F5344CB8AC3E}">
        <p14:creationId xmlns:p14="http://schemas.microsoft.com/office/powerpoint/2010/main" val="4255157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D41A84-7172-0638-BA57-47DF626EDE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27B7FD-2315-5725-A519-D8C8A5C42983}"/>
              </a:ext>
            </a:extLst>
          </p:cNvPr>
          <p:cNvSpPr>
            <a:spLocks noGrp="1"/>
          </p:cNvSpPr>
          <p:nvPr>
            <p:ph type="title"/>
          </p:nvPr>
        </p:nvSpPr>
        <p:spPr>
          <a:xfrm>
            <a:off x="457200" y="91722"/>
            <a:ext cx="8229600" cy="742950"/>
          </a:xfrm>
          <a:solidFill>
            <a:schemeClr val="accent4">
              <a:lumMod val="40000"/>
              <a:lumOff val="60000"/>
            </a:schemeClr>
          </a:solidFill>
        </p:spPr>
        <p:txBody>
          <a:bodyPr>
            <a:normAutofit/>
          </a:bodyPr>
          <a:lstStyle/>
          <a:p>
            <a:pPr algn="ctr"/>
            <a:r>
              <a:rPr lang="en-IN" b="1" dirty="0">
                <a:solidFill>
                  <a:schemeClr val="tx1"/>
                </a:solidFill>
                <a:latin typeface="Times New Roman" pitchFamily="18" charset="0"/>
                <a:cs typeface="Times New Roman" pitchFamily="18" charset="0"/>
              </a:rPr>
              <a:t>Results </a:t>
            </a:r>
            <a:endParaRPr lang="en-US"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944F9AB5-97AE-2EFF-42D5-2C7D7D02BD78}"/>
              </a:ext>
            </a:extLst>
          </p:cNvPr>
          <p:cNvSpPr>
            <a:spLocks noGrp="1"/>
          </p:cNvSpPr>
          <p:nvPr>
            <p:ph type="sldNum" sz="quarter" idx="12"/>
          </p:nvPr>
        </p:nvSpPr>
        <p:spPr/>
        <p:txBody>
          <a:bodyPr/>
          <a:lstStyle/>
          <a:p>
            <a:pPr>
              <a:defRPr/>
            </a:pPr>
            <a:fld id="{0E14ABD8-B1EB-4C07-9937-C8C4E38BDF00}" type="slidenum">
              <a:rPr lang="en-US" altLang="en-US" smtClean="0"/>
              <a:pPr>
                <a:defRPr/>
              </a:pPr>
              <a:t>20</a:t>
            </a:fld>
            <a:endParaRPr lang="en-US" altLang="en-US"/>
          </a:p>
        </p:txBody>
      </p:sp>
      <p:sp>
        <p:nvSpPr>
          <p:cNvPr id="6" name="Footer Placeholder 4">
            <a:extLst>
              <a:ext uri="{FF2B5EF4-FFF2-40B4-BE49-F238E27FC236}">
                <a16:creationId xmlns:a16="http://schemas.microsoft.com/office/drawing/2014/main" id="{F22CA85A-B126-300E-4447-C104AF95F05B}"/>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AGB1211 – </a:t>
            </a:r>
            <a:r>
              <a:rPr lang="en-IN" sz="1200" dirty="0">
                <a:solidFill>
                  <a:schemeClr val="tx1"/>
                </a:solidFill>
                <a:latin typeface="Times New Roman" pitchFamily="18" charset="0"/>
                <a:cs typeface="Times New Roman" pitchFamily="18" charset="0"/>
              </a:rPr>
              <a:t>DESIGN THINKING</a:t>
            </a:r>
            <a:endParaRPr lang="en-US" sz="1200" dirty="0">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84A0C665-EDAF-8786-AB6B-D2C9DDDC8EDF}"/>
              </a:ext>
            </a:extLst>
          </p:cNvPr>
          <p:cNvPicPr/>
          <p:nvPr/>
        </p:nvPicPr>
        <p:blipFill>
          <a:blip r:embed="rId2"/>
          <a:stretch>
            <a:fillRect/>
          </a:stretch>
        </p:blipFill>
        <p:spPr>
          <a:xfrm>
            <a:off x="1" y="46798"/>
            <a:ext cx="1905000" cy="597376"/>
          </a:xfrm>
          <a:prstGeom prst="rect">
            <a:avLst/>
          </a:prstGeom>
          <a:noFill/>
          <a:ln w="9525">
            <a:noFill/>
          </a:ln>
        </p:spPr>
      </p:pic>
      <p:pic>
        <p:nvPicPr>
          <p:cNvPr id="8" name="Picture 7">
            <a:extLst>
              <a:ext uri="{FF2B5EF4-FFF2-40B4-BE49-F238E27FC236}">
                <a16:creationId xmlns:a16="http://schemas.microsoft.com/office/drawing/2014/main" id="{7CE3306F-24B3-C317-42BE-6C259C515993}"/>
              </a:ext>
            </a:extLst>
          </p:cNvPr>
          <p:cNvPicPr/>
          <p:nvPr/>
        </p:nvPicPr>
        <p:blipFill>
          <a:blip r:embed="rId3"/>
          <a:stretch>
            <a:fillRect/>
          </a:stretch>
        </p:blipFill>
        <p:spPr>
          <a:xfrm>
            <a:off x="8475663" y="157957"/>
            <a:ext cx="428625" cy="368300"/>
          </a:xfrm>
          <a:prstGeom prst="rect">
            <a:avLst/>
          </a:prstGeom>
          <a:noFill/>
          <a:ln w="9525">
            <a:noFill/>
          </a:ln>
        </p:spPr>
      </p:pic>
      <p:pic>
        <p:nvPicPr>
          <p:cNvPr id="14" name="Content Placeholder 13">
            <a:extLst>
              <a:ext uri="{FF2B5EF4-FFF2-40B4-BE49-F238E27FC236}">
                <a16:creationId xmlns:a16="http://schemas.microsoft.com/office/drawing/2014/main" id="{6D2A203E-6281-3384-7EC3-6EB232E79FD6}"/>
              </a:ext>
            </a:extLst>
          </p:cNvPr>
          <p:cNvPicPr>
            <a:picLocks noGrp="1" noChangeAspect="1"/>
          </p:cNvPicPr>
          <p:nvPr>
            <p:ph sz="quarter" idx="1"/>
          </p:nvPr>
        </p:nvPicPr>
        <p:blipFill>
          <a:blip r:embed="rId4"/>
          <a:stretch>
            <a:fillRect/>
          </a:stretch>
        </p:blipFill>
        <p:spPr>
          <a:xfrm>
            <a:off x="979818" y="1041230"/>
            <a:ext cx="2432515" cy="3231160"/>
          </a:xfrm>
          <a:prstGeom prst="rect">
            <a:avLst/>
          </a:prstGeom>
        </p:spPr>
      </p:pic>
      <p:pic>
        <p:nvPicPr>
          <p:cNvPr id="15" name="Picture 14">
            <a:extLst>
              <a:ext uri="{FF2B5EF4-FFF2-40B4-BE49-F238E27FC236}">
                <a16:creationId xmlns:a16="http://schemas.microsoft.com/office/drawing/2014/main" id="{B2B65134-D6B4-68DA-C2BF-CDD7B2B8881F}"/>
              </a:ext>
            </a:extLst>
          </p:cNvPr>
          <p:cNvPicPr>
            <a:picLocks noChangeAspect="1"/>
          </p:cNvPicPr>
          <p:nvPr/>
        </p:nvPicPr>
        <p:blipFill>
          <a:blip r:embed="rId5"/>
          <a:stretch>
            <a:fillRect/>
          </a:stretch>
        </p:blipFill>
        <p:spPr>
          <a:xfrm>
            <a:off x="5029200" y="1170146"/>
            <a:ext cx="2395936" cy="3261643"/>
          </a:xfrm>
          <a:prstGeom prst="rect">
            <a:avLst/>
          </a:prstGeom>
        </p:spPr>
      </p:pic>
    </p:spTree>
    <p:extLst>
      <p:ext uri="{BB962C8B-B14F-4D97-AF65-F5344CB8AC3E}">
        <p14:creationId xmlns:p14="http://schemas.microsoft.com/office/powerpoint/2010/main" val="2683585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FBBE77-2109-81E4-6E33-2D78561230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BDFF33-6CAF-FE9E-D2DA-747AF8C23AA3}"/>
              </a:ext>
            </a:extLst>
          </p:cNvPr>
          <p:cNvSpPr>
            <a:spLocks noGrp="1"/>
          </p:cNvSpPr>
          <p:nvPr>
            <p:ph type="title"/>
          </p:nvPr>
        </p:nvSpPr>
        <p:spPr>
          <a:xfrm>
            <a:off x="457200" y="91722"/>
            <a:ext cx="8229600" cy="742950"/>
          </a:xfrm>
          <a:solidFill>
            <a:schemeClr val="accent4">
              <a:lumMod val="40000"/>
              <a:lumOff val="60000"/>
            </a:schemeClr>
          </a:solidFill>
        </p:spPr>
        <p:txBody>
          <a:bodyPr>
            <a:normAutofit/>
          </a:bodyPr>
          <a:lstStyle/>
          <a:p>
            <a:pPr algn="ctr"/>
            <a:r>
              <a:rPr lang="en-IN" b="1" dirty="0">
                <a:solidFill>
                  <a:schemeClr val="tx1"/>
                </a:solidFill>
                <a:latin typeface="Times New Roman" pitchFamily="18" charset="0"/>
                <a:cs typeface="Times New Roman" pitchFamily="18" charset="0"/>
              </a:rPr>
              <a:t>Results </a:t>
            </a:r>
            <a:endParaRPr lang="en-US"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32AB20D6-B9BC-8A1C-13A6-CA2BF41949D2}"/>
              </a:ext>
            </a:extLst>
          </p:cNvPr>
          <p:cNvSpPr>
            <a:spLocks noGrp="1"/>
          </p:cNvSpPr>
          <p:nvPr>
            <p:ph type="sldNum" sz="quarter" idx="12"/>
          </p:nvPr>
        </p:nvSpPr>
        <p:spPr/>
        <p:txBody>
          <a:bodyPr/>
          <a:lstStyle/>
          <a:p>
            <a:pPr>
              <a:defRPr/>
            </a:pPr>
            <a:fld id="{0E14ABD8-B1EB-4C07-9937-C8C4E38BDF00}" type="slidenum">
              <a:rPr lang="en-US" altLang="en-US" smtClean="0"/>
              <a:pPr>
                <a:defRPr/>
              </a:pPr>
              <a:t>21</a:t>
            </a:fld>
            <a:endParaRPr lang="en-US" altLang="en-US"/>
          </a:p>
        </p:txBody>
      </p:sp>
      <p:sp>
        <p:nvSpPr>
          <p:cNvPr id="6" name="Footer Placeholder 4">
            <a:extLst>
              <a:ext uri="{FF2B5EF4-FFF2-40B4-BE49-F238E27FC236}">
                <a16:creationId xmlns:a16="http://schemas.microsoft.com/office/drawing/2014/main" id="{D7EB8720-C2E7-52AF-55EF-5FE2F0DBDA6F}"/>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AGB1211 – </a:t>
            </a:r>
            <a:r>
              <a:rPr lang="en-IN" sz="1200" dirty="0">
                <a:solidFill>
                  <a:schemeClr val="tx1"/>
                </a:solidFill>
                <a:latin typeface="Times New Roman" pitchFamily="18" charset="0"/>
                <a:cs typeface="Times New Roman" pitchFamily="18" charset="0"/>
              </a:rPr>
              <a:t>DESIGN THINKING</a:t>
            </a:r>
            <a:endParaRPr lang="en-US" sz="1200" dirty="0">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53B24F9A-79F3-E54A-6BE6-BAC162F4A475}"/>
              </a:ext>
            </a:extLst>
          </p:cNvPr>
          <p:cNvPicPr/>
          <p:nvPr/>
        </p:nvPicPr>
        <p:blipFill>
          <a:blip r:embed="rId2"/>
          <a:stretch>
            <a:fillRect/>
          </a:stretch>
        </p:blipFill>
        <p:spPr>
          <a:xfrm>
            <a:off x="1" y="46798"/>
            <a:ext cx="1905000" cy="597376"/>
          </a:xfrm>
          <a:prstGeom prst="rect">
            <a:avLst/>
          </a:prstGeom>
          <a:noFill/>
          <a:ln w="9525">
            <a:noFill/>
          </a:ln>
        </p:spPr>
      </p:pic>
      <p:pic>
        <p:nvPicPr>
          <p:cNvPr id="8" name="Picture 7">
            <a:extLst>
              <a:ext uri="{FF2B5EF4-FFF2-40B4-BE49-F238E27FC236}">
                <a16:creationId xmlns:a16="http://schemas.microsoft.com/office/drawing/2014/main" id="{F87883D9-5B08-D2DB-C31C-8C6A6C3EAB2C}"/>
              </a:ext>
            </a:extLst>
          </p:cNvPr>
          <p:cNvPicPr/>
          <p:nvPr/>
        </p:nvPicPr>
        <p:blipFill>
          <a:blip r:embed="rId3"/>
          <a:stretch>
            <a:fillRect/>
          </a:stretch>
        </p:blipFill>
        <p:spPr>
          <a:xfrm>
            <a:off x="8475663" y="157957"/>
            <a:ext cx="428625" cy="368300"/>
          </a:xfrm>
          <a:prstGeom prst="rect">
            <a:avLst/>
          </a:prstGeom>
          <a:noFill/>
          <a:ln w="9525">
            <a:noFill/>
          </a:ln>
        </p:spPr>
      </p:pic>
      <p:pic>
        <p:nvPicPr>
          <p:cNvPr id="12" name="Content Placeholder 11">
            <a:extLst>
              <a:ext uri="{FF2B5EF4-FFF2-40B4-BE49-F238E27FC236}">
                <a16:creationId xmlns:a16="http://schemas.microsoft.com/office/drawing/2014/main" id="{E4590D12-3A1C-F72C-8BD9-07E7A3AD1BCE}"/>
              </a:ext>
            </a:extLst>
          </p:cNvPr>
          <p:cNvPicPr>
            <a:picLocks noGrp="1" noChangeAspect="1"/>
          </p:cNvPicPr>
          <p:nvPr>
            <p:ph sz="quarter" idx="1"/>
          </p:nvPr>
        </p:nvPicPr>
        <p:blipFill>
          <a:blip r:embed="rId4"/>
          <a:stretch>
            <a:fillRect/>
          </a:stretch>
        </p:blipFill>
        <p:spPr>
          <a:xfrm>
            <a:off x="1143000" y="949148"/>
            <a:ext cx="2183082" cy="3703638"/>
          </a:xfrm>
          <a:prstGeom prst="rect">
            <a:avLst/>
          </a:prstGeom>
        </p:spPr>
      </p:pic>
      <p:pic>
        <p:nvPicPr>
          <p:cNvPr id="13" name="Picture 12">
            <a:extLst>
              <a:ext uri="{FF2B5EF4-FFF2-40B4-BE49-F238E27FC236}">
                <a16:creationId xmlns:a16="http://schemas.microsoft.com/office/drawing/2014/main" id="{0650109B-5641-DDC2-30E7-CE4129D62D0B}"/>
              </a:ext>
            </a:extLst>
          </p:cNvPr>
          <p:cNvPicPr>
            <a:picLocks noChangeAspect="1"/>
          </p:cNvPicPr>
          <p:nvPr/>
        </p:nvPicPr>
        <p:blipFill>
          <a:blip r:embed="rId5"/>
          <a:stretch>
            <a:fillRect/>
          </a:stretch>
        </p:blipFill>
        <p:spPr>
          <a:xfrm>
            <a:off x="5105400" y="936273"/>
            <a:ext cx="2536156" cy="3773751"/>
          </a:xfrm>
          <a:prstGeom prst="rect">
            <a:avLst/>
          </a:prstGeom>
        </p:spPr>
      </p:pic>
    </p:spTree>
    <p:extLst>
      <p:ext uri="{BB962C8B-B14F-4D97-AF65-F5344CB8AC3E}">
        <p14:creationId xmlns:p14="http://schemas.microsoft.com/office/powerpoint/2010/main" val="2147436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F410CC-39BC-557D-D7FB-7D3A436BE2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5CEF3B-30A4-2FA6-44CA-5CCAEA42697B}"/>
              </a:ext>
            </a:extLst>
          </p:cNvPr>
          <p:cNvSpPr>
            <a:spLocks noGrp="1"/>
          </p:cNvSpPr>
          <p:nvPr>
            <p:ph type="title"/>
          </p:nvPr>
        </p:nvSpPr>
        <p:spPr>
          <a:xfrm>
            <a:off x="457200" y="91722"/>
            <a:ext cx="8229600" cy="742950"/>
          </a:xfrm>
          <a:solidFill>
            <a:schemeClr val="accent4">
              <a:lumMod val="40000"/>
              <a:lumOff val="60000"/>
            </a:schemeClr>
          </a:solidFill>
        </p:spPr>
        <p:txBody>
          <a:bodyPr>
            <a:normAutofit/>
          </a:bodyPr>
          <a:lstStyle/>
          <a:p>
            <a:pPr algn="ctr"/>
            <a:r>
              <a:rPr lang="en-IN" b="1" dirty="0">
                <a:solidFill>
                  <a:schemeClr val="tx1"/>
                </a:solidFill>
                <a:latin typeface="Times New Roman" pitchFamily="18" charset="0"/>
                <a:cs typeface="Times New Roman" pitchFamily="18" charset="0"/>
              </a:rPr>
              <a:t>Results </a:t>
            </a:r>
            <a:endParaRPr lang="en-US"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7430C529-EC34-1514-CFC4-23B8DD6201C9}"/>
              </a:ext>
            </a:extLst>
          </p:cNvPr>
          <p:cNvSpPr>
            <a:spLocks noGrp="1"/>
          </p:cNvSpPr>
          <p:nvPr>
            <p:ph type="sldNum" sz="quarter" idx="12"/>
          </p:nvPr>
        </p:nvSpPr>
        <p:spPr/>
        <p:txBody>
          <a:bodyPr/>
          <a:lstStyle/>
          <a:p>
            <a:pPr>
              <a:defRPr/>
            </a:pPr>
            <a:fld id="{0E14ABD8-B1EB-4C07-9937-C8C4E38BDF00}" type="slidenum">
              <a:rPr lang="en-US" altLang="en-US" smtClean="0"/>
              <a:pPr>
                <a:defRPr/>
              </a:pPr>
              <a:t>22</a:t>
            </a:fld>
            <a:endParaRPr lang="en-US" altLang="en-US"/>
          </a:p>
        </p:txBody>
      </p:sp>
      <p:sp>
        <p:nvSpPr>
          <p:cNvPr id="6" name="Footer Placeholder 4">
            <a:extLst>
              <a:ext uri="{FF2B5EF4-FFF2-40B4-BE49-F238E27FC236}">
                <a16:creationId xmlns:a16="http://schemas.microsoft.com/office/drawing/2014/main" id="{9670E4B0-0E41-C7F6-44C3-56B8738D860C}"/>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AGB1211 – </a:t>
            </a:r>
            <a:r>
              <a:rPr lang="en-IN" sz="1200" dirty="0">
                <a:solidFill>
                  <a:schemeClr val="tx1"/>
                </a:solidFill>
                <a:latin typeface="Times New Roman" pitchFamily="18" charset="0"/>
                <a:cs typeface="Times New Roman" pitchFamily="18" charset="0"/>
              </a:rPr>
              <a:t>DESIGN THINKING</a:t>
            </a:r>
            <a:endParaRPr lang="en-US" sz="1200" dirty="0">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9547B9FF-D3B1-03E1-9B57-F302656E1C4D}"/>
              </a:ext>
            </a:extLst>
          </p:cNvPr>
          <p:cNvPicPr/>
          <p:nvPr/>
        </p:nvPicPr>
        <p:blipFill>
          <a:blip r:embed="rId2"/>
          <a:stretch>
            <a:fillRect/>
          </a:stretch>
        </p:blipFill>
        <p:spPr>
          <a:xfrm>
            <a:off x="1" y="46798"/>
            <a:ext cx="1905000" cy="597376"/>
          </a:xfrm>
          <a:prstGeom prst="rect">
            <a:avLst/>
          </a:prstGeom>
          <a:noFill/>
          <a:ln w="9525">
            <a:noFill/>
          </a:ln>
        </p:spPr>
      </p:pic>
      <p:pic>
        <p:nvPicPr>
          <p:cNvPr id="8" name="Picture 7">
            <a:extLst>
              <a:ext uri="{FF2B5EF4-FFF2-40B4-BE49-F238E27FC236}">
                <a16:creationId xmlns:a16="http://schemas.microsoft.com/office/drawing/2014/main" id="{3076FE6A-AAF3-7AB7-E928-CA9A2F12DBF8}"/>
              </a:ext>
            </a:extLst>
          </p:cNvPr>
          <p:cNvPicPr/>
          <p:nvPr/>
        </p:nvPicPr>
        <p:blipFill>
          <a:blip r:embed="rId3"/>
          <a:stretch>
            <a:fillRect/>
          </a:stretch>
        </p:blipFill>
        <p:spPr>
          <a:xfrm>
            <a:off x="8475663" y="157957"/>
            <a:ext cx="428625" cy="368300"/>
          </a:xfrm>
          <a:prstGeom prst="rect">
            <a:avLst/>
          </a:prstGeom>
          <a:noFill/>
          <a:ln w="9525">
            <a:noFill/>
          </a:ln>
        </p:spPr>
      </p:pic>
      <p:pic>
        <p:nvPicPr>
          <p:cNvPr id="9" name="Content Placeholder 8">
            <a:extLst>
              <a:ext uri="{FF2B5EF4-FFF2-40B4-BE49-F238E27FC236}">
                <a16:creationId xmlns:a16="http://schemas.microsoft.com/office/drawing/2014/main" id="{0F4C2C91-2CC7-0FE2-C181-3F427F7F67C1}"/>
              </a:ext>
            </a:extLst>
          </p:cNvPr>
          <p:cNvPicPr>
            <a:picLocks noGrp="1" noChangeAspect="1"/>
          </p:cNvPicPr>
          <p:nvPr>
            <p:ph sz="quarter" idx="1"/>
          </p:nvPr>
        </p:nvPicPr>
        <p:blipFill>
          <a:blip r:embed="rId4"/>
          <a:stretch>
            <a:fillRect/>
          </a:stretch>
        </p:blipFill>
        <p:spPr>
          <a:xfrm>
            <a:off x="3200400" y="1011636"/>
            <a:ext cx="2456901" cy="3578662"/>
          </a:xfrm>
          <a:prstGeom prst="rect">
            <a:avLst/>
          </a:prstGeom>
        </p:spPr>
      </p:pic>
    </p:spTree>
    <p:extLst>
      <p:ext uri="{BB962C8B-B14F-4D97-AF65-F5344CB8AC3E}">
        <p14:creationId xmlns:p14="http://schemas.microsoft.com/office/powerpoint/2010/main" val="1400295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722"/>
            <a:ext cx="8229600" cy="742950"/>
          </a:xfrm>
          <a:solidFill>
            <a:schemeClr val="accent4">
              <a:lumMod val="40000"/>
              <a:lumOff val="60000"/>
            </a:schemeClr>
          </a:solidFill>
        </p:spPr>
        <p:txBody>
          <a:bodyPr>
            <a:normAutofit/>
          </a:bodyPr>
          <a:lstStyle/>
          <a:p>
            <a:pPr algn="ctr"/>
            <a:r>
              <a:rPr lang="en-IN" b="1" dirty="0">
                <a:solidFill>
                  <a:schemeClr val="tx1"/>
                </a:solidFill>
                <a:latin typeface="Times New Roman" pitchFamily="18" charset="0"/>
                <a:cs typeface="Times New Roman" pitchFamily="18" charset="0"/>
              </a:rPr>
              <a:t>Conclusion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23</a:t>
            </a:fld>
            <a:endParaRPr lang="en-US" altLang="en-US"/>
          </a:p>
        </p:txBody>
      </p:sp>
      <p:sp>
        <p:nvSpPr>
          <p:cNvPr id="5" name="Content Placeholder 4"/>
          <p:cNvSpPr>
            <a:spLocks noGrp="1"/>
          </p:cNvSpPr>
          <p:nvPr>
            <p:ph sz="quarter" idx="1"/>
          </p:nvPr>
        </p:nvSpPr>
        <p:spPr/>
        <p:txBody>
          <a:bodyPr>
            <a:normAutofit lnSpcReduction="10000"/>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conclusion, health monitoring devices play a transformative role in modern healthcare by providing continuous, real-time tracking of vital health parameters, promoting early detection of potential health issues, and enabling proactive health management.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These devices address critical challenges such as limited accessibility, rising healthcare costs, and overburdened healthcare systems, making healthcare more efficient, personalized, and accessible.</a:t>
            </a:r>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AGB1211 – </a:t>
            </a:r>
            <a:r>
              <a:rPr lang="en-IN" sz="1200" dirty="0">
                <a:solidFill>
                  <a:schemeClr val="tx1"/>
                </a:solidFill>
                <a:latin typeface="Times New Roman" pitchFamily="18" charset="0"/>
                <a:cs typeface="Times New Roman" pitchFamily="18" charset="0"/>
              </a:rPr>
              <a:t>DESIGN THINKING</a:t>
            </a:r>
            <a:endParaRPr lang="en-US" sz="1200" dirty="0">
              <a:latin typeface="Times New Roman" pitchFamily="18" charset="0"/>
              <a:cs typeface="Times New Roman" pitchFamily="18" charset="0"/>
            </a:endParaRPr>
          </a:p>
        </p:txBody>
      </p:sp>
      <p:pic>
        <p:nvPicPr>
          <p:cNvPr id="7" name="Picture 6"/>
          <p:cNvPicPr/>
          <p:nvPr/>
        </p:nvPicPr>
        <p:blipFill>
          <a:blip r:embed="rId2"/>
          <a:stretch>
            <a:fillRect/>
          </a:stretch>
        </p:blipFill>
        <p:spPr>
          <a:xfrm>
            <a:off x="1" y="46798"/>
            <a:ext cx="1905000" cy="597376"/>
          </a:xfrm>
          <a:prstGeom prst="rect">
            <a:avLst/>
          </a:prstGeom>
          <a:noFill/>
          <a:ln w="9525">
            <a:noFill/>
          </a:ln>
        </p:spPr>
      </p:pic>
      <p:pic>
        <p:nvPicPr>
          <p:cNvPr id="8" name="Picture 7"/>
          <p:cNvPicPr/>
          <p:nvPr/>
        </p:nvPicPr>
        <p:blipFill>
          <a:blip r:embed="rId3"/>
          <a:stretch>
            <a:fillRect/>
          </a:stretch>
        </p:blipFill>
        <p:spPr>
          <a:xfrm>
            <a:off x="8475663" y="157957"/>
            <a:ext cx="428625" cy="368300"/>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1377AE-5B94-C1F2-E1C0-17E77BBFB9DA}"/>
              </a:ext>
            </a:extLst>
          </p:cNvPr>
          <p:cNvSpPr>
            <a:spLocks noGrp="1"/>
          </p:cNvSpPr>
          <p:nvPr>
            <p:ph type="title"/>
          </p:nvPr>
        </p:nvSpPr>
        <p:spPr>
          <a:xfrm>
            <a:off x="-76200" y="2114550"/>
            <a:ext cx="9677400" cy="685800"/>
          </a:xfrm>
          <a:solidFill>
            <a:schemeClr val="accent4">
              <a:lumMod val="40000"/>
              <a:lumOff val="60000"/>
            </a:schemeClr>
          </a:solidFill>
        </p:spPr>
        <p:txBody>
          <a:bodyPr>
            <a:normAutofit fontScale="90000"/>
          </a:bodyPr>
          <a:lstStyle/>
          <a:p>
            <a:pPr algn="ctr"/>
            <a:r>
              <a:rPr lang="en-IN" sz="4400" b="1" dirty="0">
                <a:solidFill>
                  <a:schemeClr val="tx1"/>
                </a:solidFill>
                <a:latin typeface="Times New Roman" pitchFamily="18" charset="0"/>
                <a:cs typeface="Times New Roman" pitchFamily="18" charset="0"/>
              </a:rPr>
              <a:t>Thank  You</a:t>
            </a:r>
            <a:endParaRPr lang="en-IN" sz="4000"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1DB88336-4666-251E-4707-607718066E56}"/>
              </a:ext>
            </a:extLst>
          </p:cNvPr>
          <p:cNvSpPr>
            <a:spLocks noGrp="1"/>
          </p:cNvSpPr>
          <p:nvPr>
            <p:ph type="sldNum" sz="quarter" idx="12"/>
          </p:nvPr>
        </p:nvSpPr>
        <p:spPr/>
        <p:txBody>
          <a:bodyPr/>
          <a:lstStyle/>
          <a:p>
            <a:pPr>
              <a:defRPr/>
            </a:pPr>
            <a:fld id="{4CE540F1-D866-4735-9E65-A1952EADD02D}" type="slidenum">
              <a:rPr lang="en-US" altLang="en-US" smtClean="0"/>
              <a:pPr>
                <a:defRPr/>
              </a:pPr>
              <a:t>24</a:t>
            </a:fld>
            <a:endParaRPr lang="en-US" altLang="en-US" dirty="0"/>
          </a:p>
        </p:txBody>
      </p:sp>
      <p:sp>
        <p:nvSpPr>
          <p:cNvPr id="8"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AGB1211 – </a:t>
            </a:r>
            <a:r>
              <a:rPr lang="en-IN" sz="1200" dirty="0">
                <a:solidFill>
                  <a:schemeClr val="tx1"/>
                </a:solidFill>
                <a:latin typeface="Times New Roman" pitchFamily="18" charset="0"/>
                <a:cs typeface="Times New Roman" pitchFamily="18" charset="0"/>
              </a:rPr>
              <a:t>DESIGN THINKING</a:t>
            </a:r>
            <a:endParaRPr lang="en-US" sz="1200" dirty="0">
              <a:latin typeface="Times New Roman" pitchFamily="18" charset="0"/>
              <a:cs typeface="Times New Roman" pitchFamily="18" charset="0"/>
            </a:endParaRPr>
          </a:p>
        </p:txBody>
      </p:sp>
      <p:pic>
        <p:nvPicPr>
          <p:cNvPr id="7" name="Picture 6"/>
          <p:cNvPicPr/>
          <p:nvPr/>
        </p:nvPicPr>
        <p:blipFill>
          <a:blip r:embed="rId2"/>
          <a:stretch>
            <a:fillRect/>
          </a:stretch>
        </p:blipFill>
        <p:spPr>
          <a:xfrm>
            <a:off x="1" y="46798"/>
            <a:ext cx="1905000" cy="597376"/>
          </a:xfrm>
          <a:prstGeom prst="rect">
            <a:avLst/>
          </a:prstGeom>
          <a:noFill/>
          <a:ln w="9525">
            <a:noFill/>
          </a:ln>
        </p:spPr>
      </p:pic>
      <p:pic>
        <p:nvPicPr>
          <p:cNvPr id="9" name="Picture 8"/>
          <p:cNvPicPr/>
          <p:nvPr/>
        </p:nvPicPr>
        <p:blipFill>
          <a:blip r:embed="rId3"/>
          <a:stretch>
            <a:fillRect/>
          </a:stretch>
        </p:blipFill>
        <p:spPr>
          <a:xfrm>
            <a:off x="8475663" y="157957"/>
            <a:ext cx="428625" cy="368300"/>
          </a:xfrm>
          <a:prstGeom prst="rect">
            <a:avLst/>
          </a:prstGeom>
          <a:noFill/>
          <a:ln w="9525">
            <a:noFill/>
          </a:ln>
        </p:spPr>
      </p:pic>
    </p:spTree>
    <p:extLst>
      <p:ext uri="{BB962C8B-B14F-4D97-AF65-F5344CB8AC3E}">
        <p14:creationId xmlns:p14="http://schemas.microsoft.com/office/powerpoint/2010/main" val="4281137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B552-9064-2022-2FE6-8CF056A213C6}"/>
              </a:ext>
            </a:extLst>
          </p:cNvPr>
          <p:cNvSpPr>
            <a:spLocks noGrp="1"/>
          </p:cNvSpPr>
          <p:nvPr>
            <p:ph type="title"/>
          </p:nvPr>
        </p:nvSpPr>
        <p:spPr>
          <a:xfrm>
            <a:off x="457200" y="186972"/>
            <a:ext cx="8229600" cy="609600"/>
          </a:xfrm>
          <a:solidFill>
            <a:schemeClr val="accent4">
              <a:lumMod val="40000"/>
              <a:lumOff val="60000"/>
            </a:schemeClr>
          </a:solidFill>
        </p:spPr>
        <p:txBody>
          <a:bodyPr>
            <a:normAutofit/>
          </a:bodyPr>
          <a:lstStyle/>
          <a:p>
            <a:pPr algn="ctr"/>
            <a:r>
              <a:rPr lang="en-IN" b="1" dirty="0">
                <a:solidFill>
                  <a:schemeClr val="tx1"/>
                </a:solidFill>
                <a:latin typeface="Times New Roman" pitchFamily="18" charset="0"/>
                <a:cs typeface="Times New Roman" pitchFamily="18" charset="0"/>
              </a:rPr>
              <a:t>Problem Identification</a:t>
            </a:r>
            <a:r>
              <a:rPr lang="en-IN" dirty="0">
                <a:solidFill>
                  <a:schemeClr val="tx1"/>
                </a:solidFill>
                <a:latin typeface="Times New Roman" pitchFamily="18" charset="0"/>
                <a:cs typeface="Times New Roman" pitchFamily="18" charset="0"/>
              </a:rPr>
              <a:t> </a:t>
            </a:r>
            <a:endParaRPr lang="en-IN" sz="4000"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9F403579-F0D1-E1A9-9626-90D255E99861}"/>
              </a:ext>
            </a:extLst>
          </p:cNvPr>
          <p:cNvSpPr>
            <a:spLocks noGrp="1"/>
          </p:cNvSpPr>
          <p:nvPr>
            <p:ph type="ftr" sz="quarter" idx="11"/>
          </p:nvPr>
        </p:nvSpPr>
        <p:spPr>
          <a:xfrm>
            <a:off x="2514600" y="4767263"/>
            <a:ext cx="4191000" cy="376237"/>
          </a:xfrm>
        </p:spPr>
        <p:txBody>
          <a:bodyPr/>
          <a:lstStyle/>
          <a:p>
            <a:pPr algn="ctr">
              <a:defRPr/>
            </a:pPr>
            <a:r>
              <a:rPr lang="en-US" sz="1200" dirty="0">
                <a:latin typeface="Times New Roman" pitchFamily="18" charset="0"/>
                <a:cs typeface="Times New Roman" pitchFamily="18" charset="0"/>
              </a:rPr>
              <a:t>AGB1211 – </a:t>
            </a:r>
            <a:r>
              <a:rPr lang="en-IN" sz="1200" dirty="0">
                <a:solidFill>
                  <a:schemeClr val="tx1"/>
                </a:solidFill>
                <a:latin typeface="Times New Roman" pitchFamily="18" charset="0"/>
                <a:cs typeface="Times New Roman" pitchFamily="18" charset="0"/>
              </a:rPr>
              <a:t>DESIGN THINKING</a:t>
            </a:r>
            <a:endParaRPr lang="en-US" sz="1200" dirty="0">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id="{03F0F658-36A0-130D-3974-0382D1967D80}"/>
              </a:ext>
            </a:extLst>
          </p:cNvPr>
          <p:cNvSpPr>
            <a:spLocks noGrp="1"/>
          </p:cNvSpPr>
          <p:nvPr>
            <p:ph type="sldNum" sz="quarter" idx="12"/>
          </p:nvPr>
        </p:nvSpPr>
        <p:spPr/>
        <p:txBody>
          <a:bodyPr/>
          <a:lstStyle/>
          <a:p>
            <a:pPr>
              <a:defRPr/>
            </a:pPr>
            <a:fld id="{0E14ABD8-B1EB-4C07-9937-C8C4E38BDF00}" type="slidenum">
              <a:rPr lang="en-US" altLang="en-US" smtClean="0"/>
              <a:pPr>
                <a:defRPr/>
              </a:pPr>
              <a:t>3</a:t>
            </a:fld>
            <a:endParaRPr lang="en-US" altLang="en-US"/>
          </a:p>
        </p:txBody>
      </p:sp>
      <p:sp>
        <p:nvSpPr>
          <p:cNvPr id="3" name="Content Placeholder 2">
            <a:extLst>
              <a:ext uri="{FF2B5EF4-FFF2-40B4-BE49-F238E27FC236}">
                <a16:creationId xmlns:a16="http://schemas.microsoft.com/office/drawing/2014/main" id="{65894BDA-3057-096C-18BB-A0D0D182A5A7}"/>
              </a:ext>
            </a:extLst>
          </p:cNvPr>
          <p:cNvSpPr>
            <a:spLocks noGrp="1"/>
          </p:cNvSpPr>
          <p:nvPr>
            <p:ph sz="quarter" idx="1"/>
          </p:nvPr>
        </p:nvSpPr>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Health monitoring devices aim to address these challenges by offering continuous tracking, early detection of abnormalities, remote monitoring capabilities, and cost-effective solutions, thereby promoting proactive health management and reducing the strain on healthcare systems.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primary challenge addressed by health monitoring devices is the lack of accessible, real-time, and cost-effective solutions for tracking health parameters.</a:t>
            </a:r>
            <a:endParaRPr lang="en-IN" sz="2400" dirty="0">
              <a:latin typeface="Times New Roman" panose="02020603050405020304" pitchFamily="18" charset="0"/>
              <a:cs typeface="Times New Roman" pitchFamily="18" charset="0"/>
            </a:endParaRPr>
          </a:p>
        </p:txBody>
      </p:sp>
      <p:pic>
        <p:nvPicPr>
          <p:cNvPr id="7" name="Picture 6"/>
          <p:cNvPicPr/>
          <p:nvPr/>
        </p:nvPicPr>
        <p:blipFill>
          <a:blip r:embed="rId3"/>
          <a:stretch>
            <a:fillRect/>
          </a:stretch>
        </p:blipFill>
        <p:spPr>
          <a:xfrm>
            <a:off x="1" y="46798"/>
            <a:ext cx="1905000" cy="597376"/>
          </a:xfrm>
          <a:prstGeom prst="rect">
            <a:avLst/>
          </a:prstGeom>
          <a:noFill/>
          <a:ln w="9525">
            <a:noFill/>
          </a:ln>
        </p:spPr>
      </p:pic>
      <p:pic>
        <p:nvPicPr>
          <p:cNvPr id="8" name="Picture 7"/>
          <p:cNvPicPr/>
          <p:nvPr/>
        </p:nvPicPr>
        <p:blipFill>
          <a:blip r:embed="rId4"/>
          <a:stretch>
            <a:fillRect/>
          </a:stretch>
        </p:blipFill>
        <p:spPr>
          <a:xfrm>
            <a:off x="8475663" y="157957"/>
            <a:ext cx="428625" cy="368300"/>
          </a:xfrm>
          <a:prstGeom prst="rect">
            <a:avLst/>
          </a:prstGeom>
          <a:noFill/>
          <a:ln w="9525">
            <a:noFill/>
          </a:ln>
        </p:spPr>
      </p:pic>
    </p:spTree>
    <p:extLst>
      <p:ext uri="{BB962C8B-B14F-4D97-AF65-F5344CB8AC3E}">
        <p14:creationId xmlns:p14="http://schemas.microsoft.com/office/powerpoint/2010/main" val="875433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F4323-5210-80A9-6891-2FD74992CE91}"/>
              </a:ext>
            </a:extLst>
          </p:cNvPr>
          <p:cNvSpPr>
            <a:spLocks noGrp="1"/>
          </p:cNvSpPr>
          <p:nvPr>
            <p:ph type="title"/>
          </p:nvPr>
        </p:nvSpPr>
        <p:spPr>
          <a:xfrm>
            <a:off x="457200" y="285750"/>
            <a:ext cx="8229600" cy="457200"/>
          </a:xfrm>
          <a:solidFill>
            <a:schemeClr val="accent4">
              <a:lumMod val="40000"/>
              <a:lumOff val="60000"/>
            </a:schemeClr>
          </a:solidFill>
        </p:spPr>
        <p:txBody>
          <a:bodyPr>
            <a:noAutofit/>
          </a:bodyPr>
          <a:lstStyle/>
          <a:p>
            <a:pPr algn="ctr"/>
            <a:r>
              <a:rPr lang="en-IN" b="1" dirty="0">
                <a:solidFill>
                  <a:schemeClr val="tx1"/>
                </a:solidFill>
                <a:latin typeface="Times New Roman" pitchFamily="18" charset="0"/>
                <a:cs typeface="Times New Roman" pitchFamily="18" charset="0"/>
              </a:rPr>
              <a:t>Objective</a:t>
            </a:r>
          </a:p>
        </p:txBody>
      </p:sp>
      <p:sp>
        <p:nvSpPr>
          <p:cNvPr id="5" name="Footer Placeholder 4">
            <a:extLst>
              <a:ext uri="{FF2B5EF4-FFF2-40B4-BE49-F238E27FC236}">
                <a16:creationId xmlns:a16="http://schemas.microsoft.com/office/drawing/2014/main" id="{CC405221-347E-9CCD-BA88-4C53ECC3746E}"/>
              </a:ext>
            </a:extLst>
          </p:cNvPr>
          <p:cNvSpPr>
            <a:spLocks noGrp="1"/>
          </p:cNvSpPr>
          <p:nvPr>
            <p:ph type="ftr" sz="quarter" idx="11"/>
          </p:nvPr>
        </p:nvSpPr>
        <p:spPr>
          <a:xfrm>
            <a:off x="2743200" y="4767263"/>
            <a:ext cx="4114800" cy="376237"/>
          </a:xfrm>
        </p:spPr>
        <p:txBody>
          <a:bodyPr/>
          <a:lstStyle/>
          <a:p>
            <a:pPr algn="ctr">
              <a:defRPr/>
            </a:pPr>
            <a:r>
              <a:rPr lang="en-US" sz="1200" dirty="0">
                <a:latin typeface="Times New Roman" pitchFamily="18" charset="0"/>
                <a:cs typeface="Times New Roman" pitchFamily="18" charset="0"/>
              </a:rPr>
              <a:t>AGB1211 – </a:t>
            </a:r>
            <a:r>
              <a:rPr lang="en-IN" sz="1200" dirty="0">
                <a:solidFill>
                  <a:schemeClr val="tx1"/>
                </a:solidFill>
                <a:latin typeface="Times New Roman" pitchFamily="18" charset="0"/>
                <a:cs typeface="Times New Roman" pitchFamily="18" charset="0"/>
              </a:rPr>
              <a:t>DESIGN THINKING</a:t>
            </a:r>
            <a:endParaRPr lang="en-US" sz="1200" dirty="0">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id="{921C23A5-3836-E986-E59E-625D0AB8CE91}"/>
              </a:ext>
            </a:extLst>
          </p:cNvPr>
          <p:cNvSpPr>
            <a:spLocks noGrp="1"/>
          </p:cNvSpPr>
          <p:nvPr>
            <p:ph type="sldNum" sz="quarter" idx="12"/>
          </p:nvPr>
        </p:nvSpPr>
        <p:spPr/>
        <p:txBody>
          <a:bodyPr/>
          <a:lstStyle/>
          <a:p>
            <a:pPr>
              <a:defRPr/>
            </a:pPr>
            <a:fld id="{0E14ABD8-B1EB-4C07-9937-C8C4E38BDF00}" type="slidenum">
              <a:rPr lang="en-US" altLang="en-US" smtClean="0"/>
              <a:pPr>
                <a:defRPr/>
              </a:pPr>
              <a:t>4</a:t>
            </a:fld>
            <a:endParaRPr lang="en-US" altLang="en-US"/>
          </a:p>
        </p:txBody>
      </p:sp>
      <p:sp>
        <p:nvSpPr>
          <p:cNvPr id="3" name="Content Placeholder 2">
            <a:extLst>
              <a:ext uri="{FF2B5EF4-FFF2-40B4-BE49-F238E27FC236}">
                <a16:creationId xmlns:a16="http://schemas.microsoft.com/office/drawing/2014/main" id="{5753BF69-1C78-F823-3EFC-69FA8564C97F}"/>
              </a:ext>
            </a:extLst>
          </p:cNvPr>
          <p:cNvSpPr>
            <a:spLocks noGrp="1"/>
          </p:cNvSpPr>
          <p:nvPr>
            <p:ph sz="quarter" idx="1"/>
          </p:nvPr>
        </p:nvSpPr>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primary objective of a health monitoring device is to provide continuous real-time tracking of vital health parameters, such as heart rate, blood pressure, oxygen levels, glucose levels, and body temperature, ensuring users have up-to-date in sights into their health status.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These devices aim to empower users with better personal health management, promoting awareness and encouraging proactive health decisions.</a:t>
            </a:r>
            <a:endParaRPr lang="en-IN" sz="2400" dirty="0">
              <a:latin typeface="Times New Roman" panose="02020603050405020304" pitchFamily="18" charset="0"/>
              <a:cs typeface="Times New Roman" pitchFamily="18" charset="0"/>
            </a:endParaRPr>
          </a:p>
        </p:txBody>
      </p:sp>
      <p:pic>
        <p:nvPicPr>
          <p:cNvPr id="7" name="Picture 6"/>
          <p:cNvPicPr/>
          <p:nvPr/>
        </p:nvPicPr>
        <p:blipFill>
          <a:blip r:embed="rId2"/>
          <a:stretch>
            <a:fillRect/>
          </a:stretch>
        </p:blipFill>
        <p:spPr>
          <a:xfrm>
            <a:off x="1" y="46798"/>
            <a:ext cx="1905000" cy="597376"/>
          </a:xfrm>
          <a:prstGeom prst="rect">
            <a:avLst/>
          </a:prstGeom>
          <a:noFill/>
          <a:ln w="9525">
            <a:noFill/>
          </a:ln>
        </p:spPr>
      </p:pic>
      <p:pic>
        <p:nvPicPr>
          <p:cNvPr id="8" name="Picture 7"/>
          <p:cNvPicPr/>
          <p:nvPr/>
        </p:nvPicPr>
        <p:blipFill>
          <a:blip r:embed="rId3"/>
          <a:stretch>
            <a:fillRect/>
          </a:stretch>
        </p:blipFill>
        <p:spPr>
          <a:xfrm>
            <a:off x="8475663" y="157957"/>
            <a:ext cx="428625" cy="368300"/>
          </a:xfrm>
          <a:prstGeom prst="rect">
            <a:avLst/>
          </a:prstGeom>
          <a:noFill/>
          <a:ln w="9525">
            <a:noFill/>
          </a:ln>
        </p:spPr>
      </p:pic>
    </p:spTree>
    <p:extLst>
      <p:ext uri="{BB962C8B-B14F-4D97-AF65-F5344CB8AC3E}">
        <p14:creationId xmlns:p14="http://schemas.microsoft.com/office/powerpoint/2010/main" val="1414699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B6BB-2415-497F-4C70-6A70B013581E}"/>
              </a:ext>
            </a:extLst>
          </p:cNvPr>
          <p:cNvSpPr>
            <a:spLocks noGrp="1"/>
          </p:cNvSpPr>
          <p:nvPr>
            <p:ph type="title"/>
          </p:nvPr>
        </p:nvSpPr>
        <p:spPr>
          <a:xfrm>
            <a:off x="457200" y="91723"/>
            <a:ext cx="8229600" cy="742950"/>
          </a:xfrm>
          <a:solidFill>
            <a:schemeClr val="accent4">
              <a:lumMod val="40000"/>
              <a:lumOff val="60000"/>
            </a:schemeClr>
          </a:solidFill>
        </p:spPr>
        <p:txBody>
          <a:bodyPr>
            <a:normAutofit/>
          </a:bodyPr>
          <a:lstStyle/>
          <a:p>
            <a:pPr algn="ctr"/>
            <a:r>
              <a:rPr lang="en-IN" b="1" dirty="0" err="1">
                <a:solidFill>
                  <a:schemeClr val="tx1"/>
                </a:solidFill>
                <a:latin typeface="Times New Roman" pitchFamily="18" charset="0"/>
                <a:cs typeface="Times New Roman" pitchFamily="18" charset="0"/>
              </a:rPr>
              <a:t>BrainStorming</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F55EE2C0-12B3-E6E1-5A16-64A0C6634B04}"/>
              </a:ext>
            </a:extLst>
          </p:cNvPr>
          <p:cNvSpPr>
            <a:spLocks noGrp="1"/>
          </p:cNvSpPr>
          <p:nvPr>
            <p:ph type="ftr" sz="quarter" idx="11"/>
          </p:nvPr>
        </p:nvSpPr>
        <p:spPr>
          <a:xfrm>
            <a:off x="2514600" y="4767263"/>
            <a:ext cx="4035552" cy="376237"/>
          </a:xfrm>
        </p:spPr>
        <p:txBody>
          <a:bodyPr/>
          <a:lstStyle/>
          <a:p>
            <a:pPr algn="ctr">
              <a:defRPr/>
            </a:pPr>
            <a:r>
              <a:rPr lang="en-US" sz="1200" dirty="0">
                <a:latin typeface="Times New Roman" pitchFamily="18" charset="0"/>
                <a:cs typeface="Times New Roman" pitchFamily="18" charset="0"/>
              </a:rPr>
              <a:t>AGB1211 – </a:t>
            </a:r>
            <a:r>
              <a:rPr lang="en-IN" sz="1200" dirty="0">
                <a:solidFill>
                  <a:schemeClr val="tx1"/>
                </a:solidFill>
                <a:latin typeface="Times New Roman" pitchFamily="18" charset="0"/>
                <a:cs typeface="Times New Roman" pitchFamily="18" charset="0"/>
              </a:rPr>
              <a:t>DESIGN THINKING</a:t>
            </a:r>
            <a:endParaRPr lang="en-US" sz="1200" dirty="0">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id="{05A628F9-F7CC-2DB8-AAC5-C0EF604976FD}"/>
              </a:ext>
            </a:extLst>
          </p:cNvPr>
          <p:cNvSpPr>
            <a:spLocks noGrp="1"/>
          </p:cNvSpPr>
          <p:nvPr>
            <p:ph type="sldNum" sz="quarter" idx="12"/>
          </p:nvPr>
        </p:nvSpPr>
        <p:spPr/>
        <p:txBody>
          <a:bodyPr/>
          <a:lstStyle/>
          <a:p>
            <a:pPr>
              <a:defRPr/>
            </a:pPr>
            <a:fld id="{0E14ABD8-B1EB-4C07-9937-C8C4E38BDF00}" type="slidenum">
              <a:rPr lang="en-US" altLang="en-US" smtClean="0"/>
              <a:pPr>
                <a:defRPr/>
              </a:pPr>
              <a:t>5</a:t>
            </a:fld>
            <a:endParaRPr lang="en-US" altLang="en-US"/>
          </a:p>
        </p:txBody>
      </p:sp>
      <p:pic>
        <p:nvPicPr>
          <p:cNvPr id="7" name="Picture 6"/>
          <p:cNvPicPr/>
          <p:nvPr/>
        </p:nvPicPr>
        <p:blipFill>
          <a:blip r:embed="rId2"/>
          <a:stretch>
            <a:fillRect/>
          </a:stretch>
        </p:blipFill>
        <p:spPr>
          <a:xfrm>
            <a:off x="1" y="46798"/>
            <a:ext cx="1905000" cy="597376"/>
          </a:xfrm>
          <a:prstGeom prst="rect">
            <a:avLst/>
          </a:prstGeom>
          <a:noFill/>
          <a:ln w="9525">
            <a:noFill/>
          </a:ln>
        </p:spPr>
      </p:pic>
      <p:pic>
        <p:nvPicPr>
          <p:cNvPr id="8" name="Picture 7"/>
          <p:cNvPicPr/>
          <p:nvPr/>
        </p:nvPicPr>
        <p:blipFill>
          <a:blip r:embed="rId3"/>
          <a:stretch>
            <a:fillRect/>
          </a:stretch>
        </p:blipFill>
        <p:spPr>
          <a:xfrm>
            <a:off x="8475663" y="157957"/>
            <a:ext cx="428625" cy="368300"/>
          </a:xfrm>
          <a:prstGeom prst="rect">
            <a:avLst/>
          </a:prstGeom>
          <a:noFill/>
          <a:ln w="9525">
            <a:noFill/>
          </a:ln>
        </p:spPr>
      </p:pic>
      <p:pic>
        <p:nvPicPr>
          <p:cNvPr id="4" name="Content Placeholder 3" descr="A white board with black text&#10;&#10;Description automatically generated">
            <a:extLst>
              <a:ext uri="{FF2B5EF4-FFF2-40B4-BE49-F238E27FC236}">
                <a16:creationId xmlns:a16="http://schemas.microsoft.com/office/drawing/2014/main" id="{A546CBDC-0065-DD18-0A22-856E1020B4F8}"/>
              </a:ext>
            </a:extLst>
          </p:cNvPr>
          <p:cNvPicPr>
            <a:picLocks noGrp="1" noChangeAspect="1"/>
          </p:cNvPicPr>
          <p:nvPr>
            <p:ph sz="quarter" idx="1"/>
          </p:nvPr>
        </p:nvPicPr>
        <p:blipFill>
          <a:blip r:embed="rId4">
            <a:extLst>
              <a:ext uri="{28A0092B-C50C-407E-A947-70E740481C1C}">
                <a14:useLocalDpi xmlns:a14="http://schemas.microsoft.com/office/drawing/2010/main" val="0"/>
              </a:ext>
            </a:extLst>
          </a:blip>
          <a:stretch>
            <a:fillRect/>
          </a:stretch>
        </p:blipFill>
        <p:spPr>
          <a:xfrm>
            <a:off x="1461635" y="914400"/>
            <a:ext cx="6220729" cy="3703638"/>
          </a:xfrm>
        </p:spPr>
      </p:pic>
    </p:spTree>
    <p:extLst>
      <p:ext uri="{BB962C8B-B14F-4D97-AF65-F5344CB8AC3E}">
        <p14:creationId xmlns:p14="http://schemas.microsoft.com/office/powerpoint/2010/main" val="3300557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B6BB-2415-497F-4C70-6A70B013581E}"/>
              </a:ext>
            </a:extLst>
          </p:cNvPr>
          <p:cNvSpPr>
            <a:spLocks noGrp="1"/>
          </p:cNvSpPr>
          <p:nvPr>
            <p:ph type="title"/>
          </p:nvPr>
        </p:nvSpPr>
        <p:spPr>
          <a:xfrm>
            <a:off x="457200" y="91722"/>
            <a:ext cx="8229600" cy="742950"/>
          </a:xfrm>
          <a:solidFill>
            <a:schemeClr val="accent4">
              <a:lumMod val="40000"/>
              <a:lumOff val="60000"/>
            </a:schemeClr>
          </a:solidFill>
        </p:spPr>
        <p:txBody>
          <a:bodyPr>
            <a:normAutofit/>
          </a:bodyPr>
          <a:lstStyle/>
          <a:p>
            <a:pPr algn="ctr"/>
            <a:r>
              <a:rPr lang="en-IN" b="1" dirty="0">
                <a:solidFill>
                  <a:schemeClr val="tx1"/>
                </a:solidFill>
                <a:latin typeface="Times New Roman" pitchFamily="18" charset="0"/>
                <a:cs typeface="Times New Roman" pitchFamily="18" charset="0"/>
              </a:rPr>
              <a:t>Mind Map</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F55EE2C0-12B3-E6E1-5A16-64A0C6634B04}"/>
              </a:ext>
            </a:extLst>
          </p:cNvPr>
          <p:cNvSpPr>
            <a:spLocks noGrp="1"/>
          </p:cNvSpPr>
          <p:nvPr>
            <p:ph type="ftr" sz="quarter" idx="11"/>
          </p:nvPr>
        </p:nvSpPr>
        <p:spPr>
          <a:xfrm>
            <a:off x="2514600" y="4767263"/>
            <a:ext cx="4035552" cy="376237"/>
          </a:xfrm>
        </p:spPr>
        <p:txBody>
          <a:bodyPr/>
          <a:lstStyle/>
          <a:p>
            <a:pPr algn="ctr">
              <a:defRPr/>
            </a:pPr>
            <a:r>
              <a:rPr lang="en-US" sz="1200" dirty="0">
                <a:latin typeface="Times New Roman" pitchFamily="18" charset="0"/>
                <a:cs typeface="Times New Roman" pitchFamily="18" charset="0"/>
              </a:rPr>
              <a:t>AGB1211 – </a:t>
            </a:r>
            <a:r>
              <a:rPr lang="en-IN" sz="1200" dirty="0">
                <a:solidFill>
                  <a:schemeClr val="tx1"/>
                </a:solidFill>
                <a:latin typeface="Times New Roman" pitchFamily="18" charset="0"/>
                <a:cs typeface="Times New Roman" pitchFamily="18" charset="0"/>
              </a:rPr>
              <a:t>DESIGN THINKING</a:t>
            </a:r>
            <a:endParaRPr lang="en-US" sz="1200" dirty="0">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id="{05A628F9-F7CC-2DB8-AAC5-C0EF604976FD}"/>
              </a:ext>
            </a:extLst>
          </p:cNvPr>
          <p:cNvSpPr>
            <a:spLocks noGrp="1"/>
          </p:cNvSpPr>
          <p:nvPr>
            <p:ph type="sldNum" sz="quarter" idx="12"/>
          </p:nvPr>
        </p:nvSpPr>
        <p:spPr/>
        <p:txBody>
          <a:bodyPr/>
          <a:lstStyle/>
          <a:p>
            <a:pPr>
              <a:defRPr/>
            </a:pPr>
            <a:fld id="{0E14ABD8-B1EB-4C07-9937-C8C4E38BDF00}" type="slidenum">
              <a:rPr lang="en-US" altLang="en-US" smtClean="0"/>
              <a:pPr>
                <a:defRPr/>
              </a:pPr>
              <a:t>6</a:t>
            </a:fld>
            <a:endParaRPr lang="en-US" altLang="en-US"/>
          </a:p>
        </p:txBody>
      </p:sp>
      <p:pic>
        <p:nvPicPr>
          <p:cNvPr id="9" name="Content Placeholder 8" descr="A close-up of a health monitoring application&#10;&#10;Description automatically generated">
            <a:extLst>
              <a:ext uri="{FF2B5EF4-FFF2-40B4-BE49-F238E27FC236}">
                <a16:creationId xmlns:a16="http://schemas.microsoft.com/office/drawing/2014/main" id="{37B1D836-69E2-2D43-91FF-AA5763E0206B}"/>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603248" y="949148"/>
            <a:ext cx="6046448" cy="3703638"/>
          </a:xfrm>
        </p:spPr>
      </p:pic>
      <p:pic>
        <p:nvPicPr>
          <p:cNvPr id="7" name="Picture 6"/>
          <p:cNvPicPr/>
          <p:nvPr/>
        </p:nvPicPr>
        <p:blipFill>
          <a:blip r:embed="rId3"/>
          <a:stretch>
            <a:fillRect/>
          </a:stretch>
        </p:blipFill>
        <p:spPr>
          <a:xfrm>
            <a:off x="1" y="46798"/>
            <a:ext cx="1905000" cy="597376"/>
          </a:xfrm>
          <a:prstGeom prst="rect">
            <a:avLst/>
          </a:prstGeom>
          <a:noFill/>
          <a:ln w="9525">
            <a:noFill/>
          </a:ln>
        </p:spPr>
      </p:pic>
      <p:pic>
        <p:nvPicPr>
          <p:cNvPr id="8" name="Picture 7"/>
          <p:cNvPicPr/>
          <p:nvPr/>
        </p:nvPicPr>
        <p:blipFill>
          <a:blip r:embed="rId4"/>
          <a:stretch>
            <a:fillRect/>
          </a:stretch>
        </p:blipFill>
        <p:spPr>
          <a:xfrm>
            <a:off x="8475663" y="157957"/>
            <a:ext cx="428625" cy="368300"/>
          </a:xfrm>
          <a:prstGeom prst="rect">
            <a:avLst/>
          </a:prstGeom>
          <a:noFill/>
          <a:ln w="9525">
            <a:noFill/>
          </a:ln>
        </p:spPr>
      </p:pic>
    </p:spTree>
    <p:extLst>
      <p:ext uri="{BB962C8B-B14F-4D97-AF65-F5344CB8AC3E}">
        <p14:creationId xmlns:p14="http://schemas.microsoft.com/office/powerpoint/2010/main" val="3685985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B6BB-2415-497F-4C70-6A70B013581E}"/>
              </a:ext>
            </a:extLst>
          </p:cNvPr>
          <p:cNvSpPr>
            <a:spLocks noGrp="1"/>
          </p:cNvSpPr>
          <p:nvPr>
            <p:ph type="title"/>
          </p:nvPr>
        </p:nvSpPr>
        <p:spPr>
          <a:xfrm>
            <a:off x="457200" y="91722"/>
            <a:ext cx="8229600" cy="742950"/>
          </a:xfrm>
          <a:solidFill>
            <a:schemeClr val="accent4">
              <a:lumMod val="40000"/>
              <a:lumOff val="60000"/>
            </a:schemeClr>
          </a:solidFill>
        </p:spPr>
        <p:txBody>
          <a:bodyPr>
            <a:normAutofit/>
          </a:bodyPr>
          <a:lstStyle/>
          <a:p>
            <a:pPr algn="ctr"/>
            <a:r>
              <a:rPr lang="en-IN" b="1" dirty="0">
                <a:solidFill>
                  <a:schemeClr val="tx1"/>
                </a:solidFill>
                <a:latin typeface="Times New Roman" pitchFamily="18" charset="0"/>
                <a:cs typeface="Times New Roman" pitchFamily="18" charset="0"/>
              </a:rPr>
              <a:t>Primary Research</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F55EE2C0-12B3-E6E1-5A16-64A0C6634B04}"/>
              </a:ext>
            </a:extLst>
          </p:cNvPr>
          <p:cNvSpPr>
            <a:spLocks noGrp="1"/>
          </p:cNvSpPr>
          <p:nvPr>
            <p:ph type="ftr" sz="quarter" idx="11"/>
          </p:nvPr>
        </p:nvSpPr>
        <p:spPr>
          <a:xfrm>
            <a:off x="2514600" y="4767263"/>
            <a:ext cx="4035552" cy="376237"/>
          </a:xfrm>
        </p:spPr>
        <p:txBody>
          <a:bodyPr/>
          <a:lstStyle/>
          <a:p>
            <a:pPr algn="ctr">
              <a:defRPr/>
            </a:pPr>
            <a:r>
              <a:rPr lang="en-US" sz="1200" dirty="0">
                <a:latin typeface="Times New Roman" pitchFamily="18" charset="0"/>
                <a:cs typeface="Times New Roman" pitchFamily="18" charset="0"/>
              </a:rPr>
              <a:t>AGB1211 – </a:t>
            </a:r>
            <a:r>
              <a:rPr lang="en-IN" sz="1200" dirty="0">
                <a:solidFill>
                  <a:schemeClr val="tx1"/>
                </a:solidFill>
                <a:latin typeface="Times New Roman" pitchFamily="18" charset="0"/>
                <a:cs typeface="Times New Roman" pitchFamily="18" charset="0"/>
              </a:rPr>
              <a:t>DESIGN THINKING</a:t>
            </a:r>
            <a:endParaRPr lang="en-US" sz="1200" dirty="0">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id="{05A628F9-F7CC-2DB8-AAC5-C0EF604976FD}"/>
              </a:ext>
            </a:extLst>
          </p:cNvPr>
          <p:cNvSpPr>
            <a:spLocks noGrp="1"/>
          </p:cNvSpPr>
          <p:nvPr>
            <p:ph type="sldNum" sz="quarter" idx="12"/>
          </p:nvPr>
        </p:nvSpPr>
        <p:spPr/>
        <p:txBody>
          <a:bodyPr/>
          <a:lstStyle/>
          <a:p>
            <a:pPr>
              <a:defRPr/>
            </a:pPr>
            <a:fld id="{0E14ABD8-B1EB-4C07-9937-C8C4E38BDF00}" type="slidenum">
              <a:rPr lang="en-US" altLang="en-US" smtClean="0"/>
              <a:pPr>
                <a:defRPr/>
              </a:pPr>
              <a:t>7</a:t>
            </a:fld>
            <a:endParaRPr lang="en-US" altLang="en-US"/>
          </a:p>
        </p:txBody>
      </p:sp>
      <p:sp>
        <p:nvSpPr>
          <p:cNvPr id="3" name="Content Placeholder 2">
            <a:extLst>
              <a:ext uri="{FF2B5EF4-FFF2-40B4-BE49-F238E27FC236}">
                <a16:creationId xmlns:a16="http://schemas.microsoft.com/office/drawing/2014/main" id="{2AC2A75F-B902-2E39-B132-184CA4C15438}"/>
              </a:ext>
            </a:extLst>
          </p:cNvPr>
          <p:cNvSpPr>
            <a:spLocks noGrp="1"/>
          </p:cNvSpPr>
          <p:nvPr>
            <p:ph sz="quarter"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Primary research involves gathering firsthand data directly from sources to understand user needs, preferences, and challenges associated with health monitoring devices. Some examples include: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Surveys and Questionnaires</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Focus Groups</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Observation Studies</a:t>
            </a:r>
          </a:p>
        </p:txBody>
      </p:sp>
      <p:pic>
        <p:nvPicPr>
          <p:cNvPr id="7" name="Picture 6"/>
          <p:cNvPicPr/>
          <p:nvPr/>
        </p:nvPicPr>
        <p:blipFill>
          <a:blip r:embed="rId2"/>
          <a:stretch>
            <a:fillRect/>
          </a:stretch>
        </p:blipFill>
        <p:spPr>
          <a:xfrm>
            <a:off x="1" y="46798"/>
            <a:ext cx="1905000" cy="597376"/>
          </a:xfrm>
          <a:prstGeom prst="rect">
            <a:avLst/>
          </a:prstGeom>
          <a:noFill/>
          <a:ln w="9525">
            <a:noFill/>
          </a:ln>
        </p:spPr>
      </p:pic>
      <p:pic>
        <p:nvPicPr>
          <p:cNvPr id="8" name="Picture 7"/>
          <p:cNvPicPr/>
          <p:nvPr/>
        </p:nvPicPr>
        <p:blipFill>
          <a:blip r:embed="rId3"/>
          <a:stretch>
            <a:fillRect/>
          </a:stretch>
        </p:blipFill>
        <p:spPr>
          <a:xfrm>
            <a:off x="8475663" y="157957"/>
            <a:ext cx="428625" cy="368300"/>
          </a:xfrm>
          <a:prstGeom prst="rect">
            <a:avLst/>
          </a:prstGeom>
          <a:noFill/>
          <a:ln w="9525">
            <a:noFill/>
          </a:ln>
        </p:spPr>
      </p:pic>
    </p:spTree>
    <p:extLst>
      <p:ext uri="{BB962C8B-B14F-4D97-AF65-F5344CB8AC3E}">
        <p14:creationId xmlns:p14="http://schemas.microsoft.com/office/powerpoint/2010/main" val="1016172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B6BB-2415-497F-4C70-6A70B013581E}"/>
              </a:ext>
            </a:extLst>
          </p:cNvPr>
          <p:cNvSpPr>
            <a:spLocks noGrp="1"/>
          </p:cNvSpPr>
          <p:nvPr>
            <p:ph type="title"/>
          </p:nvPr>
        </p:nvSpPr>
        <p:spPr>
          <a:xfrm>
            <a:off x="457200" y="91722"/>
            <a:ext cx="8229600" cy="742950"/>
          </a:xfrm>
          <a:solidFill>
            <a:schemeClr val="accent4">
              <a:lumMod val="40000"/>
              <a:lumOff val="60000"/>
            </a:schemeClr>
          </a:solidFill>
        </p:spPr>
        <p:txBody>
          <a:bodyPr>
            <a:normAutofit/>
          </a:bodyPr>
          <a:lstStyle/>
          <a:p>
            <a:pPr algn="ctr"/>
            <a:r>
              <a:rPr lang="en-IN" b="1" dirty="0">
                <a:solidFill>
                  <a:schemeClr val="tx1"/>
                </a:solidFill>
                <a:latin typeface="Times New Roman" pitchFamily="18" charset="0"/>
                <a:cs typeface="Times New Roman" pitchFamily="18" charset="0"/>
              </a:rPr>
              <a:t>Secondary Research</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F55EE2C0-12B3-E6E1-5A16-64A0C6634B04}"/>
              </a:ext>
            </a:extLst>
          </p:cNvPr>
          <p:cNvSpPr>
            <a:spLocks noGrp="1"/>
          </p:cNvSpPr>
          <p:nvPr>
            <p:ph type="ftr" sz="quarter" idx="11"/>
          </p:nvPr>
        </p:nvSpPr>
        <p:spPr>
          <a:xfrm>
            <a:off x="2514600" y="4767263"/>
            <a:ext cx="4035552" cy="376237"/>
          </a:xfrm>
        </p:spPr>
        <p:txBody>
          <a:bodyPr/>
          <a:lstStyle/>
          <a:p>
            <a:pPr algn="ctr">
              <a:defRPr/>
            </a:pPr>
            <a:r>
              <a:rPr lang="en-US" sz="1200" dirty="0">
                <a:latin typeface="Times New Roman" pitchFamily="18" charset="0"/>
                <a:cs typeface="Times New Roman" pitchFamily="18" charset="0"/>
              </a:rPr>
              <a:t>AGB1211 – </a:t>
            </a:r>
            <a:r>
              <a:rPr lang="en-IN" sz="1200" dirty="0">
                <a:solidFill>
                  <a:schemeClr val="tx1"/>
                </a:solidFill>
                <a:latin typeface="Times New Roman" pitchFamily="18" charset="0"/>
                <a:cs typeface="Times New Roman" pitchFamily="18" charset="0"/>
              </a:rPr>
              <a:t>DESIGN THINKING</a:t>
            </a:r>
            <a:endParaRPr lang="en-US" sz="1200" dirty="0">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id="{05A628F9-F7CC-2DB8-AAC5-C0EF604976FD}"/>
              </a:ext>
            </a:extLst>
          </p:cNvPr>
          <p:cNvSpPr>
            <a:spLocks noGrp="1"/>
          </p:cNvSpPr>
          <p:nvPr>
            <p:ph type="sldNum" sz="quarter" idx="12"/>
          </p:nvPr>
        </p:nvSpPr>
        <p:spPr/>
        <p:txBody>
          <a:bodyPr/>
          <a:lstStyle/>
          <a:p>
            <a:pPr>
              <a:defRPr/>
            </a:pPr>
            <a:fld id="{0E14ABD8-B1EB-4C07-9937-C8C4E38BDF00}" type="slidenum">
              <a:rPr lang="en-US" altLang="en-US" smtClean="0"/>
              <a:pPr>
                <a:defRPr/>
              </a:pPr>
              <a:t>8</a:t>
            </a:fld>
            <a:endParaRPr lang="en-US" altLang="en-US"/>
          </a:p>
        </p:txBody>
      </p:sp>
      <p:sp>
        <p:nvSpPr>
          <p:cNvPr id="3" name="Content Placeholder 2">
            <a:extLst>
              <a:ext uri="{FF2B5EF4-FFF2-40B4-BE49-F238E27FC236}">
                <a16:creationId xmlns:a16="http://schemas.microsoft.com/office/drawing/2014/main" id="{2AC2A75F-B902-2E39-B132-184CA4C15438}"/>
              </a:ext>
            </a:extLst>
          </p:cNvPr>
          <p:cNvSpPr>
            <a:spLocks noGrp="1"/>
          </p:cNvSpPr>
          <p:nvPr>
            <p:ph sz="quarter"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Secondary research involves analyzing existing data and literature to gain insights into market trends, technological advancements, and consumer behavior. </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Market Reports</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Government and Healthcare Data</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Case Studies</a:t>
            </a:r>
          </a:p>
        </p:txBody>
      </p:sp>
      <p:pic>
        <p:nvPicPr>
          <p:cNvPr id="7" name="Picture 6"/>
          <p:cNvPicPr/>
          <p:nvPr/>
        </p:nvPicPr>
        <p:blipFill>
          <a:blip r:embed="rId2"/>
          <a:stretch>
            <a:fillRect/>
          </a:stretch>
        </p:blipFill>
        <p:spPr>
          <a:xfrm>
            <a:off x="1" y="46798"/>
            <a:ext cx="1905000" cy="597376"/>
          </a:xfrm>
          <a:prstGeom prst="rect">
            <a:avLst/>
          </a:prstGeom>
          <a:noFill/>
          <a:ln w="9525">
            <a:noFill/>
          </a:ln>
        </p:spPr>
      </p:pic>
      <p:pic>
        <p:nvPicPr>
          <p:cNvPr id="8" name="Picture 7"/>
          <p:cNvPicPr/>
          <p:nvPr/>
        </p:nvPicPr>
        <p:blipFill>
          <a:blip r:embed="rId3"/>
          <a:stretch>
            <a:fillRect/>
          </a:stretch>
        </p:blipFill>
        <p:spPr>
          <a:xfrm>
            <a:off x="8475663" y="157957"/>
            <a:ext cx="428625" cy="368300"/>
          </a:xfrm>
          <a:prstGeom prst="rect">
            <a:avLst/>
          </a:prstGeom>
          <a:noFill/>
          <a:ln w="9525">
            <a:noFill/>
          </a:ln>
        </p:spPr>
      </p:pic>
    </p:spTree>
    <p:extLst>
      <p:ext uri="{BB962C8B-B14F-4D97-AF65-F5344CB8AC3E}">
        <p14:creationId xmlns:p14="http://schemas.microsoft.com/office/powerpoint/2010/main" val="3059636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7FB43-016D-4DDB-52D8-BCF00F70ED73}"/>
              </a:ext>
            </a:extLst>
          </p:cNvPr>
          <p:cNvSpPr>
            <a:spLocks noGrp="1"/>
          </p:cNvSpPr>
          <p:nvPr>
            <p:ph type="title"/>
          </p:nvPr>
        </p:nvSpPr>
        <p:spPr>
          <a:xfrm>
            <a:off x="381000" y="-22578"/>
            <a:ext cx="8229600" cy="742950"/>
          </a:xfrm>
          <a:solidFill>
            <a:schemeClr val="accent4">
              <a:lumMod val="40000"/>
              <a:lumOff val="60000"/>
            </a:schemeClr>
          </a:solidFill>
        </p:spPr>
        <p:txBody>
          <a:bodyPr>
            <a:normAutofit/>
          </a:bodyPr>
          <a:lstStyle/>
          <a:p>
            <a:pPr algn="ctr"/>
            <a:r>
              <a:rPr lang="en-IN" b="1" dirty="0">
                <a:solidFill>
                  <a:schemeClr val="tx1"/>
                </a:solidFill>
                <a:latin typeface="Times New Roman" pitchFamily="18" charset="0"/>
                <a:cs typeface="Times New Roman" pitchFamily="18" charset="0"/>
              </a:rPr>
              <a:t>Proposed Work</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AFAF8B42-1B21-5C6F-AF75-1ADAF6ED8B08}"/>
              </a:ext>
            </a:extLst>
          </p:cNvPr>
          <p:cNvSpPr>
            <a:spLocks noGrp="1"/>
          </p:cNvSpPr>
          <p:nvPr>
            <p:ph type="ftr" sz="quarter" idx="11"/>
          </p:nvPr>
        </p:nvSpPr>
        <p:spPr>
          <a:xfrm>
            <a:off x="2667000" y="4781550"/>
            <a:ext cx="4035552" cy="228599"/>
          </a:xfrm>
        </p:spPr>
        <p:txBody>
          <a:bodyPr/>
          <a:lstStyle/>
          <a:p>
            <a:pPr algn="ctr">
              <a:defRPr/>
            </a:pPr>
            <a:r>
              <a:rPr lang="en-US" sz="1200" dirty="0">
                <a:latin typeface="Times New Roman" pitchFamily="18" charset="0"/>
                <a:cs typeface="Times New Roman" pitchFamily="18" charset="0"/>
              </a:rPr>
              <a:t>AGB1211 – </a:t>
            </a:r>
            <a:r>
              <a:rPr lang="en-IN" sz="1200" dirty="0">
                <a:solidFill>
                  <a:schemeClr val="tx1"/>
                </a:solidFill>
                <a:latin typeface="Times New Roman" pitchFamily="18" charset="0"/>
                <a:cs typeface="Times New Roman" pitchFamily="18" charset="0"/>
              </a:rPr>
              <a:t>DESIGN THINKING</a:t>
            </a:r>
            <a:endParaRPr lang="en-US" sz="1200" dirty="0">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id="{5466DEE7-B5D1-AD74-0657-7CAE2D6C0712}"/>
              </a:ext>
            </a:extLst>
          </p:cNvPr>
          <p:cNvSpPr>
            <a:spLocks noGrp="1"/>
          </p:cNvSpPr>
          <p:nvPr>
            <p:ph type="sldNum" sz="quarter" idx="12"/>
          </p:nvPr>
        </p:nvSpPr>
        <p:spPr/>
        <p:txBody>
          <a:bodyPr/>
          <a:lstStyle/>
          <a:p>
            <a:pPr>
              <a:defRPr/>
            </a:pPr>
            <a:fld id="{0E14ABD8-B1EB-4C07-9937-C8C4E38BDF00}" type="slidenum">
              <a:rPr lang="en-US" altLang="en-US" smtClean="0"/>
              <a:pPr>
                <a:defRPr/>
              </a:pPr>
              <a:t>9</a:t>
            </a:fld>
            <a:endParaRPr lang="en-US" altLang="en-US"/>
          </a:p>
        </p:txBody>
      </p:sp>
      <p:pic>
        <p:nvPicPr>
          <p:cNvPr id="7" name="Picture 6"/>
          <p:cNvPicPr/>
          <p:nvPr/>
        </p:nvPicPr>
        <p:blipFill>
          <a:blip r:embed="rId2"/>
          <a:stretch>
            <a:fillRect/>
          </a:stretch>
        </p:blipFill>
        <p:spPr>
          <a:xfrm>
            <a:off x="1" y="46798"/>
            <a:ext cx="1905000" cy="597376"/>
          </a:xfrm>
          <a:prstGeom prst="rect">
            <a:avLst/>
          </a:prstGeom>
          <a:noFill/>
          <a:ln w="9525">
            <a:noFill/>
          </a:ln>
        </p:spPr>
      </p:pic>
      <p:pic>
        <p:nvPicPr>
          <p:cNvPr id="8" name="Picture 7"/>
          <p:cNvPicPr/>
          <p:nvPr/>
        </p:nvPicPr>
        <p:blipFill>
          <a:blip r:embed="rId3"/>
          <a:stretch>
            <a:fillRect/>
          </a:stretch>
        </p:blipFill>
        <p:spPr>
          <a:xfrm>
            <a:off x="8475663" y="157957"/>
            <a:ext cx="428625" cy="368300"/>
          </a:xfrm>
          <a:prstGeom prst="rect">
            <a:avLst/>
          </a:prstGeom>
          <a:noFill/>
          <a:ln w="9525">
            <a:noFill/>
          </a:ln>
        </p:spPr>
      </p:pic>
      <p:pic>
        <p:nvPicPr>
          <p:cNvPr id="4" name="Image 12">
            <a:extLst>
              <a:ext uri="{FF2B5EF4-FFF2-40B4-BE49-F238E27FC236}">
                <a16:creationId xmlns:a16="http://schemas.microsoft.com/office/drawing/2014/main" id="{D67A9D79-E87C-B8E6-F3A7-81ADA3755475}"/>
              </a:ext>
            </a:extLst>
          </p:cNvPr>
          <p:cNvPicPr>
            <a:picLocks noGrp="1"/>
          </p:cNvPicPr>
          <p:nvPr>
            <p:ph sz="quarter" idx="1"/>
          </p:nvPr>
        </p:nvPicPr>
        <p:blipFill>
          <a:blip r:embed="rId4" cstate="print"/>
          <a:stretch>
            <a:fillRect/>
          </a:stretch>
        </p:blipFill>
        <p:spPr>
          <a:xfrm>
            <a:off x="1676400" y="1142999"/>
            <a:ext cx="5262360" cy="3028950"/>
          </a:xfrm>
          <a:prstGeom prst="rect">
            <a:avLst/>
          </a:prstGeom>
        </p:spPr>
      </p:pic>
    </p:spTree>
    <p:extLst>
      <p:ext uri="{BB962C8B-B14F-4D97-AF65-F5344CB8AC3E}">
        <p14:creationId xmlns:p14="http://schemas.microsoft.com/office/powerpoint/2010/main" val="777182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0</TotalTime>
  <Words>837</Words>
  <Application>Microsoft Office PowerPoint</Application>
  <PresentationFormat>On-screen Show (16:9)</PresentationFormat>
  <Paragraphs>122</Paragraphs>
  <Slides>24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Bookman Old Style</vt:lpstr>
      <vt:lpstr>Calibri</vt:lpstr>
      <vt:lpstr>Gill Sans MT</vt:lpstr>
      <vt:lpstr>Times New Roman</vt:lpstr>
      <vt:lpstr>Wingdings</vt:lpstr>
      <vt:lpstr>Wingdings 3</vt:lpstr>
      <vt:lpstr>Origin</vt:lpstr>
      <vt:lpstr>AGB1211 – DESIGN THINKING </vt:lpstr>
      <vt:lpstr>Title of the Project</vt:lpstr>
      <vt:lpstr>Problem Identification </vt:lpstr>
      <vt:lpstr>Objective</vt:lpstr>
      <vt:lpstr>BrainStorming</vt:lpstr>
      <vt:lpstr>Mind Map</vt:lpstr>
      <vt:lpstr>Primary Research</vt:lpstr>
      <vt:lpstr>Secondary Research</vt:lpstr>
      <vt:lpstr>Proposed Work</vt:lpstr>
      <vt:lpstr>List of Modules</vt:lpstr>
      <vt:lpstr>Module 1 Description</vt:lpstr>
      <vt:lpstr>Module 2 Description </vt:lpstr>
      <vt:lpstr>Module 3 Description (Cont..)</vt:lpstr>
      <vt:lpstr>Module 3 Description (Cont..)</vt:lpstr>
      <vt:lpstr>Module 3 Description (Cont..)</vt:lpstr>
      <vt:lpstr>Module 3 Description (Cont..)</vt:lpstr>
      <vt:lpstr>Results </vt:lpstr>
      <vt:lpstr>Results </vt:lpstr>
      <vt:lpstr>Results </vt:lpstr>
      <vt:lpstr>Results </vt:lpstr>
      <vt:lpstr>Results </vt:lpstr>
      <vt:lpstr>Results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2024-12-05T12:06:50Z</dcterms:modified>
</cp:coreProperties>
</file>