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797675" cy="9926638"/>
  <p:embeddedFontLst>
    <p:embeddedFont>
      <p:font typeface="Bookman Old Style" panose="02050604050505020204" pitchFamily="18" charset="0"/>
      <p:regular r:id="rId20"/>
      <p:bold r:id="rId21"/>
      <p:italic r:id="rId22"/>
      <p:boldItalic r:id="rId23"/>
    </p:embeddedFont>
    <p:embeddedFont>
      <p:font typeface="Gill Sans" panose="020B0604020202020204" charset="0"/>
      <p:regular r:id="rId24"/>
      <p:bold r:id="rId25"/>
    </p:embeddedFont>
    <p:embeddedFont>
      <p:font typeface="Times" panose="02020603050405020304"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FfdvB+OZ5BEZ3ZMKPrePsy4Dc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5300"/>
          </a:xfrm>
          <a:prstGeom prst="rect">
            <a:avLst/>
          </a:prstGeom>
          <a:noFill/>
          <a:ln>
            <a:noFill/>
          </a:ln>
        </p:spPr>
        <p:txBody>
          <a:bodyPr spcFirstLastPara="1" wrap="square" lIns="95550" tIns="47775" rIns="95550" bIns="4777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9688" y="0"/>
            <a:ext cx="2946400" cy="495300"/>
          </a:xfrm>
          <a:prstGeom prst="rect">
            <a:avLst/>
          </a:prstGeom>
          <a:noFill/>
          <a:ln>
            <a:noFill/>
          </a:ln>
        </p:spPr>
        <p:txBody>
          <a:bodyPr spcFirstLastPara="1" wrap="square" lIns="95550" tIns="47775" rIns="95550" bIns="4777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9750"/>
            <a:ext cx="2946400" cy="495300"/>
          </a:xfrm>
          <a:prstGeom prst="rect">
            <a:avLst/>
          </a:prstGeom>
          <a:noFill/>
          <a:ln>
            <a:noFill/>
          </a:ln>
        </p:spPr>
        <p:txBody>
          <a:bodyPr spcFirstLastPara="1" wrap="square" lIns="95550" tIns="47775" rIns="95550" bIns="4777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07" name="Google Shape;107;p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80" name="Google Shape;180;p10: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88" name="Google Shape;188;p1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97" name="Google Shape;197;p1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06" name="Google Shape;206;p1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15" name="Google Shape;215;p1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23" name="Google Shape;223;p1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31" name="Google Shape;231;p1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239" name="Google Shape;239;p1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15" name="Google Shape;115;p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24" name="Google Shape;124;p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32" name="Google Shape;132;p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40" name="Google Shape;140;p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48" name="Google Shape;148;p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56" name="Google Shape;156;p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64" name="Google Shape;164;p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79450" y="4714875"/>
            <a:ext cx="5438775" cy="4465638"/>
          </a:xfrm>
          <a:prstGeom prst="rect">
            <a:avLst/>
          </a:prstGeom>
        </p:spPr>
        <p:txBody>
          <a:bodyPr spcFirstLastPara="1" wrap="square" lIns="95550" tIns="47775" rIns="95550" bIns="47775" anchor="t" anchorCtr="0">
            <a:noAutofit/>
          </a:bodyPr>
          <a:lstStyle/>
          <a:p>
            <a:pPr marL="0" lvl="0" indent="0" algn="l" rtl="0">
              <a:spcBef>
                <a:spcPts val="360"/>
              </a:spcBef>
              <a:spcAft>
                <a:spcPts val="0"/>
              </a:spcAft>
              <a:buNone/>
            </a:pPr>
            <a:endParaRPr/>
          </a:p>
        </p:txBody>
      </p:sp>
      <p:sp>
        <p:nvSpPr>
          <p:cNvPr id="172" name="Google Shape;172;p9: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20"/>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0"/>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3" name="Google Shape;23;p20"/>
          <p:cNvSpPr txBox="1">
            <a:spLocks noGrp="1"/>
          </p:cNvSpPr>
          <p:nvPr>
            <p:ph type="body" idx="1"/>
          </p:nvPr>
        </p:nvSpPr>
        <p:spPr>
          <a:xfrm>
            <a:off x="457200" y="914400"/>
            <a:ext cx="4041648" cy="370332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24" name="Google Shape;24;p20"/>
          <p:cNvSpPr txBox="1">
            <a:spLocks noGrp="1"/>
          </p:cNvSpPr>
          <p:nvPr>
            <p:ph type="body" idx="2"/>
          </p:nvPr>
        </p:nvSpPr>
        <p:spPr>
          <a:xfrm>
            <a:off x="4632198" y="912114"/>
            <a:ext cx="4041648" cy="370332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9"/>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9"/>
          <p:cNvSpPr txBox="1">
            <a:spLocks noGrp="1"/>
          </p:cNvSpPr>
          <p:nvPr>
            <p:ph type="body" idx="1"/>
          </p:nvPr>
        </p:nvSpPr>
        <p:spPr>
          <a:xfrm rot="5400000">
            <a:off x="2730627" y="-1359027"/>
            <a:ext cx="3682746" cy="8229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3" name="Google Shape;93;p29"/>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9"/>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9"/>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30"/>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0"/>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9" name="Google Shape;99;p30"/>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0"/>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0"/>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102" name="Google Shape;102;p30"/>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103" name="Google Shape;103;p30"/>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104" name="Google Shape;104;p30"/>
          <p:cNvCxnSpPr/>
          <p:nvPr/>
        </p:nvCxnSpPr>
        <p:spPr>
          <a:xfrm rot="5400000">
            <a:off x="4361127" y="2401464"/>
            <a:ext cx="438912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1"/>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0" name="Google Shape;30;p21"/>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2"/>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6" name="Google Shape;36;p22"/>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3"/>
          <p:cNvSpPr txBox="1">
            <a:spLocks noGrp="1"/>
          </p:cNvSpPr>
          <p:nvPr>
            <p:ph type="ctrTitle"/>
          </p:nvPr>
        </p:nvSpPr>
        <p:spPr>
          <a:xfrm>
            <a:off x="1219200" y="2914650"/>
            <a:ext cx="6858000" cy="74295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subTitle" idx="1"/>
          </p:nvPr>
        </p:nvSpPr>
        <p:spPr>
          <a:xfrm>
            <a:off x="1219200" y="3843338"/>
            <a:ext cx="6858000" cy="400050"/>
          </a:xfrm>
          <a:prstGeom prst="rect">
            <a:avLst/>
          </a:prstGeom>
          <a:noFill/>
          <a:ln>
            <a:noFill/>
          </a:ln>
        </p:spPr>
        <p:txBody>
          <a:bodyPr spcFirstLastPara="1" wrap="square" lIns="91425" tIns="45700" rIns="91425" bIns="45700" anchor="t" anchorCtr="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a:endParaRPr/>
          </a:p>
        </p:txBody>
      </p:sp>
      <p:sp>
        <p:nvSpPr>
          <p:cNvPr id="40" name="Google Shape;40;p23"/>
          <p:cNvSpPr txBox="1">
            <a:spLocks noGrp="1"/>
          </p:cNvSpPr>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sldNum" idx="12"/>
          </p:nvPr>
        </p:nvSpPr>
        <p:spPr>
          <a:xfrm>
            <a:off x="1216152" y="4766310"/>
            <a:ext cx="1219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3" name="Google Shape;43;p23"/>
          <p:cNvSpPr/>
          <p:nvPr/>
        </p:nvSpPr>
        <p:spPr>
          <a:xfrm>
            <a:off x="904875" y="2736056"/>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4" name="Google Shape;44;p23"/>
          <p:cNvSpPr/>
          <p:nvPr/>
        </p:nvSpPr>
        <p:spPr>
          <a:xfrm>
            <a:off x="914400" y="3786188"/>
            <a:ext cx="7315200" cy="51435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5" name="Google Shape;45;p23"/>
          <p:cNvSpPr/>
          <p:nvPr/>
        </p:nvSpPr>
        <p:spPr>
          <a:xfrm>
            <a:off x="904875" y="2736056"/>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6" name="Google Shape;46;p23"/>
          <p:cNvSpPr/>
          <p:nvPr/>
        </p:nvSpPr>
        <p:spPr>
          <a:xfrm>
            <a:off x="914400" y="3786188"/>
            <a:ext cx="228600" cy="5143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24"/>
          <p:cNvSpPr txBox="1">
            <a:spLocks noGrp="1"/>
          </p:cNvSpPr>
          <p:nvPr>
            <p:ph type="title"/>
          </p:nvPr>
        </p:nvSpPr>
        <p:spPr>
          <a:xfrm>
            <a:off x="1219200" y="2228850"/>
            <a:ext cx="6858000" cy="8001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2"/>
              </a:buClr>
              <a:buSzPts val="3200"/>
              <a:buFont typeface="Bookman Old Style"/>
              <a:buNone/>
              <a:defRPr sz="3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4"/>
          <p:cNvSpPr txBox="1">
            <a:spLocks noGrp="1"/>
          </p:cNvSpPr>
          <p:nvPr>
            <p:ph type="body" idx="1"/>
          </p:nvPr>
        </p:nvSpPr>
        <p:spPr>
          <a:xfrm>
            <a:off x="1295400" y="3200400"/>
            <a:ext cx="6781800" cy="857250"/>
          </a:xfrm>
          <a:prstGeom prst="rect">
            <a:avLst/>
          </a:prstGeom>
          <a:noFill/>
          <a:ln>
            <a:noFill/>
          </a:ln>
        </p:spPr>
        <p:txBody>
          <a:bodyPr spcFirstLastPara="1" wrap="square" lIns="91425" tIns="45700" rIns="91425" bIns="45700" anchor="t" anchorCtr="0">
            <a:normAutofit/>
          </a:bodyPr>
          <a:lstStyle>
            <a:lvl1pPr marL="457200" lvl="0" indent="-228600" algn="r">
              <a:spcBef>
                <a:spcPts val="600"/>
              </a:spcBef>
              <a:spcAft>
                <a:spcPts val="0"/>
              </a:spcAft>
              <a:buSzPts val="1520"/>
              <a:buNone/>
              <a:defRPr sz="2000">
                <a:solidFill>
                  <a:schemeClr val="lt1"/>
                </a:solidFill>
              </a:defRPr>
            </a:lvl1pPr>
            <a:lvl2pPr marL="914400" lvl="1" indent="-228600" algn="l">
              <a:spcBef>
                <a:spcPts val="500"/>
              </a:spcBef>
              <a:spcAft>
                <a:spcPts val="0"/>
              </a:spcAft>
              <a:buSzPts val="1368"/>
              <a:buNone/>
              <a:defRPr sz="1800">
                <a:solidFill>
                  <a:schemeClr val="lt1"/>
                </a:solidFill>
              </a:defRPr>
            </a:lvl2pPr>
            <a:lvl3pPr marL="1371600" lvl="2" indent="-228600" algn="l">
              <a:spcBef>
                <a:spcPts val="500"/>
              </a:spcBef>
              <a:spcAft>
                <a:spcPts val="0"/>
              </a:spcAft>
              <a:buSzPts val="1216"/>
              <a:buNone/>
              <a:defRPr sz="1600">
                <a:solidFill>
                  <a:schemeClr val="lt1"/>
                </a:solidFill>
              </a:defRPr>
            </a:lvl3pPr>
            <a:lvl4pPr marL="1828800" lvl="3" indent="-228600" algn="l">
              <a:spcBef>
                <a:spcPts val="400"/>
              </a:spcBef>
              <a:spcAft>
                <a:spcPts val="0"/>
              </a:spcAft>
              <a:buSzPts val="980"/>
              <a:buNone/>
              <a:defRPr sz="1400">
                <a:solidFill>
                  <a:schemeClr val="lt1"/>
                </a:solidFill>
              </a:defRPr>
            </a:lvl4pPr>
            <a:lvl5pPr marL="2286000" lvl="4" indent="-228600" algn="l">
              <a:spcBef>
                <a:spcPts val="300"/>
              </a:spcBef>
              <a:spcAft>
                <a:spcPts val="0"/>
              </a:spcAft>
              <a:buSzPts val="980"/>
              <a:buNone/>
              <a:defRPr sz="1400">
                <a:solidFill>
                  <a:schemeClr val="lt1"/>
                </a:solidFill>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0" name="Google Shape;50;p24"/>
          <p:cNvSpPr txBox="1">
            <a:spLocks noGrp="1"/>
          </p:cNvSpPr>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1069848" y="4766310"/>
            <a:ext cx="1520952"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3" name="Google Shape;53;p24"/>
          <p:cNvSpPr/>
          <p:nvPr/>
        </p:nvSpPr>
        <p:spPr>
          <a:xfrm>
            <a:off x="914400" y="2114550"/>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54" name="Google Shape;54;p24"/>
          <p:cNvSpPr/>
          <p:nvPr/>
        </p:nvSpPr>
        <p:spPr>
          <a:xfrm>
            <a:off x="914400" y="2114550"/>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25"/>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5"/>
          <p:cNvSpPr txBox="1">
            <a:spLocks noGrp="1"/>
          </p:cNvSpPr>
          <p:nvPr>
            <p:ph type="body" idx="1"/>
          </p:nvPr>
        </p:nvSpPr>
        <p:spPr>
          <a:xfrm>
            <a:off x="457200" y="964406"/>
            <a:ext cx="4040188" cy="51435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8" name="Google Shape;58;p25"/>
          <p:cNvSpPr txBox="1">
            <a:spLocks noGrp="1"/>
          </p:cNvSpPr>
          <p:nvPr>
            <p:ph type="body" idx="2"/>
          </p:nvPr>
        </p:nvSpPr>
        <p:spPr>
          <a:xfrm>
            <a:off x="4648201" y="971550"/>
            <a:ext cx="4041775" cy="514350"/>
          </a:xfrm>
          <a:prstGeom prst="rect">
            <a:avLst/>
          </a:prstGeom>
          <a:noFill/>
          <a:ln>
            <a:noFill/>
          </a:ln>
        </p:spPr>
        <p:txBody>
          <a:bodyPr spcFirstLastPara="1" wrap="square" lIns="91425" tIns="45700" rIns="91425" bIns="45700" anchor="b" anchorCtr="0">
            <a:norm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9" name="Google Shape;59;p25"/>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5"/>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2" name="Google Shape;62;p25"/>
          <p:cNvSpPr txBox="1">
            <a:spLocks noGrp="1"/>
          </p:cNvSpPr>
          <p:nvPr>
            <p:ph type="body" idx="3"/>
          </p:nvPr>
        </p:nvSpPr>
        <p:spPr>
          <a:xfrm>
            <a:off x="457200" y="1600200"/>
            <a:ext cx="4038600" cy="302895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63" name="Google Shape;63;p25"/>
          <p:cNvSpPr txBox="1">
            <a:spLocks noGrp="1"/>
          </p:cNvSpPr>
          <p:nvPr>
            <p:ph type="body" idx="4"/>
          </p:nvPr>
        </p:nvSpPr>
        <p:spPr>
          <a:xfrm>
            <a:off x="4648200" y="1600200"/>
            <a:ext cx="4038600" cy="302895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26"/>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68" name="Google Shape;68;p26"/>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69" name="Google Shape;69;p26"/>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7"/>
          <p:cNvSpPr txBox="1">
            <a:spLocks noGrp="1"/>
          </p:cNvSpPr>
          <p:nvPr>
            <p:ph type="title"/>
          </p:nvPr>
        </p:nvSpPr>
        <p:spPr>
          <a:xfrm>
            <a:off x="6324600" y="228600"/>
            <a:ext cx="2514600" cy="6286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Gill Sans"/>
              <a:buNone/>
              <a:defRPr sz="2000" b="1">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7"/>
          <p:cNvSpPr txBox="1">
            <a:spLocks noGrp="1"/>
          </p:cNvSpPr>
          <p:nvPr>
            <p:ph type="body" idx="1"/>
          </p:nvPr>
        </p:nvSpPr>
        <p:spPr>
          <a:xfrm>
            <a:off x="6324600" y="914401"/>
            <a:ext cx="2514600" cy="3632597"/>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216"/>
              <a:buNone/>
              <a:defRPr sz="1600">
                <a:solidFill>
                  <a:schemeClr val="dk2"/>
                </a:solidFill>
              </a:defRPr>
            </a:lvl1pPr>
            <a:lvl2pPr marL="914400" lvl="1" indent="-228600" algn="l">
              <a:spcBef>
                <a:spcPts val="1000"/>
              </a:spcBef>
              <a:spcAft>
                <a:spcPts val="0"/>
              </a:spcAft>
              <a:buSzPts val="912"/>
              <a:buNone/>
              <a:defRPr sz="1200"/>
            </a:lvl2pPr>
            <a:lvl3pPr marL="1371600" lvl="2" indent="-228600" algn="l">
              <a:spcBef>
                <a:spcPts val="500"/>
              </a:spcBef>
              <a:spcAft>
                <a:spcPts val="0"/>
              </a:spcAft>
              <a:buSzPts val="760"/>
              <a:buNone/>
              <a:defRPr sz="1000"/>
            </a:lvl3pPr>
            <a:lvl4pPr marL="1828800" lvl="3" indent="-228600" algn="l">
              <a:spcBef>
                <a:spcPts val="400"/>
              </a:spcBef>
              <a:spcAft>
                <a:spcPts val="0"/>
              </a:spcAft>
              <a:buSzPts val="630"/>
              <a:buNone/>
              <a:defRPr sz="900"/>
            </a:lvl4pPr>
            <a:lvl5pPr marL="2286000" lvl="4" indent="-228600" algn="l">
              <a:spcBef>
                <a:spcPts val="300"/>
              </a:spcBef>
              <a:spcAft>
                <a:spcPts val="0"/>
              </a:spcAft>
              <a:buSzPts val="630"/>
              <a:buNone/>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73" name="Google Shape;73;p27"/>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76" name="Google Shape;76;p27"/>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77" name="Google Shape;77;p27"/>
          <p:cNvCxnSpPr/>
          <p:nvPr/>
        </p:nvCxnSpPr>
        <p:spPr>
          <a:xfrm rot="5400000">
            <a:off x="3915025" y="2493169"/>
            <a:ext cx="4526280" cy="0"/>
          </a:xfrm>
          <a:prstGeom prst="straightConnector1">
            <a:avLst/>
          </a:prstGeom>
          <a:noFill/>
          <a:ln w="9525" cap="flat" cmpd="sng">
            <a:solidFill>
              <a:schemeClr val="accent2"/>
            </a:solidFill>
            <a:prstDash val="dash"/>
            <a:round/>
            <a:headEnd type="none" w="sm" len="sm"/>
            <a:tailEnd type="none" w="sm" len="sm"/>
          </a:ln>
        </p:spPr>
      </p:cxnSp>
      <p:sp>
        <p:nvSpPr>
          <p:cNvPr id="78" name="Google Shape;78;p27"/>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79" name="Google Shape;79;p27"/>
          <p:cNvSpPr txBox="1">
            <a:spLocks noGrp="1"/>
          </p:cNvSpPr>
          <p:nvPr>
            <p:ph type="body" idx="2"/>
          </p:nvPr>
        </p:nvSpPr>
        <p:spPr>
          <a:xfrm>
            <a:off x="304800" y="228600"/>
            <a:ext cx="5715000" cy="428625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457200" y="375642"/>
            <a:ext cx="8229600" cy="506016"/>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spcBef>
                <a:spcPts val="0"/>
              </a:spcBef>
              <a:spcAft>
                <a:spcPts val="0"/>
              </a:spcAft>
              <a:buClr>
                <a:schemeClr val="lt1"/>
              </a:buClr>
              <a:buSzPts val="2000"/>
              <a:buFont typeface="Bookman Old Style"/>
              <a:buNone/>
              <a:defRPr sz="2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8"/>
          <p:cNvSpPr>
            <a:spLocks noGrp="1"/>
          </p:cNvSpPr>
          <p:nvPr>
            <p:ph type="pic" idx="2"/>
          </p:nvPr>
        </p:nvSpPr>
        <p:spPr>
          <a:xfrm>
            <a:off x="457200" y="1428750"/>
            <a:ext cx="8229600" cy="3202686"/>
          </a:xfrm>
          <a:prstGeom prst="rect">
            <a:avLst/>
          </a:prstGeom>
          <a:solidFill>
            <a:srgbClr val="BABABA"/>
          </a:solidFill>
          <a:ln>
            <a:noFill/>
          </a:ln>
        </p:spPr>
      </p:sp>
      <p:sp>
        <p:nvSpPr>
          <p:cNvPr id="83" name="Google Shape;83;p28"/>
          <p:cNvSpPr txBox="1">
            <a:spLocks noGrp="1"/>
          </p:cNvSpPr>
          <p:nvPr>
            <p:ph type="body" idx="1"/>
          </p:nvPr>
        </p:nvSpPr>
        <p:spPr>
          <a:xfrm>
            <a:off x="457200" y="914400"/>
            <a:ext cx="8229600" cy="400050"/>
          </a:xfrm>
          <a:prstGeom prst="rect">
            <a:avLst/>
          </a:prstGeom>
          <a:no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064"/>
              <a:buFont typeface="Gill Sans"/>
              <a:buNone/>
              <a:defRPr sz="1400"/>
            </a:lvl1pPr>
            <a:lvl2pPr marL="914400" lvl="1" indent="-286512" algn="l">
              <a:spcBef>
                <a:spcPts val="500"/>
              </a:spcBef>
              <a:spcAft>
                <a:spcPts val="0"/>
              </a:spcAft>
              <a:buSzPts val="912"/>
              <a:buChar char="🞂"/>
              <a:defRPr sz="1200"/>
            </a:lvl2pPr>
            <a:lvl3pPr marL="1371600" lvl="2" indent="-276860" algn="l">
              <a:spcBef>
                <a:spcPts val="500"/>
              </a:spcBef>
              <a:spcAft>
                <a:spcPts val="0"/>
              </a:spcAft>
              <a:buSzPts val="760"/>
              <a:buChar char="🞂"/>
              <a:defRPr sz="1000"/>
            </a:lvl3pPr>
            <a:lvl4pPr marL="1828800" lvl="3" indent="-268605" algn="l">
              <a:spcBef>
                <a:spcPts val="400"/>
              </a:spcBef>
              <a:spcAft>
                <a:spcPts val="0"/>
              </a:spcAft>
              <a:buSzPts val="630"/>
              <a:buChar char="◻"/>
              <a:defRPr sz="900"/>
            </a:lvl4pPr>
            <a:lvl5pPr marL="2286000" lvl="4" indent="-268604" algn="l">
              <a:spcBef>
                <a:spcPts val="300"/>
              </a:spcBef>
              <a:spcAft>
                <a:spcPts val="0"/>
              </a:spcAft>
              <a:buSzPts val="630"/>
              <a:buChar char="◻"/>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84" name="Google Shape;84;p28"/>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8"/>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8"/>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cxnSp>
        <p:nvCxnSpPr>
          <p:cNvPr id="87" name="Google Shape;87;p28"/>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88" name="Google Shape;88;p28"/>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9" name="Google Shape;89;p28"/>
          <p:cNvSpPr/>
          <p:nvPr/>
        </p:nvSpPr>
        <p:spPr>
          <a:xfrm>
            <a:off x="457200" y="375642"/>
            <a:ext cx="182880" cy="5143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mt="29000"/>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2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457200" y="914400"/>
            <a:ext cx="8229600" cy="3682746"/>
          </a:xfrm>
          <a:prstGeom prst="rect">
            <a:avLst/>
          </a:prstGeom>
          <a:noFill/>
          <a:ln>
            <a:noFill/>
          </a:ln>
        </p:spPr>
        <p:txBody>
          <a:bodyPr spcFirstLastPara="1" wrap="square" lIns="91425" tIns="45700" rIns="91425" bIns="45700" anchor="t" anchorCtr="0">
            <a:norm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spcBef>
                <a:spcPts val="500"/>
              </a:spcBef>
              <a:spcAft>
                <a:spcPts val="0"/>
              </a:spcAft>
              <a:buClr>
                <a:srgbClr val="BABABA"/>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spcBef>
                <a:spcPts val="400"/>
              </a:spcBef>
              <a:spcAft>
                <a:spcPts val="0"/>
              </a:spcAft>
              <a:buClr>
                <a:srgbClr val="8BA1B3"/>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12" name="Google Shape;12;p19"/>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9"/>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9"/>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400" b="0" i="0" u="none" strike="noStrike" cap="none">
                <a:solidFill>
                  <a:schemeClr val="dk2"/>
                </a:solidFill>
                <a:latin typeface="Gill Sans"/>
                <a:ea typeface="Gill Sans"/>
                <a:cs typeface="Gill Sans"/>
                <a:sym typeface="Gill Sans"/>
              </a:defRPr>
            </a:lvl1pPr>
            <a:lvl2pPr marL="0" marR="0" lvl="1" indent="0" algn="l" rtl="0">
              <a:spcBef>
                <a:spcPts val="0"/>
              </a:spcBef>
              <a:buNone/>
              <a:defRPr sz="1400" b="0" i="0" u="none" strike="noStrike" cap="none">
                <a:solidFill>
                  <a:schemeClr val="dk2"/>
                </a:solidFill>
                <a:latin typeface="Gill Sans"/>
                <a:ea typeface="Gill Sans"/>
                <a:cs typeface="Gill Sans"/>
                <a:sym typeface="Gill Sans"/>
              </a:defRPr>
            </a:lvl2pPr>
            <a:lvl3pPr marL="0" marR="0" lvl="2" indent="0" algn="l" rtl="0">
              <a:spcBef>
                <a:spcPts val="0"/>
              </a:spcBef>
              <a:buNone/>
              <a:defRPr sz="1400" b="0" i="0" u="none" strike="noStrike" cap="none">
                <a:solidFill>
                  <a:schemeClr val="dk2"/>
                </a:solidFill>
                <a:latin typeface="Gill Sans"/>
                <a:ea typeface="Gill Sans"/>
                <a:cs typeface="Gill Sans"/>
                <a:sym typeface="Gill Sans"/>
              </a:defRPr>
            </a:lvl3pPr>
            <a:lvl4pPr marL="0" marR="0" lvl="3" indent="0" algn="l" rtl="0">
              <a:spcBef>
                <a:spcPts val="0"/>
              </a:spcBef>
              <a:buNone/>
              <a:defRPr sz="1400" b="0" i="0" u="none" strike="noStrike" cap="none">
                <a:solidFill>
                  <a:schemeClr val="dk2"/>
                </a:solidFill>
                <a:latin typeface="Gill Sans"/>
                <a:ea typeface="Gill Sans"/>
                <a:cs typeface="Gill Sans"/>
                <a:sym typeface="Gill Sans"/>
              </a:defRPr>
            </a:lvl4pPr>
            <a:lvl5pPr marL="0" marR="0" lvl="4" indent="0" algn="l" rtl="0">
              <a:spcBef>
                <a:spcPts val="0"/>
              </a:spcBef>
              <a:buNone/>
              <a:defRPr sz="1400" b="0" i="0" u="none" strike="noStrike" cap="none">
                <a:solidFill>
                  <a:schemeClr val="dk2"/>
                </a:solidFill>
                <a:latin typeface="Gill Sans"/>
                <a:ea typeface="Gill Sans"/>
                <a:cs typeface="Gill Sans"/>
                <a:sym typeface="Gill Sans"/>
              </a:defRPr>
            </a:lvl5pPr>
            <a:lvl6pPr marL="0" marR="0" lvl="5" indent="0" algn="l" rtl="0">
              <a:spcBef>
                <a:spcPts val="0"/>
              </a:spcBef>
              <a:buNone/>
              <a:defRPr sz="1400" b="0" i="0" u="none" strike="noStrike" cap="none">
                <a:solidFill>
                  <a:schemeClr val="dk2"/>
                </a:solidFill>
                <a:latin typeface="Gill Sans"/>
                <a:ea typeface="Gill Sans"/>
                <a:cs typeface="Gill Sans"/>
                <a:sym typeface="Gill Sans"/>
              </a:defRPr>
            </a:lvl6pPr>
            <a:lvl7pPr marL="0" marR="0" lvl="6" indent="0" algn="l" rtl="0">
              <a:spcBef>
                <a:spcPts val="0"/>
              </a:spcBef>
              <a:buNone/>
              <a:defRPr sz="1400" b="0" i="0" u="none" strike="noStrike" cap="none">
                <a:solidFill>
                  <a:schemeClr val="dk2"/>
                </a:solidFill>
                <a:latin typeface="Gill Sans"/>
                <a:ea typeface="Gill Sans"/>
                <a:cs typeface="Gill Sans"/>
                <a:sym typeface="Gill Sans"/>
              </a:defRPr>
            </a:lvl7pPr>
            <a:lvl8pPr marL="0" marR="0" lvl="7" indent="0" algn="l" rtl="0">
              <a:spcBef>
                <a:spcPts val="0"/>
              </a:spcBef>
              <a:buNone/>
              <a:defRPr sz="1400" b="0" i="0" u="none" strike="noStrike" cap="none">
                <a:solidFill>
                  <a:schemeClr val="dk2"/>
                </a:solidFill>
                <a:latin typeface="Gill Sans"/>
                <a:ea typeface="Gill Sans"/>
                <a:cs typeface="Gill Sans"/>
                <a:sym typeface="Gill Sans"/>
              </a:defRPr>
            </a:lvl8pPr>
            <a:lvl9pPr marL="0" marR="0" lvl="8" indent="0" algn="l" rtl="0">
              <a:spcBef>
                <a:spcPts val="0"/>
              </a:spcBef>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5" name="Google Shape;15;p19"/>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6" name="Google Shape;16;p19"/>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7" name="Google Shape;17;p19"/>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
          <p:cNvSpPr txBox="1">
            <a:spLocks noGrp="1"/>
          </p:cNvSpPr>
          <p:nvPr>
            <p:ph type="title"/>
          </p:nvPr>
        </p:nvSpPr>
        <p:spPr>
          <a:xfrm>
            <a:off x="0" y="-19050"/>
            <a:ext cx="9144000" cy="1052513"/>
          </a:xfrm>
          <a:prstGeom prst="rect">
            <a:avLst/>
          </a:prstGeom>
          <a:solidFill>
            <a:srgbClr val="93B9C3"/>
          </a:solidFill>
          <a:ln w="9525" cap="flat" cmpd="sng">
            <a:solidFill>
              <a:schemeClr val="dk1"/>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00000"/>
              <a:buFont typeface="Times New Roman"/>
              <a:buNone/>
            </a:pPr>
            <a:br>
              <a:rPr lang="en-US" sz="2800" b="1">
                <a:solidFill>
                  <a:schemeClr val="dk1"/>
                </a:solidFill>
                <a:latin typeface="Times New Roman"/>
                <a:ea typeface="Times New Roman"/>
                <a:cs typeface="Times New Roman"/>
                <a:sym typeface="Times New Roman"/>
              </a:rPr>
            </a:br>
            <a:br>
              <a:rPr lang="en-US" sz="2800" b="1">
                <a:solidFill>
                  <a:schemeClr val="dk1"/>
                </a:solidFill>
                <a:latin typeface="Times New Roman"/>
                <a:ea typeface="Times New Roman"/>
                <a:cs typeface="Times New Roman"/>
                <a:sym typeface="Times New Roman"/>
              </a:rPr>
            </a:br>
            <a:br>
              <a:rPr lang="en-US" sz="2800" b="1">
                <a:solidFill>
                  <a:schemeClr val="dk1"/>
                </a:solidFill>
                <a:latin typeface="Times New Roman"/>
                <a:ea typeface="Times New Roman"/>
                <a:cs typeface="Times New Roman"/>
                <a:sym typeface="Times New Roman"/>
              </a:rPr>
            </a:br>
            <a:r>
              <a:rPr lang="en-US" sz="2800" b="1">
                <a:solidFill>
                  <a:srgbClr val="002060"/>
                </a:solidFill>
                <a:latin typeface="Times New Roman"/>
                <a:ea typeface="Times New Roman"/>
                <a:cs typeface="Times New Roman"/>
                <a:sym typeface="Times New Roman"/>
              </a:rPr>
              <a:t>CGB1201 – JAVA PROGRAMMING</a:t>
            </a:r>
            <a:br>
              <a:rPr lang="en-US" sz="2800" b="1">
                <a:solidFill>
                  <a:schemeClr val="dk1"/>
                </a:solidFill>
                <a:latin typeface="Times New Roman"/>
                <a:ea typeface="Times New Roman"/>
                <a:cs typeface="Times New Roman"/>
                <a:sym typeface="Times New Roman"/>
              </a:rPr>
            </a:br>
            <a:endParaRPr sz="2800" b="1">
              <a:solidFill>
                <a:schemeClr val="dk1"/>
              </a:solidFill>
              <a:latin typeface="Times New Roman"/>
              <a:ea typeface="Times New Roman"/>
              <a:cs typeface="Times New Roman"/>
              <a:sym typeface="Times New Roman"/>
            </a:endParaRPr>
          </a:p>
        </p:txBody>
      </p:sp>
      <p:sp>
        <p:nvSpPr>
          <p:cNvPr id="110" name="Google Shape;110;p1"/>
          <p:cNvSpPr txBox="1"/>
          <p:nvPr/>
        </p:nvSpPr>
        <p:spPr>
          <a:xfrm>
            <a:off x="762000" y="971550"/>
            <a:ext cx="7772400" cy="3733800"/>
          </a:xfrm>
          <a:prstGeom prst="rect">
            <a:avLst/>
          </a:prstGeom>
          <a:noFill/>
          <a:ln>
            <a:noFill/>
          </a:ln>
        </p:spPr>
        <p:txBody>
          <a:bodyPr spcFirstLastPara="1" wrap="square" lIns="45700" tIns="45700" rIns="45700" bIns="0" anchor="b" anchorCtr="0">
            <a:noAutofit/>
          </a:bodyPr>
          <a:lstStyle/>
          <a:p>
            <a:pPr marL="0" marR="0" lvl="0" indent="0" algn="ctr" rtl="0">
              <a:spcBef>
                <a:spcPts val="0"/>
              </a:spcBef>
              <a:spcAft>
                <a:spcPts val="0"/>
              </a:spcAft>
              <a:buNone/>
            </a:pPr>
            <a:endParaRPr sz="2500" b="1" i="0" u="none" strike="noStrike" cap="none">
              <a:solidFill>
                <a:srgbClr val="41414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500" b="1" i="0" u="none" strike="noStrike" cap="none">
                <a:solidFill>
                  <a:srgbClr val="002060"/>
                </a:solidFill>
                <a:latin typeface="Times New Roman"/>
                <a:ea typeface="Times New Roman"/>
                <a:cs typeface="Times New Roman"/>
                <a:sym typeface="Times New Roman"/>
              </a:rPr>
              <a:t>Department of Artificial Intelligence and Data Science</a:t>
            </a:r>
            <a:endParaRPr/>
          </a:p>
          <a:p>
            <a:pPr marL="0" marR="0" lvl="0" indent="0" algn="ctr" rtl="0">
              <a:spcBef>
                <a:spcPts val="0"/>
              </a:spcBef>
              <a:spcAft>
                <a:spcPts val="0"/>
              </a:spcAft>
              <a:buNone/>
            </a:pPr>
            <a:r>
              <a:rPr lang="en-US" sz="2500" b="1" i="0" u="none" strike="noStrike" cap="none">
                <a:solidFill>
                  <a:srgbClr val="002060"/>
                </a:solidFill>
                <a:latin typeface="Times New Roman"/>
                <a:ea typeface="Times New Roman"/>
                <a:cs typeface="Times New Roman"/>
                <a:sym typeface="Times New Roman"/>
              </a:rPr>
              <a:t>Academic Year: 2024 – 2025 (Odd Semester)</a:t>
            </a:r>
            <a:endParaRPr/>
          </a:p>
          <a:p>
            <a:pPr marL="0" marR="0" lvl="0" indent="0" algn="ctr" rtl="0">
              <a:spcBef>
                <a:spcPts val="0"/>
              </a:spcBef>
              <a:spcAft>
                <a:spcPts val="0"/>
              </a:spcAft>
              <a:buNone/>
            </a:pPr>
            <a:endParaRPr sz="2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500" b="1" i="0" u="none" strike="noStrike" cap="none">
                <a:solidFill>
                  <a:schemeClr val="dk1"/>
                </a:solidFill>
                <a:latin typeface="Times New Roman"/>
                <a:ea typeface="Times New Roman"/>
                <a:cs typeface="Times New Roman"/>
                <a:sym typeface="Times New Roman"/>
              </a:rPr>
              <a:t>Register Number	: </a:t>
            </a:r>
            <a:r>
              <a:rPr lang="en-US" sz="2800" b="1" i="0" u="none" strike="noStrike" cap="none">
                <a:solidFill>
                  <a:schemeClr val="dk1"/>
                </a:solidFill>
                <a:latin typeface="Times"/>
                <a:ea typeface="Times"/>
                <a:cs typeface="Times"/>
                <a:sym typeface="Times"/>
              </a:rPr>
              <a:t>2303811724322102</a:t>
            </a:r>
            <a:endParaRPr sz="2800" b="1" i="0" u="none" strike="noStrike" cap="none">
              <a:solidFill>
                <a:schemeClr val="dk1"/>
              </a:solidFill>
              <a:latin typeface="Times"/>
              <a:ea typeface="Times"/>
              <a:cs typeface="Times"/>
              <a:sym typeface="Times"/>
            </a:endParaRPr>
          </a:p>
          <a:p>
            <a:pPr marL="0" marR="0" lvl="0" indent="0" algn="l" rtl="0">
              <a:spcBef>
                <a:spcPts val="0"/>
              </a:spcBef>
              <a:spcAft>
                <a:spcPts val="0"/>
              </a:spcAft>
              <a:buNone/>
            </a:pPr>
            <a:r>
              <a:rPr lang="en-US" sz="2500" b="1" i="0" u="none" strike="noStrike" cap="none">
                <a:solidFill>
                  <a:schemeClr val="dk1"/>
                </a:solidFill>
                <a:latin typeface="Times New Roman"/>
                <a:ea typeface="Times New Roman"/>
                <a:cs typeface="Times New Roman"/>
                <a:sym typeface="Times New Roman"/>
              </a:rPr>
              <a:t>Name					: </a:t>
            </a:r>
            <a:r>
              <a:rPr lang="en-US" sz="2800" b="1" i="0" u="none" strike="noStrike" cap="none">
                <a:solidFill>
                  <a:srgbClr val="000000"/>
                </a:solidFill>
                <a:latin typeface="Times"/>
                <a:ea typeface="Times"/>
                <a:cs typeface="Times"/>
                <a:sym typeface="Times"/>
              </a:rPr>
              <a:t>Shamitha Sri R</a:t>
            </a:r>
            <a:endParaRPr/>
          </a:p>
          <a:p>
            <a:pPr marL="0" marR="0" lvl="0" indent="0" algn="l" rtl="0">
              <a:spcBef>
                <a:spcPts val="0"/>
              </a:spcBef>
              <a:spcAft>
                <a:spcPts val="0"/>
              </a:spcAft>
              <a:buNone/>
            </a:pPr>
            <a:r>
              <a:rPr lang="en-US" sz="2500" b="1" i="0" u="none" strike="noStrike" cap="none">
                <a:solidFill>
                  <a:schemeClr val="dk1"/>
                </a:solidFill>
                <a:latin typeface="Times New Roman"/>
                <a:ea typeface="Times New Roman"/>
                <a:cs typeface="Times New Roman"/>
                <a:sym typeface="Times New Roman"/>
              </a:rPr>
              <a:t>Year					: II</a:t>
            </a:r>
            <a:endParaRPr sz="2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500" b="1" i="0" u="none" strike="noStrike" cap="none">
                <a:solidFill>
                  <a:schemeClr val="dk1"/>
                </a:solidFill>
                <a:latin typeface="Times New Roman"/>
                <a:ea typeface="Times New Roman"/>
                <a:cs typeface="Times New Roman"/>
                <a:sym typeface="Times New Roman"/>
              </a:rPr>
              <a:t>Semester				: III</a:t>
            </a:r>
            <a:endParaRPr sz="2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500" b="1" i="0" u="none" strike="noStrike" cap="none">
                <a:solidFill>
                  <a:schemeClr val="dk1"/>
                </a:solidFill>
                <a:latin typeface="Times New Roman"/>
                <a:ea typeface="Times New Roman"/>
                <a:cs typeface="Times New Roman"/>
                <a:sym typeface="Times New Roman"/>
              </a:rPr>
              <a:t>Section				: B</a:t>
            </a:r>
            <a:endParaRPr sz="2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500" b="1" i="0" u="none" strike="noStrike" cap="none">
                <a:solidFill>
                  <a:schemeClr val="dk1"/>
                </a:solidFill>
                <a:latin typeface="Times New Roman"/>
                <a:ea typeface="Times New Roman"/>
                <a:cs typeface="Times New Roman"/>
                <a:sym typeface="Times New Roman"/>
              </a:rPr>
              <a:t>Date					: 3-12-2024</a:t>
            </a:r>
            <a:endParaRPr sz="2500" b="1" i="0" u="none" strike="noStrike" cap="none">
              <a:solidFill>
                <a:schemeClr val="dk1"/>
              </a:solidFill>
              <a:latin typeface="Times New Roman"/>
              <a:ea typeface="Times New Roman"/>
              <a:cs typeface="Times New Roman"/>
              <a:sym typeface="Times New Roman"/>
            </a:endParaRPr>
          </a:p>
        </p:txBody>
      </p:sp>
      <p:sp>
        <p:nvSpPr>
          <p:cNvPr id="111" name="Google Shape;111;p1"/>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a:t>
            </a:fld>
            <a:endParaRPr/>
          </a:p>
        </p:txBody>
      </p:sp>
      <p:sp>
        <p:nvSpPr>
          <p:cNvPr id="112" name="Google Shape;112;p1"/>
          <p:cNvSpPr txBox="1">
            <a:spLocks noGrp="1"/>
          </p:cNvSpPr>
          <p:nvPr>
            <p:ph type="ftr" idx="11"/>
          </p:nvPr>
        </p:nvSpPr>
        <p:spPr>
          <a:xfrm>
            <a:off x="3124200" y="478631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Module Description (Cont..)</a:t>
            </a:r>
            <a:endParaRPr b="1">
              <a:solidFill>
                <a:schemeClr val="dk1"/>
              </a:solidFill>
              <a:latin typeface="Times New Roman"/>
              <a:ea typeface="Times New Roman"/>
              <a:cs typeface="Times New Roman"/>
              <a:sym typeface="Times New Roman"/>
            </a:endParaRPr>
          </a:p>
        </p:txBody>
      </p:sp>
      <p:sp>
        <p:nvSpPr>
          <p:cNvPr id="183" name="Google Shape;183;p10"/>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10</a:t>
            </a:fld>
            <a:endParaRPr/>
          </a:p>
        </p:txBody>
      </p:sp>
      <p:sp>
        <p:nvSpPr>
          <p:cNvPr id="184" name="Google Shape;184;p10"/>
          <p:cNvSpPr txBox="1">
            <a:spLocks noGrp="1"/>
          </p:cNvSpPr>
          <p:nvPr>
            <p:ph type="body" idx="1"/>
          </p:nvPr>
        </p:nvSpPr>
        <p:spPr>
          <a:xfrm>
            <a:off x="457200" y="1200150"/>
            <a:ext cx="7391400" cy="3417570"/>
          </a:xfrm>
          <a:prstGeom prst="rect">
            <a:avLst/>
          </a:prstGeom>
          <a:noFill/>
          <a:ln>
            <a:noFill/>
          </a:ln>
        </p:spPr>
        <p:txBody>
          <a:bodyPr spcFirstLastPara="1" wrap="square" lIns="91425" tIns="45700" rIns="91425" bIns="45700" anchor="t" anchorCtr="0">
            <a:normAutofit/>
          </a:bodyPr>
          <a:lstStyle/>
          <a:p>
            <a:pPr marL="0" lvl="0" indent="0" algn="l" rtl="0">
              <a:lnSpc>
                <a:spcPct val="236400"/>
              </a:lnSpc>
              <a:spcBef>
                <a:spcPts val="0"/>
              </a:spcBef>
              <a:spcAft>
                <a:spcPts val="0"/>
              </a:spcAft>
              <a:buSzPts val="1520"/>
              <a:buNone/>
            </a:pPr>
            <a:r>
              <a:rPr lang="en-US" sz="2000" b="1" dirty="0">
                <a:solidFill>
                  <a:srgbClr val="000000"/>
                </a:solidFill>
                <a:latin typeface="Times New Roman"/>
                <a:ea typeface="Times New Roman"/>
                <a:cs typeface="Times New Roman"/>
                <a:sym typeface="Times New Roman"/>
              </a:rPr>
              <a:t>5. </a:t>
            </a:r>
            <a:r>
              <a:rPr lang="en-US" sz="2000" b="1" dirty="0">
                <a:latin typeface="Times New Roman"/>
                <a:ea typeface="Times New Roman"/>
                <a:cs typeface="Times New Roman"/>
                <a:sym typeface="Times New Roman"/>
              </a:rPr>
              <a:t>Backup and Recovery Module</a:t>
            </a:r>
            <a:endParaRPr dirty="0"/>
          </a:p>
          <a:p>
            <a:pPr marL="0" lvl="0" indent="0" algn="l" rtl="0">
              <a:lnSpc>
                <a:spcPct val="262666"/>
              </a:lnSpc>
              <a:spcBef>
                <a:spcPts val="600"/>
              </a:spcBef>
              <a:spcAft>
                <a:spcPts val="0"/>
              </a:spcAft>
              <a:buSzPts val="1368"/>
              <a:buNone/>
            </a:pPr>
            <a:r>
              <a:rPr lang="en-US" sz="1800" b="1" dirty="0">
                <a:solidFill>
                  <a:srgbClr val="000000"/>
                </a:solidFill>
                <a:latin typeface="Times New Roman"/>
                <a:ea typeface="Times New Roman"/>
                <a:cs typeface="Times New Roman"/>
                <a:sym typeface="Times New Roman"/>
              </a:rPr>
              <a:t>Purpose:</a:t>
            </a:r>
            <a:endParaRPr dirty="0"/>
          </a:p>
          <a:p>
            <a:pPr marL="0" lvl="0" indent="0" algn="l" rtl="0">
              <a:lnSpc>
                <a:spcPct val="168857"/>
              </a:lnSpc>
              <a:spcBef>
                <a:spcPts val="600"/>
              </a:spcBef>
              <a:spcAft>
                <a:spcPts val="0"/>
              </a:spcAft>
              <a:buSzPts val="1368"/>
              <a:buNone/>
            </a:pPr>
            <a:r>
              <a:rPr lang="en-US" sz="1800" dirty="0">
                <a:solidFill>
                  <a:srgbClr val="000000"/>
                </a:solidFill>
                <a:latin typeface="Times New Roman"/>
                <a:ea typeface="Times New Roman"/>
                <a:cs typeface="Times New Roman"/>
                <a:sym typeface="Times New Roman"/>
              </a:rPr>
              <a:t>The Backup and Recovery Module ensures that important device and user data, such as location history, device status, and user preferences</a:t>
            </a:r>
            <a:r>
              <a:rPr lang="en-US" sz="2800" dirty="0">
                <a:solidFill>
                  <a:srgbClr val="000000"/>
                </a:solidFill>
                <a:latin typeface="Times New Roman"/>
                <a:ea typeface="Times New Roman"/>
                <a:cs typeface="Times New Roman"/>
                <a:sym typeface="Times New Roman"/>
              </a:rPr>
              <a:t>.</a:t>
            </a:r>
            <a:endParaRPr dirty="0"/>
          </a:p>
        </p:txBody>
      </p:sp>
      <p:sp>
        <p:nvSpPr>
          <p:cNvPr id="185" name="Google Shape;185;p10"/>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Source Code</a:t>
            </a:r>
            <a:endParaRPr b="1">
              <a:solidFill>
                <a:schemeClr val="dk1"/>
              </a:solidFill>
              <a:latin typeface="Times New Roman"/>
              <a:ea typeface="Times New Roman"/>
              <a:cs typeface="Times New Roman"/>
              <a:sym typeface="Times New Roman"/>
            </a:endParaRPr>
          </a:p>
        </p:txBody>
      </p:sp>
      <p:sp>
        <p:nvSpPr>
          <p:cNvPr id="191" name="Google Shape;191;p11"/>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11</a:t>
            </a:fld>
            <a:endParaRPr/>
          </a:p>
        </p:txBody>
      </p:sp>
      <p:pic>
        <p:nvPicPr>
          <p:cNvPr id="192" name="Google Shape;192;p11"/>
          <p:cNvPicPr preferRelativeResize="0">
            <a:picLocks noGrp="1"/>
          </p:cNvPicPr>
          <p:nvPr>
            <p:ph type="body" idx="1"/>
          </p:nvPr>
        </p:nvPicPr>
        <p:blipFill rotWithShape="1">
          <a:blip r:embed="rId3">
            <a:alphaModFix/>
          </a:blip>
          <a:srcRect l="22852" t="13737" r="36216" b="6997"/>
          <a:stretch/>
        </p:blipFill>
        <p:spPr>
          <a:xfrm>
            <a:off x="533400" y="975040"/>
            <a:ext cx="3733800" cy="3462250"/>
          </a:xfrm>
          <a:prstGeom prst="rect">
            <a:avLst/>
          </a:prstGeom>
          <a:noFill/>
          <a:ln>
            <a:noFill/>
          </a:ln>
        </p:spPr>
      </p:pic>
      <p:sp>
        <p:nvSpPr>
          <p:cNvPr id="193" name="Google Shape;193;p11"/>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194" name="Google Shape;194;p11"/>
          <p:cNvPicPr preferRelativeResize="0"/>
          <p:nvPr/>
        </p:nvPicPr>
        <p:blipFill rotWithShape="1">
          <a:blip r:embed="rId4">
            <a:alphaModFix/>
          </a:blip>
          <a:srcRect l="24087" t="10493" r="35643" b="7635"/>
          <a:stretch/>
        </p:blipFill>
        <p:spPr>
          <a:xfrm>
            <a:off x="4800600" y="975040"/>
            <a:ext cx="3886200" cy="3540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2"/>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Source Code</a:t>
            </a:r>
            <a:endParaRPr b="1">
              <a:solidFill>
                <a:schemeClr val="dk1"/>
              </a:solidFill>
              <a:latin typeface="Times New Roman"/>
              <a:ea typeface="Times New Roman"/>
              <a:cs typeface="Times New Roman"/>
              <a:sym typeface="Times New Roman"/>
            </a:endParaRPr>
          </a:p>
        </p:txBody>
      </p:sp>
      <p:sp>
        <p:nvSpPr>
          <p:cNvPr id="200" name="Google Shape;200;p12"/>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12</a:t>
            </a:fld>
            <a:endParaRPr/>
          </a:p>
        </p:txBody>
      </p:sp>
      <p:pic>
        <p:nvPicPr>
          <p:cNvPr id="201" name="Google Shape;201;p12"/>
          <p:cNvPicPr preferRelativeResize="0">
            <a:picLocks noGrp="1"/>
          </p:cNvPicPr>
          <p:nvPr>
            <p:ph type="body" idx="1"/>
          </p:nvPr>
        </p:nvPicPr>
        <p:blipFill rotWithShape="1">
          <a:blip r:embed="rId3">
            <a:alphaModFix/>
          </a:blip>
          <a:srcRect l="22378" t="10698" r="37039" b="6179"/>
          <a:stretch/>
        </p:blipFill>
        <p:spPr>
          <a:xfrm>
            <a:off x="457200" y="895350"/>
            <a:ext cx="3733800" cy="3792500"/>
          </a:xfrm>
          <a:prstGeom prst="rect">
            <a:avLst/>
          </a:prstGeom>
          <a:noFill/>
          <a:ln>
            <a:noFill/>
          </a:ln>
        </p:spPr>
      </p:pic>
      <p:sp>
        <p:nvSpPr>
          <p:cNvPr id="202" name="Google Shape;202;p12"/>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203" name="Google Shape;203;p12"/>
          <p:cNvPicPr preferRelativeResize="0"/>
          <p:nvPr/>
        </p:nvPicPr>
        <p:blipFill rotWithShape="1">
          <a:blip r:embed="rId4">
            <a:alphaModFix/>
          </a:blip>
          <a:srcRect l="23778" t="10469" r="34444" b="6764"/>
          <a:stretch/>
        </p:blipFill>
        <p:spPr>
          <a:xfrm>
            <a:off x="4953000" y="895350"/>
            <a:ext cx="3733800" cy="38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Source Code</a:t>
            </a:r>
            <a:endParaRPr b="1">
              <a:solidFill>
                <a:schemeClr val="dk1"/>
              </a:solidFill>
              <a:latin typeface="Times New Roman"/>
              <a:ea typeface="Times New Roman"/>
              <a:cs typeface="Times New Roman"/>
              <a:sym typeface="Times New Roman"/>
            </a:endParaRPr>
          </a:p>
        </p:txBody>
      </p:sp>
      <p:sp>
        <p:nvSpPr>
          <p:cNvPr id="209" name="Google Shape;209;p13"/>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13</a:t>
            </a:fld>
            <a:endParaRPr/>
          </a:p>
        </p:txBody>
      </p:sp>
      <p:pic>
        <p:nvPicPr>
          <p:cNvPr id="210" name="Google Shape;210;p13"/>
          <p:cNvPicPr preferRelativeResize="0">
            <a:picLocks noGrp="1"/>
          </p:cNvPicPr>
          <p:nvPr>
            <p:ph type="body" idx="1"/>
          </p:nvPr>
        </p:nvPicPr>
        <p:blipFill rotWithShape="1">
          <a:blip r:embed="rId3">
            <a:alphaModFix/>
          </a:blip>
          <a:srcRect l="23150" t="10149" r="23305" b="6729"/>
          <a:stretch/>
        </p:blipFill>
        <p:spPr>
          <a:xfrm>
            <a:off x="457200" y="939800"/>
            <a:ext cx="4273689" cy="3733800"/>
          </a:xfrm>
          <a:prstGeom prst="rect">
            <a:avLst/>
          </a:prstGeom>
          <a:noFill/>
          <a:ln>
            <a:noFill/>
          </a:ln>
        </p:spPr>
      </p:pic>
      <p:sp>
        <p:nvSpPr>
          <p:cNvPr id="211" name="Google Shape;211;p13"/>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212" name="Google Shape;212;p13"/>
          <p:cNvPicPr preferRelativeResize="0"/>
          <p:nvPr/>
        </p:nvPicPr>
        <p:blipFill rotWithShape="1">
          <a:blip r:embed="rId4">
            <a:alphaModFix/>
          </a:blip>
          <a:srcRect l="23111" t="10272" r="43222" b="51605"/>
          <a:stretch/>
        </p:blipFill>
        <p:spPr>
          <a:xfrm>
            <a:off x="4947920" y="971550"/>
            <a:ext cx="3815080" cy="373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Results </a:t>
            </a:r>
            <a:endParaRPr b="1">
              <a:solidFill>
                <a:schemeClr val="dk1"/>
              </a:solidFill>
              <a:latin typeface="Times New Roman"/>
              <a:ea typeface="Times New Roman"/>
              <a:cs typeface="Times New Roman"/>
              <a:sym typeface="Times New Roman"/>
            </a:endParaRPr>
          </a:p>
        </p:txBody>
      </p:sp>
      <p:sp>
        <p:nvSpPr>
          <p:cNvPr id="218" name="Google Shape;218;p14"/>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14</a:t>
            </a:fld>
            <a:endParaRPr/>
          </a:p>
        </p:txBody>
      </p:sp>
      <p:sp>
        <p:nvSpPr>
          <p:cNvPr id="219" name="Google Shape;219;p14"/>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220" name="Google Shape;220;p14"/>
          <p:cNvPicPr preferRelativeResize="0">
            <a:picLocks noGrp="1"/>
          </p:cNvPicPr>
          <p:nvPr>
            <p:ph type="body" idx="1"/>
          </p:nvPr>
        </p:nvPicPr>
        <p:blipFill rotWithShape="1">
          <a:blip r:embed="rId3">
            <a:alphaModFix/>
          </a:blip>
          <a:srcRect/>
          <a:stretch/>
        </p:blipFill>
        <p:spPr>
          <a:xfrm>
            <a:off x="2667000" y="1047750"/>
            <a:ext cx="3589020" cy="354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6"/>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Results </a:t>
            </a:r>
            <a:endParaRPr b="1">
              <a:solidFill>
                <a:schemeClr val="dk1"/>
              </a:solidFill>
              <a:latin typeface="Times New Roman"/>
              <a:ea typeface="Times New Roman"/>
              <a:cs typeface="Times New Roman"/>
              <a:sym typeface="Times New Roman"/>
            </a:endParaRPr>
          </a:p>
        </p:txBody>
      </p:sp>
      <p:sp>
        <p:nvSpPr>
          <p:cNvPr id="226" name="Google Shape;226;p16"/>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15</a:t>
            </a:fld>
            <a:endParaRPr/>
          </a:p>
        </p:txBody>
      </p:sp>
      <p:sp>
        <p:nvSpPr>
          <p:cNvPr id="227" name="Google Shape;227;p16"/>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pic>
        <p:nvPicPr>
          <p:cNvPr id="228" name="Google Shape;228;p16"/>
          <p:cNvPicPr preferRelativeResize="0">
            <a:picLocks noGrp="1"/>
          </p:cNvPicPr>
          <p:nvPr>
            <p:ph type="body" idx="1"/>
          </p:nvPr>
        </p:nvPicPr>
        <p:blipFill rotWithShape="1">
          <a:blip r:embed="rId3">
            <a:alphaModFix/>
          </a:blip>
          <a:srcRect/>
          <a:stretch/>
        </p:blipFill>
        <p:spPr>
          <a:xfrm>
            <a:off x="2743200" y="1047750"/>
            <a:ext cx="3709841" cy="35512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7"/>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Conclusion</a:t>
            </a:r>
            <a:endParaRPr b="1">
              <a:solidFill>
                <a:schemeClr val="dk1"/>
              </a:solidFill>
              <a:latin typeface="Times New Roman"/>
              <a:ea typeface="Times New Roman"/>
              <a:cs typeface="Times New Roman"/>
              <a:sym typeface="Times New Roman"/>
            </a:endParaRPr>
          </a:p>
        </p:txBody>
      </p:sp>
      <p:sp>
        <p:nvSpPr>
          <p:cNvPr id="234" name="Google Shape;234;p17"/>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16</a:t>
            </a:fld>
            <a:endParaRPr/>
          </a:p>
        </p:txBody>
      </p:sp>
      <p:sp>
        <p:nvSpPr>
          <p:cNvPr id="235" name="Google Shape;235;p17"/>
          <p:cNvSpPr txBox="1">
            <a:spLocks noGrp="1"/>
          </p:cNvSpPr>
          <p:nvPr>
            <p:ph type="body" idx="1"/>
          </p:nvPr>
        </p:nvSpPr>
        <p:spPr>
          <a:xfrm>
            <a:off x="457200" y="1200150"/>
            <a:ext cx="8229600" cy="341757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1824"/>
              <a:buNone/>
            </a:pPr>
            <a:r>
              <a:rPr lang="en-US" sz="2400">
                <a:solidFill>
                  <a:srgbClr val="002060"/>
                </a:solidFill>
                <a:latin typeface="Times New Roman"/>
                <a:ea typeface="Times New Roman"/>
                <a:cs typeface="Times New Roman"/>
                <a:sym typeface="Times New Roman"/>
              </a:rPr>
              <a:t>The </a:t>
            </a:r>
            <a:r>
              <a:rPr lang="en-US" sz="2400">
                <a:latin typeface="Times New Roman"/>
                <a:ea typeface="Times New Roman"/>
                <a:cs typeface="Times New Roman"/>
                <a:sym typeface="Times New Roman"/>
              </a:rPr>
              <a:t>Mobile Tracking System</a:t>
            </a:r>
            <a:r>
              <a:rPr lang="en-US" sz="2400">
                <a:solidFill>
                  <a:srgbClr val="7030A0"/>
                </a:solidFill>
                <a:latin typeface="Times New Roman"/>
                <a:ea typeface="Times New Roman"/>
                <a:cs typeface="Times New Roman"/>
                <a:sym typeface="Times New Roman"/>
              </a:rPr>
              <a:t> </a:t>
            </a:r>
            <a:r>
              <a:rPr lang="en-US" sz="2400">
                <a:solidFill>
                  <a:srgbClr val="002060"/>
                </a:solidFill>
                <a:latin typeface="Times New Roman"/>
                <a:ea typeface="Times New Roman"/>
                <a:cs typeface="Times New Roman"/>
                <a:sym typeface="Times New Roman"/>
              </a:rPr>
              <a:t>project incorporates a wide range of features that enhance the security, monitoring, and management of mobile devices. </a:t>
            </a:r>
            <a:r>
              <a:rPr lang="en-US" sz="2400" dirty="0">
                <a:solidFill>
                  <a:srgbClr val="002060"/>
                </a:solidFill>
                <a:latin typeface="Times New Roman"/>
                <a:ea typeface="Times New Roman"/>
                <a:cs typeface="Times New Roman"/>
                <a:sym typeface="Times New Roman"/>
              </a:rPr>
              <a:t>By implementing core functionalities such as </a:t>
            </a:r>
            <a:r>
              <a:rPr lang="en-US" sz="2400" dirty="0">
                <a:latin typeface="Times New Roman"/>
                <a:ea typeface="Times New Roman"/>
                <a:cs typeface="Times New Roman"/>
                <a:sym typeface="Times New Roman"/>
              </a:rPr>
              <a:t>real-time location tracking, geofencing , device security management, and data encryption.</a:t>
            </a:r>
            <a:endParaRPr sz="2400" dirty="0"/>
          </a:p>
        </p:txBody>
      </p:sp>
      <p:sp>
        <p:nvSpPr>
          <p:cNvPr id="236" name="Google Shape;236;p17"/>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8"/>
          <p:cNvSpPr txBox="1">
            <a:spLocks noGrp="1"/>
          </p:cNvSpPr>
          <p:nvPr>
            <p:ph type="title"/>
          </p:nvPr>
        </p:nvSpPr>
        <p:spPr>
          <a:xfrm>
            <a:off x="457200" y="1962150"/>
            <a:ext cx="8229600" cy="685800"/>
          </a:xfrm>
          <a:prstGeom prst="rect">
            <a:avLst/>
          </a:prstGeom>
          <a:solidFill>
            <a:srgbClr val="93B9C3"/>
          </a:solid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00000"/>
              <a:buFont typeface="Times New Roman"/>
              <a:buNone/>
            </a:pPr>
            <a:r>
              <a:rPr lang="en-US" sz="4400" b="1">
                <a:solidFill>
                  <a:schemeClr val="dk1"/>
                </a:solidFill>
                <a:latin typeface="Times New Roman"/>
                <a:ea typeface="Times New Roman"/>
                <a:cs typeface="Times New Roman"/>
                <a:sym typeface="Times New Roman"/>
              </a:rPr>
              <a:t>Thank  You!</a:t>
            </a:r>
            <a:endParaRPr sz="4000" b="1">
              <a:solidFill>
                <a:schemeClr val="dk1"/>
              </a:solidFill>
              <a:latin typeface="Times New Roman"/>
              <a:ea typeface="Times New Roman"/>
              <a:cs typeface="Times New Roman"/>
              <a:sym typeface="Times New Roman"/>
            </a:endParaRPr>
          </a:p>
        </p:txBody>
      </p:sp>
      <p:sp>
        <p:nvSpPr>
          <p:cNvPr id="242" name="Google Shape;242;p18"/>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17</a:t>
            </a:fld>
            <a:endParaRPr/>
          </a:p>
        </p:txBody>
      </p:sp>
      <p:sp>
        <p:nvSpPr>
          <p:cNvPr id="243" name="Google Shape;243;p18"/>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457200" y="171450"/>
            <a:ext cx="8229600" cy="68580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Title of the Project</a:t>
            </a:r>
            <a:endParaRPr sz="4000" b="1">
              <a:solidFill>
                <a:schemeClr val="dk1"/>
              </a:solidFill>
              <a:latin typeface="Times New Roman"/>
              <a:ea typeface="Times New Roman"/>
              <a:cs typeface="Times New Roman"/>
              <a:sym typeface="Times New Roman"/>
            </a:endParaRPr>
          </a:p>
        </p:txBody>
      </p:sp>
      <p:sp>
        <p:nvSpPr>
          <p:cNvPr id="118" name="Google Shape;118;p2"/>
          <p:cNvSpPr txBox="1">
            <a:spLocks noGrp="1"/>
          </p:cNvSpPr>
          <p:nvPr>
            <p:ph type="ftr" idx="11"/>
          </p:nvPr>
        </p:nvSpPr>
        <p:spPr>
          <a:xfrm>
            <a:off x="2438400" y="4767263"/>
            <a:ext cx="4340352"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19" name="Google Shape;119;p2"/>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120" name="Google Shape;120;p2"/>
          <p:cNvSpPr txBox="1"/>
          <p:nvPr/>
        </p:nvSpPr>
        <p:spPr>
          <a:xfrm>
            <a:off x="799641" y="1271071"/>
            <a:ext cx="7772400" cy="1224479"/>
          </a:xfrm>
          <a:prstGeom prst="rect">
            <a:avLst/>
          </a:prstGeom>
          <a:noFill/>
          <a:ln>
            <a:noFill/>
          </a:ln>
        </p:spPr>
        <p:txBody>
          <a:bodyPr spcFirstLastPara="1" wrap="square" lIns="45700" tIns="45700" rIns="45700" bIns="0" anchor="b" anchorCtr="0">
            <a:noAutofit/>
          </a:bodyPr>
          <a:lstStyle/>
          <a:p>
            <a:pPr marL="0" marR="0" lvl="0" indent="0" algn="ctr" rtl="0">
              <a:spcBef>
                <a:spcPts val="0"/>
              </a:spcBef>
              <a:spcAft>
                <a:spcPts val="0"/>
              </a:spcAft>
              <a:buNone/>
            </a:pPr>
            <a:endParaRPr sz="2500" b="1" i="0" u="none" strike="noStrike" cap="none">
              <a:solidFill>
                <a:srgbClr val="414141"/>
              </a:solidFill>
              <a:latin typeface="Arial"/>
              <a:ea typeface="Arial"/>
              <a:cs typeface="Arial"/>
              <a:sym typeface="Arial"/>
            </a:endParaRPr>
          </a:p>
        </p:txBody>
      </p:sp>
      <p:sp>
        <p:nvSpPr>
          <p:cNvPr id="121" name="Google Shape;121;p2"/>
          <p:cNvSpPr txBox="1">
            <a:spLocks noGrp="1"/>
          </p:cNvSpPr>
          <p:nvPr>
            <p:ph type="body" idx="1"/>
          </p:nvPr>
        </p:nvSpPr>
        <p:spPr>
          <a:xfrm>
            <a:off x="457200" y="1066800"/>
            <a:ext cx="8300224" cy="3512634"/>
          </a:xfrm>
          <a:prstGeom prst="rect">
            <a:avLst/>
          </a:prstGeom>
          <a:noFill/>
          <a:ln>
            <a:noFill/>
          </a:ln>
        </p:spPr>
        <p:txBody>
          <a:bodyPr spcFirstLastPara="1" wrap="square" lIns="91425" tIns="45700" rIns="91425" bIns="45700" anchor="t" anchorCtr="0">
            <a:normAutofit fontScale="62500" lnSpcReduction="20000"/>
          </a:bodyPr>
          <a:lstStyle/>
          <a:p>
            <a:pPr marL="274320" lvl="0" indent="0" algn="l" rtl="0">
              <a:lnSpc>
                <a:spcPct val="139545"/>
              </a:lnSpc>
              <a:spcBef>
                <a:spcPts val="0"/>
              </a:spcBef>
              <a:spcAft>
                <a:spcPts val="0"/>
              </a:spcAft>
              <a:buNone/>
            </a:pPr>
            <a:r>
              <a:rPr lang="en-US" sz="4400" b="1" dirty="0">
                <a:solidFill>
                  <a:srgbClr val="7030A0"/>
                </a:solidFill>
                <a:latin typeface="Times New Roman"/>
                <a:ea typeface="Times New Roman"/>
                <a:cs typeface="Times New Roman"/>
                <a:sym typeface="Times New Roman"/>
              </a:rPr>
              <a:t>                    MOBILE TRACKING SYSTEM</a:t>
            </a:r>
            <a:endParaRPr dirty="0">
              <a:solidFill>
                <a:srgbClr val="7030A0"/>
              </a:solidFill>
            </a:endParaRPr>
          </a:p>
          <a:p>
            <a:pPr marL="0" lvl="0" indent="0" algn="just" rtl="0">
              <a:lnSpc>
                <a:spcPct val="170000"/>
              </a:lnSpc>
              <a:spcBef>
                <a:spcPts val="600"/>
              </a:spcBef>
              <a:spcAft>
                <a:spcPts val="0"/>
              </a:spcAft>
              <a:buSzPct val="76000"/>
              <a:buNone/>
            </a:pPr>
            <a:r>
              <a:rPr lang="en-US" sz="3400" dirty="0">
                <a:solidFill>
                  <a:srgbClr val="222229"/>
                </a:solidFill>
                <a:latin typeface="Times New Roman"/>
                <a:ea typeface="Times New Roman"/>
                <a:cs typeface="Times New Roman"/>
                <a:sym typeface="Times New Roman"/>
              </a:rPr>
              <a:t>Design and develop a mobile tracking system that allows users to track the real-time location of mobile devices. The system should provide functionalities for locating lost or stolen devices, monitoring device movement, and securing sensitive data remotely. The goal is to enhance device security and provide peace of mind to users in case of loss or theft.</a:t>
            </a:r>
            <a:endParaRPr dirty="0"/>
          </a:p>
          <a:p>
            <a:pPr marL="274320" lvl="0" indent="-205308" algn="l" rtl="0">
              <a:spcBef>
                <a:spcPts val="600"/>
              </a:spcBef>
              <a:spcAft>
                <a:spcPts val="0"/>
              </a:spcAft>
              <a:buSzPct val="76000"/>
              <a:buNone/>
            </a:pPr>
            <a:endParaRPr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Problem Identification</a:t>
            </a:r>
            <a:r>
              <a:rPr lang="en-US">
                <a:solidFill>
                  <a:schemeClr val="dk1"/>
                </a:solidFill>
                <a:latin typeface="Times New Roman"/>
                <a:ea typeface="Times New Roman"/>
                <a:cs typeface="Times New Roman"/>
                <a:sym typeface="Times New Roman"/>
              </a:rPr>
              <a:t> </a:t>
            </a:r>
            <a:endParaRPr sz="4000">
              <a:solidFill>
                <a:schemeClr val="dk1"/>
              </a:solidFill>
              <a:latin typeface="Times New Roman"/>
              <a:ea typeface="Times New Roman"/>
              <a:cs typeface="Times New Roman"/>
              <a:sym typeface="Times New Roman"/>
            </a:endParaRPr>
          </a:p>
        </p:txBody>
      </p:sp>
      <p:sp>
        <p:nvSpPr>
          <p:cNvPr id="127" name="Google Shape;127;p3"/>
          <p:cNvSpPr txBox="1">
            <a:spLocks noGrp="1"/>
          </p:cNvSpPr>
          <p:nvPr>
            <p:ph type="ftr" idx="11"/>
          </p:nvPr>
        </p:nvSpPr>
        <p:spPr>
          <a:xfrm>
            <a:off x="2514600" y="4767263"/>
            <a:ext cx="41910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28" name="Google Shape;128;p3"/>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129" name="Google Shape;129;p3"/>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0" algn="l" rtl="0">
              <a:spcBef>
                <a:spcPts val="0"/>
              </a:spcBef>
              <a:spcAft>
                <a:spcPts val="0"/>
              </a:spcAft>
              <a:buNone/>
            </a:pPr>
            <a:r>
              <a:rPr lang="en-US" sz="2400">
                <a:latin typeface="Times New Roman"/>
                <a:ea typeface="Times New Roman"/>
                <a:cs typeface="Times New Roman"/>
                <a:sym typeface="Times New Roman"/>
              </a:rPr>
              <a:t>1.Difficulty in locating lost or stolen mobile devices.</a:t>
            </a:r>
            <a:endParaRPr sz="2400"/>
          </a:p>
          <a:p>
            <a:pPr marL="274320" lvl="0" indent="0" algn="l" rtl="0">
              <a:spcBef>
                <a:spcPts val="600"/>
              </a:spcBef>
              <a:spcAft>
                <a:spcPts val="0"/>
              </a:spcAft>
              <a:buNone/>
            </a:pPr>
            <a:r>
              <a:rPr lang="en-US" sz="2400">
                <a:latin typeface="Times New Roman"/>
                <a:ea typeface="Times New Roman"/>
                <a:cs typeface="Times New Roman"/>
                <a:sym typeface="Times New Roman"/>
              </a:rPr>
              <a:t>2. Lack of real-time tracking solutions for family members or employees.</a:t>
            </a:r>
            <a:endParaRPr sz="2400"/>
          </a:p>
          <a:p>
            <a:pPr marL="274320" lvl="0" indent="0" algn="l" rtl="0">
              <a:spcBef>
                <a:spcPts val="600"/>
              </a:spcBef>
              <a:spcAft>
                <a:spcPts val="0"/>
              </a:spcAft>
              <a:buNone/>
            </a:pPr>
            <a:r>
              <a:rPr lang="en-US" sz="2400">
                <a:latin typeface="Times New Roman"/>
                <a:ea typeface="Times New Roman"/>
                <a:cs typeface="Times New Roman"/>
                <a:sym typeface="Times New Roman"/>
              </a:rPr>
              <a:t>3. Privacy concerns and unauthorized access to location data.</a:t>
            </a:r>
            <a:endParaRPr sz="2400"/>
          </a:p>
          <a:p>
            <a:pPr marL="274320" lvl="0" indent="0" algn="l" rtl="0">
              <a:spcBef>
                <a:spcPts val="600"/>
              </a:spcBef>
              <a:spcAft>
                <a:spcPts val="0"/>
              </a:spcAft>
              <a:buNone/>
            </a:pPr>
            <a:r>
              <a:rPr lang="en-US" sz="2400">
                <a:latin typeface="Times New Roman"/>
                <a:ea typeface="Times New Roman"/>
                <a:cs typeface="Times New Roman"/>
                <a:sym typeface="Times New Roman"/>
              </a:rPr>
              <a:t>4. Inefficiency in tracking in low-signal areas.</a:t>
            </a:r>
            <a:endParaRPr sz="2400"/>
          </a:p>
          <a:p>
            <a:pPr marL="274320" lvl="0" indent="0" algn="l" rtl="0">
              <a:spcBef>
                <a:spcPts val="600"/>
              </a:spcBef>
              <a:spcAft>
                <a:spcPts val="0"/>
              </a:spcAft>
              <a:buNone/>
            </a:pPr>
            <a:r>
              <a:rPr lang="en-US" sz="2400">
                <a:latin typeface="Times New Roman"/>
                <a:ea typeface="Times New Roman"/>
                <a:cs typeface="Times New Roman"/>
                <a:sym typeface="Times New Roman"/>
              </a:rPr>
              <a:t>5. High dependence on third-party apps for basic tracking functionality.</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457200" y="285750"/>
            <a:ext cx="8229600" cy="457200"/>
          </a:xfrm>
          <a:prstGeom prst="rect">
            <a:avLst/>
          </a:prstGeom>
          <a:solidFill>
            <a:srgbClr val="93B9C3"/>
          </a:solid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Objective</a:t>
            </a:r>
            <a:endParaRPr/>
          </a:p>
        </p:txBody>
      </p:sp>
      <p:sp>
        <p:nvSpPr>
          <p:cNvPr id="135" name="Google Shape;135;p4"/>
          <p:cNvSpPr txBox="1">
            <a:spLocks noGrp="1"/>
          </p:cNvSpPr>
          <p:nvPr>
            <p:ph type="ftr" idx="11"/>
          </p:nvPr>
        </p:nvSpPr>
        <p:spPr>
          <a:xfrm>
            <a:off x="2743200" y="4767263"/>
            <a:ext cx="41148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36" name="Google Shape;136;p4"/>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137" name="Google Shape;137;p4"/>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1824"/>
              <a:buNone/>
            </a:pPr>
            <a:r>
              <a:rPr lang="en-US" sz="2400" dirty="0">
                <a:latin typeface="Times New Roman"/>
                <a:ea typeface="Times New Roman"/>
                <a:cs typeface="Times New Roman"/>
                <a:sym typeface="Times New Roman"/>
              </a:rPr>
              <a:t>The objective of the Mobile Tracking System is to provide users with a reliable and secure solution to locate, monitor, and control their mobile devices in real-time. This system aims to enhance device security by enabling users to track the exact location of their devices, and safeguard sensitive data through remote functionalities such as locking or wiping. </a:t>
            </a: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381000" y="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Proposed Architecture</a:t>
            </a:r>
            <a:endParaRPr sz="4000" b="1">
              <a:solidFill>
                <a:schemeClr val="dk1"/>
              </a:solidFill>
              <a:latin typeface="Times New Roman"/>
              <a:ea typeface="Times New Roman"/>
              <a:cs typeface="Times New Roman"/>
              <a:sym typeface="Times New Roman"/>
            </a:endParaRPr>
          </a:p>
        </p:txBody>
      </p:sp>
      <p:sp>
        <p:nvSpPr>
          <p:cNvPr id="143" name="Google Shape;143;p5"/>
          <p:cNvSpPr txBox="1">
            <a:spLocks noGrp="1"/>
          </p:cNvSpPr>
          <p:nvPr>
            <p:ph type="ftr" idx="11"/>
          </p:nvPr>
        </p:nvSpPr>
        <p:spPr>
          <a:xfrm>
            <a:off x="2667000" y="4781550"/>
            <a:ext cx="4035552" cy="22859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44" name="Google Shape;144;p5"/>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a:t>
            </a:fld>
            <a:endParaRPr/>
          </a:p>
        </p:txBody>
      </p:sp>
      <p:pic>
        <p:nvPicPr>
          <p:cNvPr id="145" name="Google Shape;145;p5"/>
          <p:cNvPicPr preferRelativeResize="0">
            <a:picLocks noGrp="1"/>
          </p:cNvPicPr>
          <p:nvPr>
            <p:ph type="body" idx="1"/>
          </p:nvPr>
        </p:nvPicPr>
        <p:blipFill rotWithShape="1">
          <a:blip r:embed="rId3">
            <a:alphaModFix/>
          </a:blip>
          <a:srcRect/>
          <a:stretch/>
        </p:blipFill>
        <p:spPr>
          <a:xfrm>
            <a:off x="478004" y="914400"/>
            <a:ext cx="8187992" cy="37036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Java Programming  - Concepts Used</a:t>
            </a:r>
            <a:endParaRPr sz="4000" b="1">
              <a:solidFill>
                <a:schemeClr val="dk1"/>
              </a:solidFill>
              <a:latin typeface="Times New Roman"/>
              <a:ea typeface="Times New Roman"/>
              <a:cs typeface="Times New Roman"/>
              <a:sym typeface="Times New Roman"/>
            </a:endParaRPr>
          </a:p>
        </p:txBody>
      </p:sp>
      <p:sp>
        <p:nvSpPr>
          <p:cNvPr id="151" name="Google Shape;151;p6"/>
          <p:cNvSpPr txBox="1">
            <a:spLocks noGrp="1"/>
          </p:cNvSpPr>
          <p:nvPr>
            <p:ph type="ftr" idx="11"/>
          </p:nvPr>
        </p:nvSpPr>
        <p:spPr>
          <a:xfrm>
            <a:off x="2514600" y="4767263"/>
            <a:ext cx="4035552"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52" name="Google Shape;152;p6"/>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6</a:t>
            </a:fld>
            <a:endParaRPr/>
          </a:p>
        </p:txBody>
      </p:sp>
      <p:sp>
        <p:nvSpPr>
          <p:cNvPr id="153" name="Google Shape;153;p6"/>
          <p:cNvSpPr txBox="1">
            <a:spLocks noGrp="1"/>
          </p:cNvSpPr>
          <p:nvPr>
            <p:ph type="body" idx="1"/>
          </p:nvPr>
        </p:nvSpPr>
        <p:spPr>
          <a:xfrm>
            <a:off x="1081670" y="914400"/>
            <a:ext cx="8229600" cy="3703320"/>
          </a:xfrm>
          <a:prstGeom prst="rect">
            <a:avLst/>
          </a:prstGeom>
          <a:noFill/>
          <a:ln>
            <a:noFill/>
          </a:ln>
        </p:spPr>
        <p:txBody>
          <a:bodyPr spcFirstLastPara="1" wrap="square" lIns="91425" tIns="45700" rIns="91425" bIns="45700" anchor="t" anchorCtr="0">
            <a:normAutofit/>
          </a:bodyPr>
          <a:lstStyle/>
          <a:p>
            <a:pPr marL="529222" lvl="0" indent="-514350" algn="l" rtl="0">
              <a:lnSpc>
                <a:spcPct val="150000"/>
              </a:lnSpc>
              <a:spcBef>
                <a:spcPts val="0"/>
              </a:spcBef>
              <a:spcAft>
                <a:spcPts val="0"/>
              </a:spcAft>
              <a:buSzPct val="76827"/>
              <a:buFont typeface="+mj-lt"/>
              <a:buAutoNum type="arabicPeriod"/>
            </a:pPr>
            <a:r>
              <a:rPr lang="en-US" sz="2900" dirty="0">
                <a:solidFill>
                  <a:srgbClr val="000000"/>
                </a:solidFill>
                <a:latin typeface="Times New Roman"/>
                <a:ea typeface="Times New Roman"/>
                <a:cs typeface="Times New Roman"/>
                <a:sym typeface="Times New Roman"/>
              </a:rPr>
              <a:t>Object-Oriented Programming (OOP)</a:t>
            </a:r>
            <a:endParaRPr sz="2700" dirty="0"/>
          </a:p>
          <a:p>
            <a:pPr marL="529222" lvl="0" indent="-514350" algn="l" rtl="0">
              <a:lnSpc>
                <a:spcPct val="150000"/>
              </a:lnSpc>
              <a:spcBef>
                <a:spcPts val="600"/>
              </a:spcBef>
              <a:spcAft>
                <a:spcPts val="0"/>
              </a:spcAft>
              <a:buSzPct val="76827"/>
              <a:buFont typeface="+mj-lt"/>
              <a:buAutoNum type="arabicPeriod"/>
            </a:pPr>
            <a:r>
              <a:rPr lang="en-US" sz="2900" dirty="0">
                <a:solidFill>
                  <a:srgbClr val="000000"/>
                </a:solidFill>
                <a:latin typeface="Times New Roman"/>
                <a:ea typeface="Times New Roman"/>
                <a:cs typeface="Times New Roman"/>
                <a:sym typeface="Times New Roman"/>
              </a:rPr>
              <a:t>Classes and Objects</a:t>
            </a:r>
            <a:endParaRPr sz="2700" dirty="0"/>
          </a:p>
          <a:p>
            <a:pPr marL="529222" lvl="0" indent="-514350" algn="l" rtl="0">
              <a:lnSpc>
                <a:spcPct val="150000"/>
              </a:lnSpc>
              <a:spcBef>
                <a:spcPts val="600"/>
              </a:spcBef>
              <a:spcAft>
                <a:spcPts val="0"/>
              </a:spcAft>
              <a:buSzPct val="76827"/>
              <a:buFont typeface="+mj-lt"/>
              <a:buAutoNum type="arabicPeriod"/>
            </a:pPr>
            <a:r>
              <a:rPr lang="en-US" sz="2900" dirty="0">
                <a:solidFill>
                  <a:srgbClr val="000000"/>
                </a:solidFill>
                <a:latin typeface="Times New Roman"/>
                <a:ea typeface="Times New Roman"/>
                <a:cs typeface="Times New Roman"/>
                <a:sym typeface="Times New Roman"/>
              </a:rPr>
              <a:t>Multithreading</a:t>
            </a:r>
            <a:endParaRPr sz="2900" dirty="0">
              <a:solidFill>
                <a:srgbClr val="000000"/>
              </a:solidFill>
              <a:latin typeface="Times New Roman"/>
              <a:ea typeface="Times New Roman"/>
              <a:cs typeface="Times New Roman"/>
              <a:sym typeface="Times New Roman"/>
            </a:endParaRPr>
          </a:p>
          <a:p>
            <a:pPr marL="274320" lvl="0" indent="-274320" algn="l" rtl="0">
              <a:spcBef>
                <a:spcPts val="600"/>
              </a:spcBef>
              <a:spcAft>
                <a:spcPts val="0"/>
              </a:spcAft>
              <a:buSzPct val="760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457200" y="13335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List of Modules</a:t>
            </a:r>
            <a:endParaRPr/>
          </a:p>
        </p:txBody>
      </p:sp>
      <p:sp>
        <p:nvSpPr>
          <p:cNvPr id="159" name="Google Shape;159;p7"/>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60" name="Google Shape;160;p7"/>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7</a:t>
            </a:fld>
            <a:endParaRPr/>
          </a:p>
        </p:txBody>
      </p:sp>
      <p:sp>
        <p:nvSpPr>
          <p:cNvPr id="161" name="Google Shape;161;p7"/>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fontScale="40000" lnSpcReduction="20000"/>
          </a:bodyPr>
          <a:lstStyle/>
          <a:p>
            <a:pPr marL="1144269" lvl="1" indent="-572163" algn="l" rtl="0">
              <a:lnSpc>
                <a:spcPct val="220000"/>
              </a:lnSpc>
              <a:spcBef>
                <a:spcPts val="0"/>
              </a:spcBef>
              <a:spcAft>
                <a:spcPts val="0"/>
              </a:spcAft>
              <a:buSzPct val="76000"/>
              <a:buAutoNum type="arabicPeriod"/>
            </a:pPr>
            <a:r>
              <a:rPr lang="en-US" sz="5299">
                <a:solidFill>
                  <a:srgbClr val="000000"/>
                </a:solidFill>
                <a:latin typeface="Times New Roman"/>
                <a:ea typeface="Times New Roman"/>
                <a:cs typeface="Times New Roman"/>
                <a:sym typeface="Times New Roman"/>
              </a:rPr>
              <a:t>User Authentication Module</a:t>
            </a:r>
            <a:endParaRPr/>
          </a:p>
          <a:p>
            <a:pPr marL="1144269" lvl="1" indent="-572163" algn="l" rtl="0">
              <a:lnSpc>
                <a:spcPct val="220000"/>
              </a:lnSpc>
              <a:spcBef>
                <a:spcPts val="500"/>
              </a:spcBef>
              <a:spcAft>
                <a:spcPts val="0"/>
              </a:spcAft>
              <a:buSzPct val="76000"/>
              <a:buAutoNum type="arabicPeriod"/>
            </a:pPr>
            <a:r>
              <a:rPr lang="en-US" sz="5299">
                <a:solidFill>
                  <a:srgbClr val="000000"/>
                </a:solidFill>
                <a:latin typeface="Times New Roman"/>
                <a:ea typeface="Times New Roman"/>
                <a:cs typeface="Times New Roman"/>
                <a:sym typeface="Times New Roman"/>
              </a:rPr>
              <a:t>Real-Time Location Tracking Module</a:t>
            </a:r>
            <a:endParaRPr/>
          </a:p>
          <a:p>
            <a:pPr marL="1144269" lvl="1" indent="-572163" algn="l" rtl="0">
              <a:lnSpc>
                <a:spcPct val="220000"/>
              </a:lnSpc>
              <a:spcBef>
                <a:spcPts val="500"/>
              </a:spcBef>
              <a:spcAft>
                <a:spcPts val="0"/>
              </a:spcAft>
              <a:buSzPct val="76000"/>
              <a:buAutoNum type="arabicPeriod"/>
            </a:pPr>
            <a:r>
              <a:rPr lang="en-US" sz="5299">
                <a:solidFill>
                  <a:srgbClr val="000000"/>
                </a:solidFill>
                <a:latin typeface="Times New Roman"/>
                <a:ea typeface="Times New Roman"/>
                <a:cs typeface="Times New Roman"/>
                <a:sym typeface="Times New Roman"/>
              </a:rPr>
              <a:t>Security Management Module</a:t>
            </a:r>
            <a:endParaRPr/>
          </a:p>
          <a:p>
            <a:pPr marL="1144269" lvl="1" indent="-572163" algn="l" rtl="0">
              <a:lnSpc>
                <a:spcPct val="220000"/>
              </a:lnSpc>
              <a:spcBef>
                <a:spcPts val="500"/>
              </a:spcBef>
              <a:spcAft>
                <a:spcPts val="0"/>
              </a:spcAft>
              <a:buSzPct val="76000"/>
              <a:buAutoNum type="arabicPeriod"/>
            </a:pPr>
            <a:r>
              <a:rPr lang="en-US" sz="5299">
                <a:solidFill>
                  <a:srgbClr val="000000"/>
                </a:solidFill>
                <a:latin typeface="Times New Roman"/>
                <a:ea typeface="Times New Roman"/>
                <a:cs typeface="Times New Roman"/>
                <a:sym typeface="Times New Roman"/>
              </a:rPr>
              <a:t>Data Encryption and Privacy Protection Module</a:t>
            </a:r>
            <a:endParaRPr/>
          </a:p>
          <a:p>
            <a:pPr marL="1144269" lvl="1" indent="-572163" algn="l" rtl="0">
              <a:lnSpc>
                <a:spcPct val="220000"/>
              </a:lnSpc>
              <a:spcBef>
                <a:spcPts val="500"/>
              </a:spcBef>
              <a:spcAft>
                <a:spcPts val="0"/>
              </a:spcAft>
              <a:buSzPct val="76000"/>
              <a:buAutoNum type="arabicPeriod"/>
            </a:pPr>
            <a:r>
              <a:rPr lang="en-US" sz="5299">
                <a:solidFill>
                  <a:srgbClr val="000000"/>
                </a:solidFill>
                <a:latin typeface="Times New Roman"/>
                <a:ea typeface="Times New Roman"/>
                <a:cs typeface="Times New Roman"/>
                <a:sym typeface="Times New Roman"/>
              </a:rPr>
              <a:t>Backup and Recovery Module</a:t>
            </a:r>
            <a:endParaRPr/>
          </a:p>
          <a:p>
            <a:pPr marL="274320" lvl="0" indent="-224129" algn="l" rtl="0">
              <a:lnSpc>
                <a:spcPct val="220000"/>
              </a:lnSpc>
              <a:spcBef>
                <a:spcPts val="600"/>
              </a:spcBef>
              <a:spcAft>
                <a:spcPts val="0"/>
              </a:spcAft>
              <a:buSzPct val="76000"/>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Module Description</a:t>
            </a:r>
            <a:endParaRPr b="1">
              <a:solidFill>
                <a:schemeClr val="dk1"/>
              </a:solidFill>
              <a:latin typeface="Times New Roman"/>
              <a:ea typeface="Times New Roman"/>
              <a:cs typeface="Times New Roman"/>
              <a:sym typeface="Times New Roman"/>
            </a:endParaRPr>
          </a:p>
        </p:txBody>
      </p:sp>
      <p:sp>
        <p:nvSpPr>
          <p:cNvPr id="167" name="Google Shape;167;p8"/>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8</a:t>
            </a:fld>
            <a:endParaRPr/>
          </a:p>
        </p:txBody>
      </p:sp>
      <p:sp>
        <p:nvSpPr>
          <p:cNvPr id="168" name="Google Shape;168;p8"/>
          <p:cNvSpPr txBox="1">
            <a:spLocks noGrp="1"/>
          </p:cNvSpPr>
          <p:nvPr>
            <p:ph type="body" idx="1"/>
          </p:nvPr>
        </p:nvSpPr>
        <p:spPr>
          <a:xfrm>
            <a:off x="457200" y="971550"/>
            <a:ext cx="8229600" cy="401955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170000"/>
              </a:lnSpc>
              <a:spcBef>
                <a:spcPts val="0"/>
              </a:spcBef>
              <a:spcAft>
                <a:spcPts val="0"/>
              </a:spcAft>
              <a:buSzPct val="76000"/>
              <a:buNone/>
            </a:pPr>
            <a:r>
              <a:rPr lang="en-US" sz="2900" b="1" dirty="0">
                <a:solidFill>
                  <a:srgbClr val="000000"/>
                </a:solidFill>
                <a:latin typeface="Times New Roman"/>
                <a:ea typeface="Times New Roman"/>
                <a:cs typeface="Times New Roman"/>
                <a:sym typeface="Times New Roman"/>
              </a:rPr>
              <a:t>1. </a:t>
            </a:r>
            <a:r>
              <a:rPr lang="en-US" sz="4000" b="1" dirty="0">
                <a:latin typeface="Times New Roman"/>
                <a:ea typeface="Times New Roman"/>
                <a:cs typeface="Times New Roman"/>
                <a:sym typeface="Times New Roman"/>
              </a:rPr>
              <a:t>User Authentication Module</a:t>
            </a:r>
            <a:endParaRPr sz="2900" b="1" dirty="0">
              <a:latin typeface="Times New Roman"/>
              <a:ea typeface="Times New Roman"/>
              <a:cs typeface="Times New Roman"/>
              <a:sym typeface="Times New Roman"/>
            </a:endParaRPr>
          </a:p>
          <a:p>
            <a:pPr marL="0" lvl="0" indent="0" algn="l" rtl="0">
              <a:lnSpc>
                <a:spcPct val="170000"/>
              </a:lnSpc>
              <a:spcBef>
                <a:spcPts val="600"/>
              </a:spcBef>
              <a:spcAft>
                <a:spcPts val="0"/>
              </a:spcAft>
              <a:buSzPct val="76000"/>
              <a:buNone/>
            </a:pPr>
            <a:r>
              <a:rPr lang="en-US" sz="2900" b="1" dirty="0">
                <a:solidFill>
                  <a:srgbClr val="000000"/>
                </a:solidFill>
                <a:latin typeface="Times New Roman"/>
                <a:ea typeface="Times New Roman"/>
                <a:cs typeface="Times New Roman"/>
                <a:sym typeface="Times New Roman"/>
              </a:rPr>
              <a:t>Purpose:</a:t>
            </a:r>
            <a:endParaRPr dirty="0"/>
          </a:p>
          <a:p>
            <a:pPr marL="0" lvl="0" indent="0" algn="l" rtl="0">
              <a:lnSpc>
                <a:spcPct val="170000"/>
              </a:lnSpc>
              <a:spcBef>
                <a:spcPts val="600"/>
              </a:spcBef>
              <a:spcAft>
                <a:spcPts val="0"/>
              </a:spcAft>
              <a:buSzPct val="76000"/>
              <a:buNone/>
            </a:pPr>
            <a:r>
              <a:rPr lang="en-US" sz="3600" dirty="0">
                <a:solidFill>
                  <a:srgbClr val="000000"/>
                </a:solidFill>
                <a:latin typeface="Times New Roman"/>
                <a:ea typeface="Times New Roman"/>
                <a:cs typeface="Times New Roman"/>
                <a:sym typeface="Times New Roman"/>
              </a:rPr>
              <a:t>It handles user registration, login, session management, and secure authentication mechanisms</a:t>
            </a:r>
            <a:r>
              <a:rPr lang="en-US" sz="2900" dirty="0">
                <a:solidFill>
                  <a:srgbClr val="000000"/>
                </a:solidFill>
                <a:latin typeface="Times New Roman"/>
                <a:ea typeface="Times New Roman"/>
                <a:cs typeface="Times New Roman"/>
                <a:sym typeface="Times New Roman"/>
              </a:rPr>
              <a:t>.</a:t>
            </a:r>
            <a:endParaRPr dirty="0"/>
          </a:p>
          <a:p>
            <a:pPr marL="0" lvl="0" indent="0" algn="just" rtl="0">
              <a:lnSpc>
                <a:spcPct val="170000"/>
              </a:lnSpc>
              <a:spcBef>
                <a:spcPts val="600"/>
              </a:spcBef>
              <a:spcAft>
                <a:spcPts val="0"/>
              </a:spcAft>
              <a:buSzPct val="76000"/>
              <a:buNone/>
            </a:pPr>
            <a:r>
              <a:rPr lang="en-US" sz="2900" b="1" dirty="0">
                <a:latin typeface="Times New Roman"/>
                <a:ea typeface="Times New Roman"/>
                <a:cs typeface="Times New Roman"/>
                <a:sym typeface="Times New Roman"/>
              </a:rPr>
              <a:t>2. </a:t>
            </a:r>
            <a:r>
              <a:rPr lang="en-US" sz="4000" b="1" dirty="0">
                <a:latin typeface="Times New Roman"/>
                <a:ea typeface="Times New Roman"/>
                <a:cs typeface="Times New Roman"/>
                <a:sym typeface="Times New Roman"/>
              </a:rPr>
              <a:t>Real-Time Location Tracking Module</a:t>
            </a:r>
            <a:endParaRPr sz="2900" b="1" dirty="0">
              <a:latin typeface="Times New Roman"/>
              <a:ea typeface="Times New Roman"/>
              <a:cs typeface="Times New Roman"/>
              <a:sym typeface="Times New Roman"/>
            </a:endParaRPr>
          </a:p>
          <a:p>
            <a:pPr marL="0" lvl="0" indent="0" algn="just" rtl="0">
              <a:lnSpc>
                <a:spcPct val="170000"/>
              </a:lnSpc>
              <a:spcBef>
                <a:spcPts val="600"/>
              </a:spcBef>
              <a:spcAft>
                <a:spcPts val="0"/>
              </a:spcAft>
              <a:buSzPct val="76000"/>
              <a:buNone/>
            </a:pPr>
            <a:r>
              <a:rPr lang="en-US" sz="2900" b="1" dirty="0">
                <a:solidFill>
                  <a:srgbClr val="000000"/>
                </a:solidFill>
                <a:latin typeface="Times New Roman"/>
                <a:ea typeface="Times New Roman"/>
                <a:cs typeface="Times New Roman"/>
                <a:sym typeface="Times New Roman"/>
              </a:rPr>
              <a:t>Purpose:</a:t>
            </a:r>
            <a:endParaRPr dirty="0"/>
          </a:p>
          <a:p>
            <a:pPr marL="0" lvl="0" indent="0" algn="just" rtl="0">
              <a:lnSpc>
                <a:spcPct val="170000"/>
              </a:lnSpc>
              <a:spcBef>
                <a:spcPts val="600"/>
              </a:spcBef>
              <a:spcAft>
                <a:spcPts val="0"/>
              </a:spcAft>
              <a:buSzPct val="76000"/>
              <a:buNone/>
            </a:pPr>
            <a:r>
              <a:rPr lang="en-US" sz="3600" dirty="0">
                <a:solidFill>
                  <a:srgbClr val="000000"/>
                </a:solidFill>
                <a:latin typeface="Times New Roman"/>
                <a:ea typeface="Times New Roman"/>
                <a:cs typeface="Times New Roman"/>
                <a:sym typeface="Times New Roman"/>
              </a:rPr>
              <a:t>The Real-Time Location Tracking Module enables the tracking of mobile devices by providing live location updates to users.</a:t>
            </a:r>
            <a:endParaRPr sz="3600" dirty="0">
              <a:solidFill>
                <a:srgbClr val="000000"/>
              </a:solidFill>
              <a:latin typeface="Times New Roman"/>
              <a:ea typeface="Times New Roman"/>
              <a:cs typeface="Times New Roman"/>
              <a:sym typeface="Times New Roman"/>
            </a:endParaRPr>
          </a:p>
          <a:p>
            <a:pPr marL="274320" lvl="0" indent="-210134" algn="ctr" rtl="0">
              <a:lnSpc>
                <a:spcPct val="169964"/>
              </a:lnSpc>
              <a:spcBef>
                <a:spcPts val="600"/>
              </a:spcBef>
              <a:spcAft>
                <a:spcPts val="0"/>
              </a:spcAft>
              <a:buSzPct val="76000"/>
              <a:buNone/>
            </a:pPr>
            <a:endParaRPr sz="2800" dirty="0">
              <a:solidFill>
                <a:srgbClr val="000000"/>
              </a:solidFill>
              <a:latin typeface="Times New Roman"/>
              <a:ea typeface="Times New Roman"/>
              <a:cs typeface="Times New Roman"/>
              <a:sym typeface="Times New Roman"/>
            </a:endParaRPr>
          </a:p>
          <a:p>
            <a:pPr marL="274320" lvl="0" indent="-214718" algn="l" rtl="0">
              <a:spcBef>
                <a:spcPts val="600"/>
              </a:spcBef>
              <a:spcAft>
                <a:spcPts val="0"/>
              </a:spcAft>
              <a:buSzPct val="76000"/>
              <a:buNone/>
            </a:pPr>
            <a:endParaRPr dirty="0">
              <a:latin typeface="Times New Roman"/>
              <a:ea typeface="Times New Roman"/>
              <a:cs typeface="Times New Roman"/>
              <a:sym typeface="Times New Roman"/>
            </a:endParaRPr>
          </a:p>
        </p:txBody>
      </p:sp>
      <p:sp>
        <p:nvSpPr>
          <p:cNvPr id="169" name="Google Shape;169;p8"/>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Module Description (Cont..)</a:t>
            </a:r>
            <a:endParaRPr b="1">
              <a:solidFill>
                <a:schemeClr val="dk1"/>
              </a:solidFill>
              <a:latin typeface="Times New Roman"/>
              <a:ea typeface="Times New Roman"/>
              <a:cs typeface="Times New Roman"/>
              <a:sym typeface="Times New Roman"/>
            </a:endParaRPr>
          </a:p>
        </p:txBody>
      </p:sp>
      <p:sp>
        <p:nvSpPr>
          <p:cNvPr id="175" name="Google Shape;175;p9"/>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9</a:t>
            </a:fld>
            <a:endParaRPr/>
          </a:p>
        </p:txBody>
      </p:sp>
      <p:sp>
        <p:nvSpPr>
          <p:cNvPr id="176" name="Google Shape;176;p9"/>
          <p:cNvSpPr txBox="1">
            <a:spLocks noGrp="1"/>
          </p:cNvSpPr>
          <p:nvPr>
            <p:ph type="ftr" idx="11"/>
          </p:nvPr>
        </p:nvSpPr>
        <p:spPr>
          <a:xfrm>
            <a:off x="3124200" y="4767263"/>
            <a:ext cx="4038600" cy="3762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latin typeface="Times New Roman"/>
                <a:ea typeface="Times New Roman"/>
                <a:cs typeface="Times New Roman"/>
                <a:sym typeface="Times New Roman"/>
              </a:rPr>
              <a:t>CGB1201 – JAVA PROGRAMMING  </a:t>
            </a:r>
            <a:endParaRPr/>
          </a:p>
        </p:txBody>
      </p:sp>
      <p:sp>
        <p:nvSpPr>
          <p:cNvPr id="177" name="Google Shape;177;p9"/>
          <p:cNvSpPr txBox="1">
            <a:spLocks noGrp="1"/>
          </p:cNvSpPr>
          <p:nvPr>
            <p:ph type="body" idx="1"/>
          </p:nvPr>
        </p:nvSpPr>
        <p:spPr>
          <a:xfrm>
            <a:off x="457200" y="1123950"/>
            <a:ext cx="8229600" cy="370332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ct val="76000"/>
              <a:buNone/>
            </a:pPr>
            <a:r>
              <a:rPr lang="en-US" sz="2200" b="1" dirty="0">
                <a:latin typeface="Times New Roman"/>
                <a:ea typeface="Times New Roman"/>
                <a:cs typeface="Times New Roman"/>
                <a:sym typeface="Times New Roman"/>
              </a:rPr>
              <a:t>3. Security Management Module</a:t>
            </a:r>
            <a:endParaRPr dirty="0"/>
          </a:p>
          <a:p>
            <a:pPr marL="0" lvl="0" indent="0" algn="l" rtl="0">
              <a:lnSpc>
                <a:spcPct val="150000"/>
              </a:lnSpc>
              <a:spcBef>
                <a:spcPts val="600"/>
              </a:spcBef>
              <a:spcAft>
                <a:spcPts val="0"/>
              </a:spcAft>
              <a:buSzPct val="76000"/>
              <a:buNone/>
            </a:pPr>
            <a:r>
              <a:rPr lang="en-US" sz="1600" b="1" dirty="0">
                <a:latin typeface="Times New Roman"/>
                <a:ea typeface="Times New Roman"/>
                <a:cs typeface="Times New Roman"/>
                <a:sym typeface="Times New Roman"/>
              </a:rPr>
              <a:t>Purpose:</a:t>
            </a:r>
            <a:endParaRPr dirty="0"/>
          </a:p>
          <a:p>
            <a:pPr marL="0" lvl="0" indent="0" algn="l" rtl="0">
              <a:lnSpc>
                <a:spcPct val="150000"/>
              </a:lnSpc>
              <a:spcBef>
                <a:spcPts val="600"/>
              </a:spcBef>
              <a:spcAft>
                <a:spcPts val="0"/>
              </a:spcAft>
              <a:buSzPct val="76000"/>
              <a:buNone/>
            </a:pPr>
            <a:r>
              <a:rPr lang="en-US" sz="2000" dirty="0">
                <a:latin typeface="Times New Roman"/>
                <a:ea typeface="Times New Roman"/>
                <a:cs typeface="Times New Roman"/>
                <a:sym typeface="Times New Roman"/>
              </a:rPr>
              <a:t>It offers actions like locking the device, erasing data, and activating an alarm.</a:t>
            </a:r>
            <a:endParaRPr dirty="0"/>
          </a:p>
          <a:p>
            <a:pPr marL="0" lvl="0" indent="0" algn="l" rtl="0">
              <a:lnSpc>
                <a:spcPct val="150000"/>
              </a:lnSpc>
              <a:spcBef>
                <a:spcPts val="600"/>
              </a:spcBef>
              <a:spcAft>
                <a:spcPts val="0"/>
              </a:spcAft>
              <a:buSzPct val="76000"/>
              <a:buNone/>
            </a:pPr>
            <a:r>
              <a:rPr lang="en-US" sz="2200" b="1" dirty="0">
                <a:latin typeface="Times New Roman"/>
                <a:ea typeface="Times New Roman"/>
                <a:cs typeface="Times New Roman"/>
                <a:sym typeface="Times New Roman"/>
              </a:rPr>
              <a:t>4. Data Encryption Module</a:t>
            </a:r>
            <a:endParaRPr sz="2200" b="1" dirty="0">
              <a:latin typeface="Times New Roman"/>
              <a:ea typeface="Times New Roman"/>
              <a:cs typeface="Times New Roman"/>
              <a:sym typeface="Times New Roman"/>
            </a:endParaRPr>
          </a:p>
          <a:p>
            <a:pPr marL="0" lvl="0" indent="0" algn="l" rtl="0">
              <a:lnSpc>
                <a:spcPct val="150000"/>
              </a:lnSpc>
              <a:spcBef>
                <a:spcPts val="600"/>
              </a:spcBef>
              <a:spcAft>
                <a:spcPts val="0"/>
              </a:spcAft>
              <a:buSzPct val="76000"/>
              <a:buNone/>
            </a:pPr>
            <a:r>
              <a:rPr lang="en-US" sz="1600" b="1" dirty="0">
                <a:latin typeface="Times New Roman"/>
                <a:ea typeface="Times New Roman"/>
                <a:cs typeface="Times New Roman"/>
                <a:sym typeface="Times New Roman"/>
              </a:rPr>
              <a:t>Purpose:</a:t>
            </a:r>
            <a:endParaRPr dirty="0"/>
          </a:p>
          <a:p>
            <a:pPr marL="0" lvl="0" indent="0" algn="l" rtl="0">
              <a:lnSpc>
                <a:spcPct val="150000"/>
              </a:lnSpc>
              <a:spcBef>
                <a:spcPts val="600"/>
              </a:spcBef>
              <a:spcAft>
                <a:spcPts val="0"/>
              </a:spcAft>
              <a:buSzPct val="76000"/>
              <a:buNone/>
            </a:pPr>
            <a:r>
              <a:rPr lang="en-US" sz="2000" dirty="0">
                <a:latin typeface="Times New Roman"/>
                <a:ea typeface="Times New Roman"/>
                <a:cs typeface="Times New Roman"/>
                <a:sym typeface="Times New Roman"/>
              </a:rPr>
              <a:t>It is securely encrypted to protect user privacy and safeguard against unauthorized access.</a:t>
            </a:r>
            <a:endParaRPr sz="2000" dirty="0"/>
          </a:p>
        </p:txBody>
      </p:sp>
    </p:spTree>
  </p:cSld>
  <p:clrMapOvr>
    <a:masterClrMapping/>
  </p:clrMapOvr>
</p:sld>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579</Words>
  <Application>Microsoft Office PowerPoint</Application>
  <PresentationFormat>On-screen Show (16:9)</PresentationFormat>
  <Paragraphs>93</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Times</vt:lpstr>
      <vt:lpstr>Times New Roman</vt:lpstr>
      <vt:lpstr>Noto Sans Symbols</vt:lpstr>
      <vt:lpstr>Bookman Old Style</vt:lpstr>
      <vt:lpstr>Arial</vt:lpstr>
      <vt:lpstr>Calibri</vt:lpstr>
      <vt:lpstr>Gill Sans</vt:lpstr>
      <vt:lpstr>Origin</vt:lpstr>
      <vt:lpstr>   CGB1201 – JAVA PROGRAMMING </vt:lpstr>
      <vt:lpstr>Title of the Project</vt:lpstr>
      <vt:lpstr>Problem Identification </vt:lpstr>
      <vt:lpstr>Objective</vt:lpstr>
      <vt:lpstr>Proposed Architecture</vt:lpstr>
      <vt:lpstr>Java Programming  - Concepts Used</vt:lpstr>
      <vt:lpstr>List of Modules</vt:lpstr>
      <vt:lpstr>Module Description</vt:lpstr>
      <vt:lpstr>Module Description (Cont..)</vt:lpstr>
      <vt:lpstr>Module Description (Cont..)</vt:lpstr>
      <vt:lpstr>Source Code</vt:lpstr>
      <vt:lpstr>Source Code</vt:lpstr>
      <vt:lpstr>Source Code</vt:lpstr>
      <vt:lpstr>Results </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dc:creator>
  <cp:lastModifiedBy>pooja p</cp:lastModifiedBy>
  <cp:revision>1</cp:revision>
  <dcterms:modified xsi:type="dcterms:W3CDTF">2024-12-03T05:34:26Z</dcterms:modified>
</cp:coreProperties>
</file>