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82" r:id="rId5"/>
    <p:sldId id="260" r:id="rId6"/>
    <p:sldId id="291" r:id="rId7"/>
    <p:sldId id="292" r:id="rId8"/>
    <p:sldId id="296" r:id="rId9"/>
    <p:sldId id="265" r:id="rId10"/>
    <p:sldId id="283" r:id="rId11"/>
    <p:sldId id="287" r:id="rId12"/>
    <p:sldId id="264" r:id="rId13"/>
    <p:sldId id="284" r:id="rId14"/>
    <p:sldId id="288" r:id="rId15"/>
    <p:sldId id="289" r:id="rId16"/>
    <p:sldId id="290" r:id="rId17"/>
    <p:sldId id="266" r:id="rId18"/>
    <p:sldId id="285" r:id="rId19"/>
    <p:sldId id="286" r:id="rId20"/>
    <p:sldId id="297" r:id="rId21"/>
    <p:sldId id="298" r:id="rId22"/>
    <p:sldId id="268" r:id="rId23"/>
    <p:sldId id="278" r:id="rId24"/>
    <p:sldId id="269" r:id="rId25"/>
    <p:sldId id="294" r:id="rId26"/>
    <p:sldId id="295" r:id="rId27"/>
    <p:sldId id="293" r:id="rId28"/>
    <p:sldId id="270" r:id="rId29"/>
    <p:sldId id="281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>
        <p:scale>
          <a:sx n="70" d="100"/>
          <a:sy n="70" d="100"/>
        </p:scale>
        <p:origin x="5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45FC7-3E59-4884-8977-010B2CB950E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E5C6F-F11B-4B65-97A4-BD46FCC76DF1}">
      <dgm:prSet phldrT="[Text]"/>
      <dgm:spPr>
        <a:solidFill>
          <a:srgbClr val="92D050"/>
        </a:solidFill>
      </dgm:spPr>
      <dgm:t>
        <a:bodyPr/>
        <a:lstStyle/>
        <a:p>
          <a:r>
            <a:rPr lang="en-US" smtClean="0"/>
            <a:t>Random Forest</a:t>
          </a:r>
          <a:endParaRPr lang="en-US" dirty="0"/>
        </a:p>
      </dgm:t>
    </dgm:pt>
    <dgm:pt modelId="{30BC4F52-471D-470F-8F71-CF85864310BC}" type="parTrans" cxnId="{1079F698-C618-4CFC-8318-0B60EC3D3B03}">
      <dgm:prSet/>
      <dgm:spPr/>
      <dgm:t>
        <a:bodyPr/>
        <a:lstStyle/>
        <a:p>
          <a:endParaRPr lang="en-US"/>
        </a:p>
      </dgm:t>
    </dgm:pt>
    <dgm:pt modelId="{9D11F298-9060-42E1-8054-73E7EFD64B5F}" type="sibTrans" cxnId="{1079F698-C618-4CFC-8318-0B60EC3D3B03}">
      <dgm:prSet/>
      <dgm:spPr/>
      <dgm:t>
        <a:bodyPr/>
        <a:lstStyle/>
        <a:p>
          <a:endParaRPr lang="en-US"/>
        </a:p>
      </dgm:t>
    </dgm:pt>
    <dgm:pt modelId="{89A58554-CD9A-43AC-8C29-A847C3DCF3E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Tree 01</a:t>
          </a:r>
          <a:endParaRPr lang="en-US" dirty="0"/>
        </a:p>
      </dgm:t>
    </dgm:pt>
    <dgm:pt modelId="{11F7CACB-3EFF-447C-A82C-8C516E12B386}" type="parTrans" cxnId="{FA9F0C8C-FA56-468A-BAD7-4B7508E63F0A}">
      <dgm:prSet/>
      <dgm:spPr/>
      <dgm:t>
        <a:bodyPr/>
        <a:lstStyle/>
        <a:p>
          <a:endParaRPr lang="en-US"/>
        </a:p>
      </dgm:t>
    </dgm:pt>
    <dgm:pt modelId="{21D3CA0C-C64D-4B28-9428-125777C0F0BC}" type="sibTrans" cxnId="{FA9F0C8C-FA56-468A-BAD7-4B7508E63F0A}">
      <dgm:prSet/>
      <dgm:spPr/>
      <dgm:t>
        <a:bodyPr/>
        <a:lstStyle/>
        <a:p>
          <a:endParaRPr lang="en-US"/>
        </a:p>
      </dgm:t>
    </dgm:pt>
    <dgm:pt modelId="{FF3E58A8-1C23-40BF-82A1-69BE552EAB1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Apple</a:t>
          </a:r>
          <a:endParaRPr lang="en-US" dirty="0"/>
        </a:p>
      </dgm:t>
    </dgm:pt>
    <dgm:pt modelId="{6DFC07DF-ACFF-4D72-BBEA-0D46A88DFAF7}" type="parTrans" cxnId="{F67B5C25-CD8C-4A61-B725-154B401C3909}">
      <dgm:prSet/>
      <dgm:spPr/>
      <dgm:t>
        <a:bodyPr/>
        <a:lstStyle/>
        <a:p>
          <a:endParaRPr lang="en-US"/>
        </a:p>
      </dgm:t>
    </dgm:pt>
    <dgm:pt modelId="{122FF91C-5065-4B29-A87F-6AF3B2B9F6E3}" type="sibTrans" cxnId="{F67B5C25-CD8C-4A61-B725-154B401C3909}">
      <dgm:prSet/>
      <dgm:spPr/>
      <dgm:t>
        <a:bodyPr/>
        <a:lstStyle/>
        <a:p>
          <a:endParaRPr lang="en-US"/>
        </a:p>
      </dgm:t>
    </dgm:pt>
    <dgm:pt modelId="{114E14C7-0866-45C1-8203-237E96266F3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Tree 02</a:t>
          </a:r>
          <a:endParaRPr lang="en-US" dirty="0"/>
        </a:p>
      </dgm:t>
    </dgm:pt>
    <dgm:pt modelId="{C96A6188-62DD-410D-9765-AA266986B063}" type="parTrans" cxnId="{A56A205A-2D59-4D8D-A04D-8B2A0EE1CAF2}">
      <dgm:prSet/>
      <dgm:spPr/>
      <dgm:t>
        <a:bodyPr/>
        <a:lstStyle/>
        <a:p>
          <a:endParaRPr lang="en-US"/>
        </a:p>
      </dgm:t>
    </dgm:pt>
    <dgm:pt modelId="{1651EB52-2C8C-41ED-A2BB-E510F39F4C62}" type="sibTrans" cxnId="{A56A205A-2D59-4D8D-A04D-8B2A0EE1CAF2}">
      <dgm:prSet/>
      <dgm:spPr/>
      <dgm:t>
        <a:bodyPr/>
        <a:lstStyle/>
        <a:p>
          <a:endParaRPr lang="en-US"/>
        </a:p>
      </dgm:t>
    </dgm:pt>
    <dgm:pt modelId="{5A7A7EA6-29A6-44A1-8D30-0B4404FB580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Banana</a:t>
          </a:r>
          <a:endParaRPr lang="en-US" dirty="0"/>
        </a:p>
      </dgm:t>
    </dgm:pt>
    <dgm:pt modelId="{38172BF6-36AE-4E10-B635-4D52E40FFD53}" type="parTrans" cxnId="{618BF2B5-BB0B-410E-BBCE-0CD05244E469}">
      <dgm:prSet/>
      <dgm:spPr/>
      <dgm:t>
        <a:bodyPr/>
        <a:lstStyle/>
        <a:p>
          <a:endParaRPr lang="en-US"/>
        </a:p>
      </dgm:t>
    </dgm:pt>
    <dgm:pt modelId="{2870274D-7DE5-4887-A081-A765F6DC8780}" type="sibTrans" cxnId="{618BF2B5-BB0B-410E-BBCE-0CD05244E469}">
      <dgm:prSet/>
      <dgm:spPr/>
      <dgm:t>
        <a:bodyPr/>
        <a:lstStyle/>
        <a:p>
          <a:endParaRPr lang="en-US"/>
        </a:p>
      </dgm:t>
    </dgm:pt>
    <dgm:pt modelId="{0A322347-02B0-40C4-B980-E0CD5FEF69C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Tree 03</a:t>
          </a:r>
          <a:endParaRPr lang="en-US" dirty="0"/>
        </a:p>
      </dgm:t>
    </dgm:pt>
    <dgm:pt modelId="{173FD4AB-9C2F-49CF-AB74-CFE429DF2A68}" type="parTrans" cxnId="{4F024EA4-05EE-4962-B83A-6D85DCC02FA5}">
      <dgm:prSet/>
      <dgm:spPr/>
      <dgm:t>
        <a:bodyPr/>
        <a:lstStyle/>
        <a:p>
          <a:endParaRPr lang="en-US"/>
        </a:p>
      </dgm:t>
    </dgm:pt>
    <dgm:pt modelId="{081C35D5-C8ED-414B-8DA6-330E859027BC}" type="sibTrans" cxnId="{4F024EA4-05EE-4962-B83A-6D85DCC02FA5}">
      <dgm:prSet/>
      <dgm:spPr/>
      <dgm:t>
        <a:bodyPr/>
        <a:lstStyle/>
        <a:p>
          <a:endParaRPr lang="en-US"/>
        </a:p>
      </dgm:t>
    </dgm:pt>
    <dgm:pt modelId="{92CC55F2-413B-4DDD-A785-C362E9BC7E0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Apple</a:t>
          </a:r>
          <a:endParaRPr lang="en-US" dirty="0"/>
        </a:p>
      </dgm:t>
    </dgm:pt>
    <dgm:pt modelId="{D15D731D-20DD-4381-8AF5-5919B38CC574}" type="parTrans" cxnId="{D8E36DD8-9A1F-41B0-80C4-66D2BADA422A}">
      <dgm:prSet/>
      <dgm:spPr/>
      <dgm:t>
        <a:bodyPr/>
        <a:lstStyle/>
        <a:p>
          <a:endParaRPr lang="en-US"/>
        </a:p>
      </dgm:t>
    </dgm:pt>
    <dgm:pt modelId="{C5AF204E-3A2C-4DFC-AAB7-B1F4D7818B95}" type="sibTrans" cxnId="{D8E36DD8-9A1F-41B0-80C4-66D2BADA422A}">
      <dgm:prSet/>
      <dgm:spPr/>
      <dgm:t>
        <a:bodyPr/>
        <a:lstStyle/>
        <a:p>
          <a:endParaRPr lang="en-US"/>
        </a:p>
      </dgm:t>
    </dgm:pt>
    <dgm:pt modelId="{2F4898AE-4E18-4113-BA7A-65B31A73084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Fruit</a:t>
          </a:r>
          <a:endParaRPr lang="en-US" dirty="0"/>
        </a:p>
      </dgm:t>
    </dgm:pt>
    <dgm:pt modelId="{ABC85A15-FEEC-41B4-9842-45D077B9107F}" type="parTrans" cxnId="{9150D1ED-C3E2-498F-98C4-B4516C97DCCA}">
      <dgm:prSet/>
      <dgm:spPr/>
      <dgm:t>
        <a:bodyPr/>
        <a:lstStyle/>
        <a:p>
          <a:endParaRPr lang="en-US"/>
        </a:p>
      </dgm:t>
    </dgm:pt>
    <dgm:pt modelId="{DBBA7DDD-BFA7-458E-8D2E-5279A4E4F5D6}" type="sibTrans" cxnId="{9150D1ED-C3E2-498F-98C4-B4516C97DCCA}">
      <dgm:prSet/>
      <dgm:spPr/>
      <dgm:t>
        <a:bodyPr/>
        <a:lstStyle/>
        <a:p>
          <a:endParaRPr lang="en-US"/>
        </a:p>
      </dgm:t>
    </dgm:pt>
    <dgm:pt modelId="{A2518891-D41F-4CBE-8956-25E1F9BABC9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Apple</a:t>
          </a:r>
          <a:endParaRPr lang="en-US" dirty="0"/>
        </a:p>
      </dgm:t>
    </dgm:pt>
    <dgm:pt modelId="{1ACCFAB4-541E-453B-A4CF-9F0DC789A397}" type="parTrans" cxnId="{3A91A184-1F29-4106-8523-2E46B8CE94B4}">
      <dgm:prSet/>
      <dgm:spPr/>
      <dgm:t>
        <a:bodyPr/>
        <a:lstStyle/>
        <a:p>
          <a:endParaRPr lang="en-US"/>
        </a:p>
      </dgm:t>
    </dgm:pt>
    <dgm:pt modelId="{326ED82F-05F2-473C-8508-ED173D65B917}" type="sibTrans" cxnId="{3A91A184-1F29-4106-8523-2E46B8CE94B4}">
      <dgm:prSet/>
      <dgm:spPr/>
      <dgm:t>
        <a:bodyPr/>
        <a:lstStyle/>
        <a:p>
          <a:endParaRPr lang="en-US"/>
        </a:p>
      </dgm:t>
    </dgm:pt>
    <dgm:pt modelId="{8B8F4AF4-CFDD-4C09-A73E-A679E38904B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Apple </a:t>
          </a:r>
          <a:endParaRPr lang="en-US" dirty="0"/>
        </a:p>
      </dgm:t>
    </dgm:pt>
    <dgm:pt modelId="{53B79BE9-A498-423F-9909-6F204FB49E2B}" type="parTrans" cxnId="{7CD2D43E-521B-4600-B4BA-B375FA94EA93}">
      <dgm:prSet/>
      <dgm:spPr/>
      <dgm:t>
        <a:bodyPr/>
        <a:lstStyle/>
        <a:p>
          <a:endParaRPr lang="en-US"/>
        </a:p>
      </dgm:t>
    </dgm:pt>
    <dgm:pt modelId="{5379A454-752B-4510-96F0-3D6380B0FE1E}" type="sibTrans" cxnId="{7CD2D43E-521B-4600-B4BA-B375FA94EA93}">
      <dgm:prSet/>
      <dgm:spPr/>
      <dgm:t>
        <a:bodyPr/>
        <a:lstStyle/>
        <a:p>
          <a:endParaRPr lang="en-US"/>
        </a:p>
      </dgm:t>
    </dgm:pt>
    <dgm:pt modelId="{D45700BE-7291-4D2B-8C66-A05BE2CD7240}" type="pres">
      <dgm:prSet presAssocID="{A2F45FC7-3E59-4884-8977-010B2CB950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C1660B-496F-47E7-B1BC-C34A554FE818}" type="pres">
      <dgm:prSet presAssocID="{2F4898AE-4E18-4113-BA7A-65B31A73084F}" presName="root1" presStyleCnt="0"/>
      <dgm:spPr/>
    </dgm:pt>
    <dgm:pt modelId="{101E7823-1C66-4482-9F1B-8532C9117C5C}" type="pres">
      <dgm:prSet presAssocID="{2F4898AE-4E18-4113-BA7A-65B31A73084F}" presName="LevelOneTextNode" presStyleLbl="node0" presStyleIdx="0" presStyleCnt="1" custLinFactNeighborX="-20277" custLinFactNeighborY="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79A175-C978-4252-9E58-E3CA3C18EBAB}" type="pres">
      <dgm:prSet presAssocID="{2F4898AE-4E18-4113-BA7A-65B31A73084F}" presName="level2hierChild" presStyleCnt="0"/>
      <dgm:spPr/>
    </dgm:pt>
    <dgm:pt modelId="{AA9002AD-D761-460E-BBBC-40910BE7938D}" type="pres">
      <dgm:prSet presAssocID="{30BC4F52-471D-470F-8F71-CF85864310BC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8A543551-A3BA-4055-B576-67A57EB00C32}" type="pres">
      <dgm:prSet presAssocID="{30BC4F52-471D-470F-8F71-CF85864310BC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2C24687-A678-4DA2-85A5-FB87DC12B3DE}" type="pres">
      <dgm:prSet presAssocID="{600E5C6F-F11B-4B65-97A4-BD46FCC76DF1}" presName="root2" presStyleCnt="0"/>
      <dgm:spPr/>
    </dgm:pt>
    <dgm:pt modelId="{6B7AACEF-43B7-4C26-A135-C367BEC1242C}" type="pres">
      <dgm:prSet presAssocID="{600E5C6F-F11B-4B65-97A4-BD46FCC76DF1}" presName="LevelTwoTextNode" presStyleLbl="node2" presStyleIdx="0" presStyleCnt="1" custLinFactNeighborX="-27036" custLinFactNeighborY="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4DDF90-9715-48F8-BFCC-51E5F4811126}" type="pres">
      <dgm:prSet presAssocID="{600E5C6F-F11B-4B65-97A4-BD46FCC76DF1}" presName="level3hierChild" presStyleCnt="0"/>
      <dgm:spPr/>
    </dgm:pt>
    <dgm:pt modelId="{65AAC084-C4DB-4D91-9548-EB514E55B04B}" type="pres">
      <dgm:prSet presAssocID="{11F7CACB-3EFF-447C-A82C-8C516E12B386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4E9989F5-76BC-46BC-9460-F5ACED061502}" type="pres">
      <dgm:prSet presAssocID="{11F7CACB-3EFF-447C-A82C-8C516E12B386}" presName="connTx" presStyleLbl="parChTrans1D3" presStyleIdx="0" presStyleCnt="3"/>
      <dgm:spPr/>
      <dgm:t>
        <a:bodyPr/>
        <a:lstStyle/>
        <a:p>
          <a:endParaRPr lang="en-US"/>
        </a:p>
      </dgm:t>
    </dgm:pt>
    <dgm:pt modelId="{6CACF0EA-8E15-499D-BB04-303FFB6961C4}" type="pres">
      <dgm:prSet presAssocID="{89A58554-CD9A-43AC-8C29-A847C3DCF3EB}" presName="root2" presStyleCnt="0"/>
      <dgm:spPr/>
    </dgm:pt>
    <dgm:pt modelId="{6FB96A38-D675-45EC-83FA-7AFFFB709885}" type="pres">
      <dgm:prSet presAssocID="{89A58554-CD9A-43AC-8C29-A847C3DCF3E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3E3578-A22E-47EE-BB55-FF2292C5756E}" type="pres">
      <dgm:prSet presAssocID="{89A58554-CD9A-43AC-8C29-A847C3DCF3EB}" presName="level3hierChild" presStyleCnt="0"/>
      <dgm:spPr/>
    </dgm:pt>
    <dgm:pt modelId="{505D68F9-0CD3-4DFD-877F-DF62E21AFBE2}" type="pres">
      <dgm:prSet presAssocID="{6DFC07DF-ACFF-4D72-BBEA-0D46A88DFAF7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47A960B7-A768-449E-97CF-3EFD59C0F1CE}" type="pres">
      <dgm:prSet presAssocID="{6DFC07DF-ACFF-4D72-BBEA-0D46A88DFAF7}" presName="connTx" presStyleLbl="parChTrans1D4" presStyleIdx="0" presStyleCnt="5"/>
      <dgm:spPr/>
      <dgm:t>
        <a:bodyPr/>
        <a:lstStyle/>
        <a:p>
          <a:endParaRPr lang="en-US"/>
        </a:p>
      </dgm:t>
    </dgm:pt>
    <dgm:pt modelId="{FC718F1E-A989-406A-93C8-0A44E848E49F}" type="pres">
      <dgm:prSet presAssocID="{FF3E58A8-1C23-40BF-82A1-69BE552EAB1B}" presName="root2" presStyleCnt="0"/>
      <dgm:spPr/>
    </dgm:pt>
    <dgm:pt modelId="{A0432B42-081D-460A-8F80-B24AF443A912}" type="pres">
      <dgm:prSet presAssocID="{FF3E58A8-1C23-40BF-82A1-69BE552EAB1B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51DC19-50B4-48CC-B89F-0A2EAF81DA8F}" type="pres">
      <dgm:prSet presAssocID="{FF3E58A8-1C23-40BF-82A1-69BE552EAB1B}" presName="level3hierChild" presStyleCnt="0"/>
      <dgm:spPr/>
    </dgm:pt>
    <dgm:pt modelId="{88FC6BBB-808E-4440-A22D-5CF121BA4795}" type="pres">
      <dgm:prSet presAssocID="{1ACCFAB4-541E-453B-A4CF-9F0DC789A397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69E9168E-AC4E-42CD-AF34-5F17A95D1FF2}" type="pres">
      <dgm:prSet presAssocID="{1ACCFAB4-541E-453B-A4CF-9F0DC789A397}" presName="connTx" presStyleLbl="parChTrans1D4" presStyleIdx="1" presStyleCnt="5"/>
      <dgm:spPr/>
      <dgm:t>
        <a:bodyPr/>
        <a:lstStyle/>
        <a:p>
          <a:endParaRPr lang="en-US"/>
        </a:p>
      </dgm:t>
    </dgm:pt>
    <dgm:pt modelId="{69B037A0-2286-413D-9118-4CA67A721B83}" type="pres">
      <dgm:prSet presAssocID="{A2518891-D41F-4CBE-8956-25E1F9BABC95}" presName="root2" presStyleCnt="0"/>
      <dgm:spPr/>
    </dgm:pt>
    <dgm:pt modelId="{03D0C551-A20A-4D85-9DED-415308C4C20C}" type="pres">
      <dgm:prSet presAssocID="{A2518891-D41F-4CBE-8956-25E1F9BABC95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7DE344-182E-4EAB-8DB9-AFFC8312F5C4}" type="pres">
      <dgm:prSet presAssocID="{A2518891-D41F-4CBE-8956-25E1F9BABC95}" presName="level3hierChild" presStyleCnt="0"/>
      <dgm:spPr/>
    </dgm:pt>
    <dgm:pt modelId="{EF13C646-0D9F-4D6F-A9BC-E53532E1B502}" type="pres">
      <dgm:prSet presAssocID="{C96A6188-62DD-410D-9765-AA266986B063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45DE00D-1B57-4FF1-BD12-12197D775309}" type="pres">
      <dgm:prSet presAssocID="{C96A6188-62DD-410D-9765-AA266986B063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5A15148-7C04-4399-844F-0879294B9F15}" type="pres">
      <dgm:prSet presAssocID="{114E14C7-0866-45C1-8203-237E96266F3D}" presName="root2" presStyleCnt="0"/>
      <dgm:spPr/>
    </dgm:pt>
    <dgm:pt modelId="{2BAEB24E-8501-4C19-9324-B5BDF00CF7E4}" type="pres">
      <dgm:prSet presAssocID="{114E14C7-0866-45C1-8203-237E96266F3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E8CB4D-D4B8-47A2-8EE6-09D175C1B669}" type="pres">
      <dgm:prSet presAssocID="{114E14C7-0866-45C1-8203-237E96266F3D}" presName="level3hierChild" presStyleCnt="0"/>
      <dgm:spPr/>
    </dgm:pt>
    <dgm:pt modelId="{123B0911-BDE6-4A44-B05E-3830802A475F}" type="pres">
      <dgm:prSet presAssocID="{38172BF6-36AE-4E10-B635-4D52E40FFD53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55DAA828-7B3E-46CC-987F-DE2EDAA8ACF8}" type="pres">
      <dgm:prSet presAssocID="{38172BF6-36AE-4E10-B635-4D52E40FFD53}" presName="connTx" presStyleLbl="parChTrans1D4" presStyleIdx="2" presStyleCnt="5"/>
      <dgm:spPr/>
      <dgm:t>
        <a:bodyPr/>
        <a:lstStyle/>
        <a:p>
          <a:endParaRPr lang="en-US"/>
        </a:p>
      </dgm:t>
    </dgm:pt>
    <dgm:pt modelId="{A7822ECF-90B7-4132-9E31-99BA5FC303CB}" type="pres">
      <dgm:prSet presAssocID="{5A7A7EA6-29A6-44A1-8D30-0B4404FB580A}" presName="root2" presStyleCnt="0"/>
      <dgm:spPr/>
    </dgm:pt>
    <dgm:pt modelId="{13364EFF-CD51-4D1F-BC32-D996CF2B5F5F}" type="pres">
      <dgm:prSet presAssocID="{5A7A7EA6-29A6-44A1-8D30-0B4404FB580A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76E51-A4B0-4054-8675-A4BDAC458772}" type="pres">
      <dgm:prSet presAssocID="{5A7A7EA6-29A6-44A1-8D30-0B4404FB580A}" presName="level3hierChild" presStyleCnt="0"/>
      <dgm:spPr/>
    </dgm:pt>
    <dgm:pt modelId="{0A505E95-FCF6-4463-831C-6CF6E18BAE1E}" type="pres">
      <dgm:prSet presAssocID="{173FD4AB-9C2F-49CF-AB74-CFE429DF2A68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0CD39492-70A1-4139-8F35-EA37A773902C}" type="pres">
      <dgm:prSet presAssocID="{173FD4AB-9C2F-49CF-AB74-CFE429DF2A68}" presName="connTx" presStyleLbl="parChTrans1D3" presStyleIdx="2" presStyleCnt="3"/>
      <dgm:spPr/>
      <dgm:t>
        <a:bodyPr/>
        <a:lstStyle/>
        <a:p>
          <a:endParaRPr lang="en-US"/>
        </a:p>
      </dgm:t>
    </dgm:pt>
    <dgm:pt modelId="{6B8B849B-5319-4302-9FC3-94C40A377A34}" type="pres">
      <dgm:prSet presAssocID="{0A322347-02B0-40C4-B980-E0CD5FEF69C5}" presName="root2" presStyleCnt="0"/>
      <dgm:spPr/>
    </dgm:pt>
    <dgm:pt modelId="{296705AA-3122-474C-8748-77F6942F0598}" type="pres">
      <dgm:prSet presAssocID="{0A322347-02B0-40C4-B980-E0CD5FEF69C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9A5E6B-D5B3-461A-99A9-CD60C8F00A92}" type="pres">
      <dgm:prSet presAssocID="{0A322347-02B0-40C4-B980-E0CD5FEF69C5}" presName="level3hierChild" presStyleCnt="0"/>
      <dgm:spPr/>
    </dgm:pt>
    <dgm:pt modelId="{BC1D9B0E-9C31-4A0C-92BC-F27292E242EE}" type="pres">
      <dgm:prSet presAssocID="{D15D731D-20DD-4381-8AF5-5919B38CC574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B5A69200-083B-48CD-B4F9-2B4463CFB79A}" type="pres">
      <dgm:prSet presAssocID="{D15D731D-20DD-4381-8AF5-5919B38CC574}" presName="connTx" presStyleLbl="parChTrans1D4" presStyleIdx="3" presStyleCnt="5"/>
      <dgm:spPr/>
      <dgm:t>
        <a:bodyPr/>
        <a:lstStyle/>
        <a:p>
          <a:endParaRPr lang="en-US"/>
        </a:p>
      </dgm:t>
    </dgm:pt>
    <dgm:pt modelId="{BA303799-3321-4D37-ACC4-C07A66A76E53}" type="pres">
      <dgm:prSet presAssocID="{92CC55F2-413B-4DDD-A785-C362E9BC7E00}" presName="root2" presStyleCnt="0"/>
      <dgm:spPr/>
    </dgm:pt>
    <dgm:pt modelId="{59D54309-8727-4555-8BD8-21DB84DF928A}" type="pres">
      <dgm:prSet presAssocID="{92CC55F2-413B-4DDD-A785-C362E9BC7E00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392DFA-3531-4C83-A60A-726D9D384A8C}" type="pres">
      <dgm:prSet presAssocID="{92CC55F2-413B-4DDD-A785-C362E9BC7E00}" presName="level3hierChild" presStyleCnt="0"/>
      <dgm:spPr/>
    </dgm:pt>
    <dgm:pt modelId="{CA9748D3-3373-4CFC-9355-C1B3749D8EC2}" type="pres">
      <dgm:prSet presAssocID="{53B79BE9-A498-423F-9909-6F204FB49E2B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28CB675A-BD2E-44A5-A765-C1EB297B34B6}" type="pres">
      <dgm:prSet presAssocID="{53B79BE9-A498-423F-9909-6F204FB49E2B}" presName="connTx" presStyleLbl="parChTrans1D4" presStyleIdx="4" presStyleCnt="5"/>
      <dgm:spPr/>
      <dgm:t>
        <a:bodyPr/>
        <a:lstStyle/>
        <a:p>
          <a:endParaRPr lang="en-US"/>
        </a:p>
      </dgm:t>
    </dgm:pt>
    <dgm:pt modelId="{2E0A41A4-3C38-49EA-A0B8-1905FCEE2368}" type="pres">
      <dgm:prSet presAssocID="{8B8F4AF4-CFDD-4C09-A73E-A679E38904B2}" presName="root2" presStyleCnt="0"/>
      <dgm:spPr/>
    </dgm:pt>
    <dgm:pt modelId="{09702E86-3BE6-4823-9811-FCFC6E797E53}" type="pres">
      <dgm:prSet presAssocID="{8B8F4AF4-CFDD-4C09-A73E-A679E38904B2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90E90-02B8-45E1-90F5-58D1D2743F5D}" type="pres">
      <dgm:prSet presAssocID="{8B8F4AF4-CFDD-4C09-A73E-A679E38904B2}" presName="level3hierChild" presStyleCnt="0"/>
      <dgm:spPr/>
    </dgm:pt>
  </dgm:ptLst>
  <dgm:cxnLst>
    <dgm:cxn modelId="{C6330CE3-F9AD-41E7-91FA-830557948A8C}" type="presOf" srcId="{C96A6188-62DD-410D-9765-AA266986B063}" destId="{EF13C646-0D9F-4D6F-A9BC-E53532E1B502}" srcOrd="0" destOrd="0" presId="urn:microsoft.com/office/officeart/2005/8/layout/hierarchy2"/>
    <dgm:cxn modelId="{2B5FE29F-03D1-4CA0-88E5-3684C13D5300}" type="presOf" srcId="{A2518891-D41F-4CBE-8956-25E1F9BABC95}" destId="{03D0C551-A20A-4D85-9DED-415308C4C20C}" srcOrd="0" destOrd="0" presId="urn:microsoft.com/office/officeart/2005/8/layout/hierarchy2"/>
    <dgm:cxn modelId="{32BB6F72-E945-4F67-B618-C043D2DFA949}" type="presOf" srcId="{89A58554-CD9A-43AC-8C29-A847C3DCF3EB}" destId="{6FB96A38-D675-45EC-83FA-7AFFFB709885}" srcOrd="0" destOrd="0" presId="urn:microsoft.com/office/officeart/2005/8/layout/hierarchy2"/>
    <dgm:cxn modelId="{1FD7748C-3195-4B5D-AC9C-4F7F3AF467FC}" type="presOf" srcId="{8B8F4AF4-CFDD-4C09-A73E-A679E38904B2}" destId="{09702E86-3BE6-4823-9811-FCFC6E797E53}" srcOrd="0" destOrd="0" presId="urn:microsoft.com/office/officeart/2005/8/layout/hierarchy2"/>
    <dgm:cxn modelId="{C928E576-3865-4908-8DC2-BF26558C0E5E}" type="presOf" srcId="{600E5C6F-F11B-4B65-97A4-BD46FCC76DF1}" destId="{6B7AACEF-43B7-4C26-A135-C367BEC1242C}" srcOrd="0" destOrd="0" presId="urn:microsoft.com/office/officeart/2005/8/layout/hierarchy2"/>
    <dgm:cxn modelId="{FA9F0C8C-FA56-468A-BAD7-4B7508E63F0A}" srcId="{600E5C6F-F11B-4B65-97A4-BD46FCC76DF1}" destId="{89A58554-CD9A-43AC-8C29-A847C3DCF3EB}" srcOrd="0" destOrd="0" parTransId="{11F7CACB-3EFF-447C-A82C-8C516E12B386}" sibTransId="{21D3CA0C-C64D-4B28-9428-125777C0F0BC}"/>
    <dgm:cxn modelId="{E51CA465-5D34-4C38-93C3-3FAAC820174A}" type="presOf" srcId="{1ACCFAB4-541E-453B-A4CF-9F0DC789A397}" destId="{88FC6BBB-808E-4440-A22D-5CF121BA4795}" srcOrd="0" destOrd="0" presId="urn:microsoft.com/office/officeart/2005/8/layout/hierarchy2"/>
    <dgm:cxn modelId="{618BF2B5-BB0B-410E-BBCE-0CD05244E469}" srcId="{114E14C7-0866-45C1-8203-237E96266F3D}" destId="{5A7A7EA6-29A6-44A1-8D30-0B4404FB580A}" srcOrd="0" destOrd="0" parTransId="{38172BF6-36AE-4E10-B635-4D52E40FFD53}" sibTransId="{2870274D-7DE5-4887-A081-A765F6DC8780}"/>
    <dgm:cxn modelId="{40826501-1D06-46E3-9315-0EB4C308D437}" type="presOf" srcId="{38172BF6-36AE-4E10-B635-4D52E40FFD53}" destId="{123B0911-BDE6-4A44-B05E-3830802A475F}" srcOrd="0" destOrd="0" presId="urn:microsoft.com/office/officeart/2005/8/layout/hierarchy2"/>
    <dgm:cxn modelId="{0E1FB58D-20FF-4E6D-A930-A0AEDD768301}" type="presOf" srcId="{38172BF6-36AE-4E10-B635-4D52E40FFD53}" destId="{55DAA828-7B3E-46CC-987F-DE2EDAA8ACF8}" srcOrd="1" destOrd="0" presId="urn:microsoft.com/office/officeart/2005/8/layout/hierarchy2"/>
    <dgm:cxn modelId="{CB2E2772-D84B-4D17-BDAA-53F4973A8DD0}" type="presOf" srcId="{173FD4AB-9C2F-49CF-AB74-CFE429DF2A68}" destId="{0A505E95-FCF6-4463-831C-6CF6E18BAE1E}" srcOrd="0" destOrd="0" presId="urn:microsoft.com/office/officeart/2005/8/layout/hierarchy2"/>
    <dgm:cxn modelId="{645786F1-1153-4FA7-87C6-C9AE9BD1F2F3}" type="presOf" srcId="{11F7CACB-3EFF-447C-A82C-8C516E12B386}" destId="{4E9989F5-76BC-46BC-9460-F5ACED061502}" srcOrd="1" destOrd="0" presId="urn:microsoft.com/office/officeart/2005/8/layout/hierarchy2"/>
    <dgm:cxn modelId="{5D5087E7-8919-4DC1-A332-9596E3A15806}" type="presOf" srcId="{173FD4AB-9C2F-49CF-AB74-CFE429DF2A68}" destId="{0CD39492-70A1-4139-8F35-EA37A773902C}" srcOrd="1" destOrd="0" presId="urn:microsoft.com/office/officeart/2005/8/layout/hierarchy2"/>
    <dgm:cxn modelId="{EF293447-C100-471E-97D3-54E8E9A8758C}" type="presOf" srcId="{6DFC07DF-ACFF-4D72-BBEA-0D46A88DFAF7}" destId="{47A960B7-A768-449E-97CF-3EFD59C0F1CE}" srcOrd="1" destOrd="0" presId="urn:microsoft.com/office/officeart/2005/8/layout/hierarchy2"/>
    <dgm:cxn modelId="{48D4C2A1-E239-45BA-B5D5-460871CFC05A}" type="presOf" srcId="{D15D731D-20DD-4381-8AF5-5919B38CC574}" destId="{BC1D9B0E-9C31-4A0C-92BC-F27292E242EE}" srcOrd="0" destOrd="0" presId="urn:microsoft.com/office/officeart/2005/8/layout/hierarchy2"/>
    <dgm:cxn modelId="{F18BE7D8-537F-47EE-A76A-F420DF87F969}" type="presOf" srcId="{6DFC07DF-ACFF-4D72-BBEA-0D46A88DFAF7}" destId="{505D68F9-0CD3-4DFD-877F-DF62E21AFBE2}" srcOrd="0" destOrd="0" presId="urn:microsoft.com/office/officeart/2005/8/layout/hierarchy2"/>
    <dgm:cxn modelId="{1079F698-C618-4CFC-8318-0B60EC3D3B03}" srcId="{2F4898AE-4E18-4113-BA7A-65B31A73084F}" destId="{600E5C6F-F11B-4B65-97A4-BD46FCC76DF1}" srcOrd="0" destOrd="0" parTransId="{30BC4F52-471D-470F-8F71-CF85864310BC}" sibTransId="{9D11F298-9060-42E1-8054-73E7EFD64B5F}"/>
    <dgm:cxn modelId="{ED0FB5A9-2B74-483D-8FC0-9CF3A2EB4481}" type="presOf" srcId="{92CC55F2-413B-4DDD-A785-C362E9BC7E00}" destId="{59D54309-8727-4555-8BD8-21DB84DF928A}" srcOrd="0" destOrd="0" presId="urn:microsoft.com/office/officeart/2005/8/layout/hierarchy2"/>
    <dgm:cxn modelId="{F67B5C25-CD8C-4A61-B725-154B401C3909}" srcId="{89A58554-CD9A-43AC-8C29-A847C3DCF3EB}" destId="{FF3E58A8-1C23-40BF-82A1-69BE552EAB1B}" srcOrd="0" destOrd="0" parTransId="{6DFC07DF-ACFF-4D72-BBEA-0D46A88DFAF7}" sibTransId="{122FF91C-5065-4B29-A87F-6AF3B2B9F6E3}"/>
    <dgm:cxn modelId="{55BBE4E0-1DD5-4235-8010-DC2069EE8220}" type="presOf" srcId="{114E14C7-0866-45C1-8203-237E96266F3D}" destId="{2BAEB24E-8501-4C19-9324-B5BDF00CF7E4}" srcOrd="0" destOrd="0" presId="urn:microsoft.com/office/officeart/2005/8/layout/hierarchy2"/>
    <dgm:cxn modelId="{3F01AD7A-3713-49BF-95EB-D719BEAE2312}" type="presOf" srcId="{C96A6188-62DD-410D-9765-AA266986B063}" destId="{645DE00D-1B57-4FF1-BD12-12197D775309}" srcOrd="1" destOrd="0" presId="urn:microsoft.com/office/officeart/2005/8/layout/hierarchy2"/>
    <dgm:cxn modelId="{81A2DD04-25DF-4CB0-ACD0-97498B15DB1A}" type="presOf" srcId="{A2F45FC7-3E59-4884-8977-010B2CB950EB}" destId="{D45700BE-7291-4D2B-8C66-A05BE2CD7240}" srcOrd="0" destOrd="0" presId="urn:microsoft.com/office/officeart/2005/8/layout/hierarchy2"/>
    <dgm:cxn modelId="{41607877-7F05-4B02-9C0A-3D74E0264654}" type="presOf" srcId="{5A7A7EA6-29A6-44A1-8D30-0B4404FB580A}" destId="{13364EFF-CD51-4D1F-BC32-D996CF2B5F5F}" srcOrd="0" destOrd="0" presId="urn:microsoft.com/office/officeart/2005/8/layout/hierarchy2"/>
    <dgm:cxn modelId="{4F024EA4-05EE-4962-B83A-6D85DCC02FA5}" srcId="{600E5C6F-F11B-4B65-97A4-BD46FCC76DF1}" destId="{0A322347-02B0-40C4-B980-E0CD5FEF69C5}" srcOrd="2" destOrd="0" parTransId="{173FD4AB-9C2F-49CF-AB74-CFE429DF2A68}" sibTransId="{081C35D5-C8ED-414B-8DA6-330E859027BC}"/>
    <dgm:cxn modelId="{3CF9E06E-D373-4406-9857-4193E7F3A7A0}" type="presOf" srcId="{D15D731D-20DD-4381-8AF5-5919B38CC574}" destId="{B5A69200-083B-48CD-B4F9-2B4463CFB79A}" srcOrd="1" destOrd="0" presId="urn:microsoft.com/office/officeart/2005/8/layout/hierarchy2"/>
    <dgm:cxn modelId="{DE39B03D-CB14-442E-8FD3-966F222BA044}" type="presOf" srcId="{2F4898AE-4E18-4113-BA7A-65B31A73084F}" destId="{101E7823-1C66-4482-9F1B-8532C9117C5C}" srcOrd="0" destOrd="0" presId="urn:microsoft.com/office/officeart/2005/8/layout/hierarchy2"/>
    <dgm:cxn modelId="{1CF1FB34-7994-4C47-A19C-D7758B32F4C7}" type="presOf" srcId="{0A322347-02B0-40C4-B980-E0CD5FEF69C5}" destId="{296705AA-3122-474C-8748-77F6942F0598}" srcOrd="0" destOrd="0" presId="urn:microsoft.com/office/officeart/2005/8/layout/hierarchy2"/>
    <dgm:cxn modelId="{84202BD3-8163-43AB-ACCC-71AC4EF8849A}" type="presOf" srcId="{53B79BE9-A498-423F-9909-6F204FB49E2B}" destId="{28CB675A-BD2E-44A5-A765-C1EB297B34B6}" srcOrd="1" destOrd="0" presId="urn:microsoft.com/office/officeart/2005/8/layout/hierarchy2"/>
    <dgm:cxn modelId="{3A91A184-1F29-4106-8523-2E46B8CE94B4}" srcId="{FF3E58A8-1C23-40BF-82A1-69BE552EAB1B}" destId="{A2518891-D41F-4CBE-8956-25E1F9BABC95}" srcOrd="0" destOrd="0" parTransId="{1ACCFAB4-541E-453B-A4CF-9F0DC789A397}" sibTransId="{326ED82F-05F2-473C-8508-ED173D65B917}"/>
    <dgm:cxn modelId="{9150D1ED-C3E2-498F-98C4-B4516C97DCCA}" srcId="{A2F45FC7-3E59-4884-8977-010B2CB950EB}" destId="{2F4898AE-4E18-4113-BA7A-65B31A73084F}" srcOrd="0" destOrd="0" parTransId="{ABC85A15-FEEC-41B4-9842-45D077B9107F}" sibTransId="{DBBA7DDD-BFA7-458E-8D2E-5279A4E4F5D6}"/>
    <dgm:cxn modelId="{A56A205A-2D59-4D8D-A04D-8B2A0EE1CAF2}" srcId="{600E5C6F-F11B-4B65-97A4-BD46FCC76DF1}" destId="{114E14C7-0866-45C1-8203-237E96266F3D}" srcOrd="1" destOrd="0" parTransId="{C96A6188-62DD-410D-9765-AA266986B063}" sibTransId="{1651EB52-2C8C-41ED-A2BB-E510F39F4C62}"/>
    <dgm:cxn modelId="{55BA58CC-2F71-4B82-8503-649F72855F18}" type="presOf" srcId="{11F7CACB-3EFF-447C-A82C-8C516E12B386}" destId="{65AAC084-C4DB-4D91-9548-EB514E55B04B}" srcOrd="0" destOrd="0" presId="urn:microsoft.com/office/officeart/2005/8/layout/hierarchy2"/>
    <dgm:cxn modelId="{277A5AE7-4666-450A-80D2-58DCBBD12E5D}" type="presOf" srcId="{30BC4F52-471D-470F-8F71-CF85864310BC}" destId="{8A543551-A3BA-4055-B576-67A57EB00C32}" srcOrd="1" destOrd="0" presId="urn:microsoft.com/office/officeart/2005/8/layout/hierarchy2"/>
    <dgm:cxn modelId="{7CD2D43E-521B-4600-B4BA-B375FA94EA93}" srcId="{92CC55F2-413B-4DDD-A785-C362E9BC7E00}" destId="{8B8F4AF4-CFDD-4C09-A73E-A679E38904B2}" srcOrd="0" destOrd="0" parTransId="{53B79BE9-A498-423F-9909-6F204FB49E2B}" sibTransId="{5379A454-752B-4510-96F0-3D6380B0FE1E}"/>
    <dgm:cxn modelId="{ABAFECC8-8A38-439F-BE97-AC76AFE4B06E}" type="presOf" srcId="{1ACCFAB4-541E-453B-A4CF-9F0DC789A397}" destId="{69E9168E-AC4E-42CD-AF34-5F17A95D1FF2}" srcOrd="1" destOrd="0" presId="urn:microsoft.com/office/officeart/2005/8/layout/hierarchy2"/>
    <dgm:cxn modelId="{C7945555-6225-4EE4-BC19-D0519452EE1A}" type="presOf" srcId="{53B79BE9-A498-423F-9909-6F204FB49E2B}" destId="{CA9748D3-3373-4CFC-9355-C1B3749D8EC2}" srcOrd="0" destOrd="0" presId="urn:microsoft.com/office/officeart/2005/8/layout/hierarchy2"/>
    <dgm:cxn modelId="{ECD5640D-63EA-4ECE-B4C3-C1CE1EE50527}" type="presOf" srcId="{30BC4F52-471D-470F-8F71-CF85864310BC}" destId="{AA9002AD-D761-460E-BBBC-40910BE7938D}" srcOrd="0" destOrd="0" presId="urn:microsoft.com/office/officeart/2005/8/layout/hierarchy2"/>
    <dgm:cxn modelId="{D8E36DD8-9A1F-41B0-80C4-66D2BADA422A}" srcId="{0A322347-02B0-40C4-B980-E0CD5FEF69C5}" destId="{92CC55F2-413B-4DDD-A785-C362E9BC7E00}" srcOrd="0" destOrd="0" parTransId="{D15D731D-20DD-4381-8AF5-5919B38CC574}" sibTransId="{C5AF204E-3A2C-4DFC-AAB7-B1F4D7818B95}"/>
    <dgm:cxn modelId="{0D0386A8-F79A-4935-8E47-1052866F5B0E}" type="presOf" srcId="{FF3E58A8-1C23-40BF-82A1-69BE552EAB1B}" destId="{A0432B42-081D-460A-8F80-B24AF443A912}" srcOrd="0" destOrd="0" presId="urn:microsoft.com/office/officeart/2005/8/layout/hierarchy2"/>
    <dgm:cxn modelId="{D444EFE3-A152-4CF7-91C8-70C62F22EE48}" type="presParOf" srcId="{D45700BE-7291-4D2B-8C66-A05BE2CD7240}" destId="{C0C1660B-496F-47E7-B1BC-C34A554FE818}" srcOrd="0" destOrd="0" presId="urn:microsoft.com/office/officeart/2005/8/layout/hierarchy2"/>
    <dgm:cxn modelId="{7C27DBE3-03E9-4743-B1C1-5207C916FAFF}" type="presParOf" srcId="{C0C1660B-496F-47E7-B1BC-C34A554FE818}" destId="{101E7823-1C66-4482-9F1B-8532C9117C5C}" srcOrd="0" destOrd="0" presId="urn:microsoft.com/office/officeart/2005/8/layout/hierarchy2"/>
    <dgm:cxn modelId="{24FF5CD4-EB44-41B3-8468-533FFA558DD2}" type="presParOf" srcId="{C0C1660B-496F-47E7-B1BC-C34A554FE818}" destId="{B679A175-C978-4252-9E58-E3CA3C18EBAB}" srcOrd="1" destOrd="0" presId="urn:microsoft.com/office/officeart/2005/8/layout/hierarchy2"/>
    <dgm:cxn modelId="{ACEFB1A2-A601-415D-8813-913F51ECBB1D}" type="presParOf" srcId="{B679A175-C978-4252-9E58-E3CA3C18EBAB}" destId="{AA9002AD-D761-460E-BBBC-40910BE7938D}" srcOrd="0" destOrd="0" presId="urn:microsoft.com/office/officeart/2005/8/layout/hierarchy2"/>
    <dgm:cxn modelId="{F11114A9-A311-4DF1-AFCE-153FA6B0CB83}" type="presParOf" srcId="{AA9002AD-D761-460E-BBBC-40910BE7938D}" destId="{8A543551-A3BA-4055-B576-67A57EB00C32}" srcOrd="0" destOrd="0" presId="urn:microsoft.com/office/officeart/2005/8/layout/hierarchy2"/>
    <dgm:cxn modelId="{DD3FD60E-31B1-4291-95DF-08A317F4022A}" type="presParOf" srcId="{B679A175-C978-4252-9E58-E3CA3C18EBAB}" destId="{72C24687-A678-4DA2-85A5-FB87DC12B3DE}" srcOrd="1" destOrd="0" presId="urn:microsoft.com/office/officeart/2005/8/layout/hierarchy2"/>
    <dgm:cxn modelId="{3FFF2027-8BE9-423E-9763-1D1614289318}" type="presParOf" srcId="{72C24687-A678-4DA2-85A5-FB87DC12B3DE}" destId="{6B7AACEF-43B7-4C26-A135-C367BEC1242C}" srcOrd="0" destOrd="0" presId="urn:microsoft.com/office/officeart/2005/8/layout/hierarchy2"/>
    <dgm:cxn modelId="{41B8AF1C-3521-4F27-A680-01DDBE0AE24A}" type="presParOf" srcId="{72C24687-A678-4DA2-85A5-FB87DC12B3DE}" destId="{4C4DDF90-9715-48F8-BFCC-51E5F4811126}" srcOrd="1" destOrd="0" presId="urn:microsoft.com/office/officeart/2005/8/layout/hierarchy2"/>
    <dgm:cxn modelId="{9782212A-9038-4042-AB69-6D9DE3314A4D}" type="presParOf" srcId="{4C4DDF90-9715-48F8-BFCC-51E5F4811126}" destId="{65AAC084-C4DB-4D91-9548-EB514E55B04B}" srcOrd="0" destOrd="0" presId="urn:microsoft.com/office/officeart/2005/8/layout/hierarchy2"/>
    <dgm:cxn modelId="{48336630-5405-44B8-BECA-833F76C5D829}" type="presParOf" srcId="{65AAC084-C4DB-4D91-9548-EB514E55B04B}" destId="{4E9989F5-76BC-46BC-9460-F5ACED061502}" srcOrd="0" destOrd="0" presId="urn:microsoft.com/office/officeart/2005/8/layout/hierarchy2"/>
    <dgm:cxn modelId="{6AEF68CD-4795-4CB1-A1C3-E1F31D693E44}" type="presParOf" srcId="{4C4DDF90-9715-48F8-BFCC-51E5F4811126}" destId="{6CACF0EA-8E15-499D-BB04-303FFB6961C4}" srcOrd="1" destOrd="0" presId="urn:microsoft.com/office/officeart/2005/8/layout/hierarchy2"/>
    <dgm:cxn modelId="{A16248B8-C517-4C8C-BF75-61F1283CDB11}" type="presParOf" srcId="{6CACF0EA-8E15-499D-BB04-303FFB6961C4}" destId="{6FB96A38-D675-45EC-83FA-7AFFFB709885}" srcOrd="0" destOrd="0" presId="urn:microsoft.com/office/officeart/2005/8/layout/hierarchy2"/>
    <dgm:cxn modelId="{2F3BE191-3413-4DD3-A1BC-B550D391403F}" type="presParOf" srcId="{6CACF0EA-8E15-499D-BB04-303FFB6961C4}" destId="{0B3E3578-A22E-47EE-BB55-FF2292C5756E}" srcOrd="1" destOrd="0" presId="urn:microsoft.com/office/officeart/2005/8/layout/hierarchy2"/>
    <dgm:cxn modelId="{26E20825-9295-4CC2-AE01-3B08301EDF48}" type="presParOf" srcId="{0B3E3578-A22E-47EE-BB55-FF2292C5756E}" destId="{505D68F9-0CD3-4DFD-877F-DF62E21AFBE2}" srcOrd="0" destOrd="0" presId="urn:microsoft.com/office/officeart/2005/8/layout/hierarchy2"/>
    <dgm:cxn modelId="{4E6AC2DE-423A-457E-AC32-DA01EC2131B2}" type="presParOf" srcId="{505D68F9-0CD3-4DFD-877F-DF62E21AFBE2}" destId="{47A960B7-A768-449E-97CF-3EFD59C0F1CE}" srcOrd="0" destOrd="0" presId="urn:microsoft.com/office/officeart/2005/8/layout/hierarchy2"/>
    <dgm:cxn modelId="{B549FDDF-913F-4839-B9C3-12BF6EAA7223}" type="presParOf" srcId="{0B3E3578-A22E-47EE-BB55-FF2292C5756E}" destId="{FC718F1E-A989-406A-93C8-0A44E848E49F}" srcOrd="1" destOrd="0" presId="urn:microsoft.com/office/officeart/2005/8/layout/hierarchy2"/>
    <dgm:cxn modelId="{9D5759DC-206F-46BF-B28B-CCE1ECB5006F}" type="presParOf" srcId="{FC718F1E-A989-406A-93C8-0A44E848E49F}" destId="{A0432B42-081D-460A-8F80-B24AF443A912}" srcOrd="0" destOrd="0" presId="urn:microsoft.com/office/officeart/2005/8/layout/hierarchy2"/>
    <dgm:cxn modelId="{4DCB4F13-C369-4DC3-804D-E389218A82E3}" type="presParOf" srcId="{FC718F1E-A989-406A-93C8-0A44E848E49F}" destId="{2C51DC19-50B4-48CC-B89F-0A2EAF81DA8F}" srcOrd="1" destOrd="0" presId="urn:microsoft.com/office/officeart/2005/8/layout/hierarchy2"/>
    <dgm:cxn modelId="{52C0763D-0C1F-49BB-BA26-B7B5DCD4CF66}" type="presParOf" srcId="{2C51DC19-50B4-48CC-B89F-0A2EAF81DA8F}" destId="{88FC6BBB-808E-4440-A22D-5CF121BA4795}" srcOrd="0" destOrd="0" presId="urn:microsoft.com/office/officeart/2005/8/layout/hierarchy2"/>
    <dgm:cxn modelId="{7295EC39-A6D1-434D-90D0-F07EB6C416E2}" type="presParOf" srcId="{88FC6BBB-808E-4440-A22D-5CF121BA4795}" destId="{69E9168E-AC4E-42CD-AF34-5F17A95D1FF2}" srcOrd="0" destOrd="0" presId="urn:microsoft.com/office/officeart/2005/8/layout/hierarchy2"/>
    <dgm:cxn modelId="{F6C6C40B-F6CD-4200-8E48-8B098084755A}" type="presParOf" srcId="{2C51DC19-50B4-48CC-B89F-0A2EAF81DA8F}" destId="{69B037A0-2286-413D-9118-4CA67A721B83}" srcOrd="1" destOrd="0" presId="urn:microsoft.com/office/officeart/2005/8/layout/hierarchy2"/>
    <dgm:cxn modelId="{4AA88657-3A56-4976-B5BF-F4EF4E6B5CA7}" type="presParOf" srcId="{69B037A0-2286-413D-9118-4CA67A721B83}" destId="{03D0C551-A20A-4D85-9DED-415308C4C20C}" srcOrd="0" destOrd="0" presId="urn:microsoft.com/office/officeart/2005/8/layout/hierarchy2"/>
    <dgm:cxn modelId="{F381997F-43DA-45F2-A549-05D219F8E3A6}" type="presParOf" srcId="{69B037A0-2286-413D-9118-4CA67A721B83}" destId="{967DE344-182E-4EAB-8DB9-AFFC8312F5C4}" srcOrd="1" destOrd="0" presId="urn:microsoft.com/office/officeart/2005/8/layout/hierarchy2"/>
    <dgm:cxn modelId="{A833165A-91E1-40DE-B342-590DB4721D94}" type="presParOf" srcId="{4C4DDF90-9715-48F8-BFCC-51E5F4811126}" destId="{EF13C646-0D9F-4D6F-A9BC-E53532E1B502}" srcOrd="2" destOrd="0" presId="urn:microsoft.com/office/officeart/2005/8/layout/hierarchy2"/>
    <dgm:cxn modelId="{EDEBF45F-B3A8-4E43-824E-F6A24257CE33}" type="presParOf" srcId="{EF13C646-0D9F-4D6F-A9BC-E53532E1B502}" destId="{645DE00D-1B57-4FF1-BD12-12197D775309}" srcOrd="0" destOrd="0" presId="urn:microsoft.com/office/officeart/2005/8/layout/hierarchy2"/>
    <dgm:cxn modelId="{59DBD6B8-91FA-4A58-A8BC-FC31596C19E1}" type="presParOf" srcId="{4C4DDF90-9715-48F8-BFCC-51E5F4811126}" destId="{15A15148-7C04-4399-844F-0879294B9F15}" srcOrd="3" destOrd="0" presId="urn:microsoft.com/office/officeart/2005/8/layout/hierarchy2"/>
    <dgm:cxn modelId="{CADD6485-4212-489A-99E3-DD5F60127469}" type="presParOf" srcId="{15A15148-7C04-4399-844F-0879294B9F15}" destId="{2BAEB24E-8501-4C19-9324-B5BDF00CF7E4}" srcOrd="0" destOrd="0" presId="urn:microsoft.com/office/officeart/2005/8/layout/hierarchy2"/>
    <dgm:cxn modelId="{0749389C-A877-41AB-8BB7-47BCADF104B9}" type="presParOf" srcId="{15A15148-7C04-4399-844F-0879294B9F15}" destId="{DEE8CB4D-D4B8-47A2-8EE6-09D175C1B669}" srcOrd="1" destOrd="0" presId="urn:microsoft.com/office/officeart/2005/8/layout/hierarchy2"/>
    <dgm:cxn modelId="{4CE009DF-9491-400D-8D21-6742BC53D0AB}" type="presParOf" srcId="{DEE8CB4D-D4B8-47A2-8EE6-09D175C1B669}" destId="{123B0911-BDE6-4A44-B05E-3830802A475F}" srcOrd="0" destOrd="0" presId="urn:microsoft.com/office/officeart/2005/8/layout/hierarchy2"/>
    <dgm:cxn modelId="{ED899A8F-59C4-43C6-AC1C-50D2E5CEC19A}" type="presParOf" srcId="{123B0911-BDE6-4A44-B05E-3830802A475F}" destId="{55DAA828-7B3E-46CC-987F-DE2EDAA8ACF8}" srcOrd="0" destOrd="0" presId="urn:microsoft.com/office/officeart/2005/8/layout/hierarchy2"/>
    <dgm:cxn modelId="{3F589EC3-433F-424C-A775-752DE6DDC099}" type="presParOf" srcId="{DEE8CB4D-D4B8-47A2-8EE6-09D175C1B669}" destId="{A7822ECF-90B7-4132-9E31-99BA5FC303CB}" srcOrd="1" destOrd="0" presId="urn:microsoft.com/office/officeart/2005/8/layout/hierarchy2"/>
    <dgm:cxn modelId="{10AAD4BC-8EB2-460D-9BEF-7EBAE4E98EF0}" type="presParOf" srcId="{A7822ECF-90B7-4132-9E31-99BA5FC303CB}" destId="{13364EFF-CD51-4D1F-BC32-D996CF2B5F5F}" srcOrd="0" destOrd="0" presId="urn:microsoft.com/office/officeart/2005/8/layout/hierarchy2"/>
    <dgm:cxn modelId="{34739AA2-4A74-43F6-8420-C88A55FD6A43}" type="presParOf" srcId="{A7822ECF-90B7-4132-9E31-99BA5FC303CB}" destId="{88376E51-A4B0-4054-8675-A4BDAC458772}" srcOrd="1" destOrd="0" presId="urn:microsoft.com/office/officeart/2005/8/layout/hierarchy2"/>
    <dgm:cxn modelId="{5EA53C63-DAA3-416A-80E6-56DCD5A2DE08}" type="presParOf" srcId="{4C4DDF90-9715-48F8-BFCC-51E5F4811126}" destId="{0A505E95-FCF6-4463-831C-6CF6E18BAE1E}" srcOrd="4" destOrd="0" presId="urn:microsoft.com/office/officeart/2005/8/layout/hierarchy2"/>
    <dgm:cxn modelId="{0E7562EF-84DA-4A59-9B20-9B01B5939C89}" type="presParOf" srcId="{0A505E95-FCF6-4463-831C-6CF6E18BAE1E}" destId="{0CD39492-70A1-4139-8F35-EA37A773902C}" srcOrd="0" destOrd="0" presId="urn:microsoft.com/office/officeart/2005/8/layout/hierarchy2"/>
    <dgm:cxn modelId="{73D284FC-B449-47A3-8CB2-7F6B4AE396A0}" type="presParOf" srcId="{4C4DDF90-9715-48F8-BFCC-51E5F4811126}" destId="{6B8B849B-5319-4302-9FC3-94C40A377A34}" srcOrd="5" destOrd="0" presId="urn:microsoft.com/office/officeart/2005/8/layout/hierarchy2"/>
    <dgm:cxn modelId="{D02A039D-4E06-477A-851F-8A58B6842A89}" type="presParOf" srcId="{6B8B849B-5319-4302-9FC3-94C40A377A34}" destId="{296705AA-3122-474C-8748-77F6942F0598}" srcOrd="0" destOrd="0" presId="urn:microsoft.com/office/officeart/2005/8/layout/hierarchy2"/>
    <dgm:cxn modelId="{172C6278-9FEB-40D8-AE98-EEA1EE75717D}" type="presParOf" srcId="{6B8B849B-5319-4302-9FC3-94C40A377A34}" destId="{E09A5E6B-D5B3-461A-99A9-CD60C8F00A92}" srcOrd="1" destOrd="0" presId="urn:microsoft.com/office/officeart/2005/8/layout/hierarchy2"/>
    <dgm:cxn modelId="{F96E7373-3047-409E-B283-51A84B034B31}" type="presParOf" srcId="{E09A5E6B-D5B3-461A-99A9-CD60C8F00A92}" destId="{BC1D9B0E-9C31-4A0C-92BC-F27292E242EE}" srcOrd="0" destOrd="0" presId="urn:microsoft.com/office/officeart/2005/8/layout/hierarchy2"/>
    <dgm:cxn modelId="{B1832207-9EB6-42FC-B4C4-B37372AA3D8E}" type="presParOf" srcId="{BC1D9B0E-9C31-4A0C-92BC-F27292E242EE}" destId="{B5A69200-083B-48CD-B4F9-2B4463CFB79A}" srcOrd="0" destOrd="0" presId="urn:microsoft.com/office/officeart/2005/8/layout/hierarchy2"/>
    <dgm:cxn modelId="{91D3D40D-1573-45A2-B377-B98A01D5624F}" type="presParOf" srcId="{E09A5E6B-D5B3-461A-99A9-CD60C8F00A92}" destId="{BA303799-3321-4D37-ACC4-C07A66A76E53}" srcOrd="1" destOrd="0" presId="urn:microsoft.com/office/officeart/2005/8/layout/hierarchy2"/>
    <dgm:cxn modelId="{168883E7-16A7-41D5-A888-00FA3C54C697}" type="presParOf" srcId="{BA303799-3321-4D37-ACC4-C07A66A76E53}" destId="{59D54309-8727-4555-8BD8-21DB84DF928A}" srcOrd="0" destOrd="0" presId="urn:microsoft.com/office/officeart/2005/8/layout/hierarchy2"/>
    <dgm:cxn modelId="{E3BAA900-FE05-4DDE-8A64-F5FF401B3921}" type="presParOf" srcId="{BA303799-3321-4D37-ACC4-C07A66A76E53}" destId="{35392DFA-3531-4C83-A60A-726D9D384A8C}" srcOrd="1" destOrd="0" presId="urn:microsoft.com/office/officeart/2005/8/layout/hierarchy2"/>
    <dgm:cxn modelId="{32BC6A6A-2B59-4ACE-81AD-27C9BEE0451D}" type="presParOf" srcId="{35392DFA-3531-4C83-A60A-726D9D384A8C}" destId="{CA9748D3-3373-4CFC-9355-C1B3749D8EC2}" srcOrd="0" destOrd="0" presId="urn:microsoft.com/office/officeart/2005/8/layout/hierarchy2"/>
    <dgm:cxn modelId="{A07725C2-A043-4F91-AC4C-05664C0876FD}" type="presParOf" srcId="{CA9748D3-3373-4CFC-9355-C1B3749D8EC2}" destId="{28CB675A-BD2E-44A5-A765-C1EB297B34B6}" srcOrd="0" destOrd="0" presId="urn:microsoft.com/office/officeart/2005/8/layout/hierarchy2"/>
    <dgm:cxn modelId="{72AB0496-A890-4E17-B1A4-E1A6E6E67203}" type="presParOf" srcId="{35392DFA-3531-4C83-A60A-726D9D384A8C}" destId="{2E0A41A4-3C38-49EA-A0B8-1905FCEE2368}" srcOrd="1" destOrd="0" presId="urn:microsoft.com/office/officeart/2005/8/layout/hierarchy2"/>
    <dgm:cxn modelId="{1748BB42-1DBE-479B-84E1-92A4968B9D32}" type="presParOf" srcId="{2E0A41A4-3C38-49EA-A0B8-1905FCEE2368}" destId="{09702E86-3BE6-4823-9811-FCFC6E797E53}" srcOrd="0" destOrd="0" presId="urn:microsoft.com/office/officeart/2005/8/layout/hierarchy2"/>
    <dgm:cxn modelId="{41989256-FA11-421A-A003-8E8AF24A2C8D}" type="presParOf" srcId="{2E0A41A4-3C38-49EA-A0B8-1905FCEE2368}" destId="{23090E90-02B8-45E1-90F5-58D1D2743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7823-1C66-4482-9F1B-8532C9117C5C}">
      <dsp:nvSpPr>
        <dsp:cNvPr id="0" name=""/>
        <dsp:cNvSpPr/>
      </dsp:nvSpPr>
      <dsp:spPr>
        <a:xfrm>
          <a:off x="0" y="1650098"/>
          <a:ext cx="1523193" cy="76159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Fruit</a:t>
          </a:r>
          <a:endParaRPr lang="en-US" sz="2500" kern="1200" dirty="0"/>
        </a:p>
      </dsp:txBody>
      <dsp:txXfrm>
        <a:off x="22306" y="1672404"/>
        <a:ext cx="1478581" cy="716984"/>
      </dsp:txXfrm>
    </dsp:sp>
    <dsp:sp modelId="{AA9002AD-D761-460E-BBBC-40910BE7938D}">
      <dsp:nvSpPr>
        <dsp:cNvPr id="0" name=""/>
        <dsp:cNvSpPr/>
      </dsp:nvSpPr>
      <dsp:spPr>
        <a:xfrm>
          <a:off x="1523193" y="2013978"/>
          <a:ext cx="200127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200127" y="16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8254" y="2025894"/>
        <a:ext cx="10006" cy="10006"/>
      </dsp:txXfrm>
    </dsp:sp>
    <dsp:sp modelId="{6B7AACEF-43B7-4C26-A135-C367BEC1242C}">
      <dsp:nvSpPr>
        <dsp:cNvPr id="0" name=""/>
        <dsp:cNvSpPr/>
      </dsp:nvSpPr>
      <dsp:spPr>
        <a:xfrm>
          <a:off x="1723321" y="1650098"/>
          <a:ext cx="1523193" cy="76159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Random Forest</a:t>
          </a:r>
          <a:endParaRPr lang="en-US" sz="2500" kern="1200" dirty="0"/>
        </a:p>
      </dsp:txBody>
      <dsp:txXfrm>
        <a:off x="1745627" y="1672404"/>
        <a:ext cx="1478581" cy="716984"/>
      </dsp:txXfrm>
    </dsp:sp>
    <dsp:sp modelId="{65AAC084-C4DB-4D91-9548-EB514E55B04B}">
      <dsp:nvSpPr>
        <dsp:cNvPr id="0" name=""/>
        <dsp:cNvSpPr/>
      </dsp:nvSpPr>
      <dsp:spPr>
        <a:xfrm rot="19152571">
          <a:off x="3082720" y="1573436"/>
          <a:ext cx="1348677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348677" y="16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3342" y="1556638"/>
        <a:ext cx="67433" cy="67433"/>
      </dsp:txXfrm>
    </dsp:sp>
    <dsp:sp modelId="{6FB96A38-D675-45EC-83FA-7AFFFB709885}">
      <dsp:nvSpPr>
        <dsp:cNvPr id="0" name=""/>
        <dsp:cNvSpPr/>
      </dsp:nvSpPr>
      <dsp:spPr>
        <a:xfrm>
          <a:off x="4267603" y="769015"/>
          <a:ext cx="1523193" cy="76159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Tree 01</a:t>
          </a:r>
          <a:endParaRPr lang="en-US" sz="2500" kern="1200" dirty="0"/>
        </a:p>
      </dsp:txBody>
      <dsp:txXfrm>
        <a:off x="4289909" y="791321"/>
        <a:ext cx="1478581" cy="716984"/>
      </dsp:txXfrm>
    </dsp:sp>
    <dsp:sp modelId="{505D68F9-0CD3-4DFD-877F-DF62E21AFBE2}">
      <dsp:nvSpPr>
        <dsp:cNvPr id="0" name=""/>
        <dsp:cNvSpPr/>
      </dsp:nvSpPr>
      <dsp:spPr>
        <a:xfrm>
          <a:off x="5790796" y="1132894"/>
          <a:ext cx="609277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609277" y="16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80203" y="1134581"/>
        <a:ext cx="30463" cy="30463"/>
      </dsp:txXfrm>
    </dsp:sp>
    <dsp:sp modelId="{A0432B42-081D-460A-8F80-B24AF443A912}">
      <dsp:nvSpPr>
        <dsp:cNvPr id="0" name=""/>
        <dsp:cNvSpPr/>
      </dsp:nvSpPr>
      <dsp:spPr>
        <a:xfrm>
          <a:off x="6400074" y="769015"/>
          <a:ext cx="1523193" cy="76159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Apple</a:t>
          </a:r>
          <a:endParaRPr lang="en-US" sz="2500" kern="1200" dirty="0"/>
        </a:p>
      </dsp:txBody>
      <dsp:txXfrm>
        <a:off x="6422380" y="791321"/>
        <a:ext cx="1478581" cy="716984"/>
      </dsp:txXfrm>
    </dsp:sp>
    <dsp:sp modelId="{88FC6BBB-808E-4440-A22D-5CF121BA4795}">
      <dsp:nvSpPr>
        <dsp:cNvPr id="0" name=""/>
        <dsp:cNvSpPr/>
      </dsp:nvSpPr>
      <dsp:spPr>
        <a:xfrm>
          <a:off x="7923268" y="1132894"/>
          <a:ext cx="609277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609277" y="16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12675" y="1134581"/>
        <a:ext cx="30463" cy="30463"/>
      </dsp:txXfrm>
    </dsp:sp>
    <dsp:sp modelId="{03D0C551-A20A-4D85-9DED-415308C4C20C}">
      <dsp:nvSpPr>
        <dsp:cNvPr id="0" name=""/>
        <dsp:cNvSpPr/>
      </dsp:nvSpPr>
      <dsp:spPr>
        <a:xfrm>
          <a:off x="8532545" y="769015"/>
          <a:ext cx="1523193" cy="76159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Apple</a:t>
          </a:r>
          <a:endParaRPr lang="en-US" sz="2500" kern="1200" dirty="0"/>
        </a:p>
      </dsp:txBody>
      <dsp:txXfrm>
        <a:off x="8554851" y="791321"/>
        <a:ext cx="1478581" cy="716984"/>
      </dsp:txXfrm>
    </dsp:sp>
    <dsp:sp modelId="{EF13C646-0D9F-4D6F-A9BC-E53532E1B502}">
      <dsp:nvSpPr>
        <dsp:cNvPr id="0" name=""/>
        <dsp:cNvSpPr/>
      </dsp:nvSpPr>
      <dsp:spPr>
        <a:xfrm rot="21582333">
          <a:off x="3246508" y="2011354"/>
          <a:ext cx="1021101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021101" y="16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1531" y="2002746"/>
        <a:ext cx="51055" cy="51055"/>
      </dsp:txXfrm>
    </dsp:sp>
    <dsp:sp modelId="{2BAEB24E-8501-4C19-9324-B5BDF00CF7E4}">
      <dsp:nvSpPr>
        <dsp:cNvPr id="0" name=""/>
        <dsp:cNvSpPr/>
      </dsp:nvSpPr>
      <dsp:spPr>
        <a:xfrm>
          <a:off x="4267603" y="1644851"/>
          <a:ext cx="1523193" cy="76159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Tree 02</a:t>
          </a:r>
          <a:endParaRPr lang="en-US" sz="2500" kern="1200" dirty="0"/>
        </a:p>
      </dsp:txBody>
      <dsp:txXfrm>
        <a:off x="4289909" y="1667157"/>
        <a:ext cx="1478581" cy="716984"/>
      </dsp:txXfrm>
    </dsp:sp>
    <dsp:sp modelId="{123B0911-BDE6-4A44-B05E-3830802A475F}">
      <dsp:nvSpPr>
        <dsp:cNvPr id="0" name=""/>
        <dsp:cNvSpPr/>
      </dsp:nvSpPr>
      <dsp:spPr>
        <a:xfrm>
          <a:off x="5790796" y="2008731"/>
          <a:ext cx="609277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609277" y="16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80203" y="2010418"/>
        <a:ext cx="30463" cy="30463"/>
      </dsp:txXfrm>
    </dsp:sp>
    <dsp:sp modelId="{13364EFF-CD51-4D1F-BC32-D996CF2B5F5F}">
      <dsp:nvSpPr>
        <dsp:cNvPr id="0" name=""/>
        <dsp:cNvSpPr/>
      </dsp:nvSpPr>
      <dsp:spPr>
        <a:xfrm>
          <a:off x="6400074" y="1644851"/>
          <a:ext cx="1523193" cy="76159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Banana</a:t>
          </a:r>
          <a:endParaRPr lang="en-US" sz="2500" kern="1200" dirty="0"/>
        </a:p>
      </dsp:txBody>
      <dsp:txXfrm>
        <a:off x="6422380" y="1667157"/>
        <a:ext cx="1478581" cy="716984"/>
      </dsp:txXfrm>
    </dsp:sp>
    <dsp:sp modelId="{0A505E95-FCF6-4463-831C-6CF6E18BAE1E}">
      <dsp:nvSpPr>
        <dsp:cNvPr id="0" name=""/>
        <dsp:cNvSpPr/>
      </dsp:nvSpPr>
      <dsp:spPr>
        <a:xfrm rot="2427073">
          <a:off x="3086136" y="2449272"/>
          <a:ext cx="1341844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341844" y="16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3512" y="2432645"/>
        <a:ext cx="67092" cy="67092"/>
      </dsp:txXfrm>
    </dsp:sp>
    <dsp:sp modelId="{296705AA-3122-474C-8748-77F6942F0598}">
      <dsp:nvSpPr>
        <dsp:cNvPr id="0" name=""/>
        <dsp:cNvSpPr/>
      </dsp:nvSpPr>
      <dsp:spPr>
        <a:xfrm>
          <a:off x="4267603" y="2520688"/>
          <a:ext cx="1523193" cy="76159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Tree 03</a:t>
          </a:r>
          <a:endParaRPr lang="en-US" sz="2500" kern="1200" dirty="0"/>
        </a:p>
      </dsp:txBody>
      <dsp:txXfrm>
        <a:off x="4289909" y="2542994"/>
        <a:ext cx="1478581" cy="716984"/>
      </dsp:txXfrm>
    </dsp:sp>
    <dsp:sp modelId="{BC1D9B0E-9C31-4A0C-92BC-F27292E242EE}">
      <dsp:nvSpPr>
        <dsp:cNvPr id="0" name=""/>
        <dsp:cNvSpPr/>
      </dsp:nvSpPr>
      <dsp:spPr>
        <a:xfrm>
          <a:off x="5790796" y="2884567"/>
          <a:ext cx="609277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609277" y="16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80203" y="2886254"/>
        <a:ext cx="30463" cy="30463"/>
      </dsp:txXfrm>
    </dsp:sp>
    <dsp:sp modelId="{59D54309-8727-4555-8BD8-21DB84DF928A}">
      <dsp:nvSpPr>
        <dsp:cNvPr id="0" name=""/>
        <dsp:cNvSpPr/>
      </dsp:nvSpPr>
      <dsp:spPr>
        <a:xfrm>
          <a:off x="6400074" y="2520688"/>
          <a:ext cx="1523193" cy="76159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Apple</a:t>
          </a:r>
          <a:endParaRPr lang="en-US" sz="2500" kern="1200" dirty="0"/>
        </a:p>
      </dsp:txBody>
      <dsp:txXfrm>
        <a:off x="6422380" y="2542994"/>
        <a:ext cx="1478581" cy="716984"/>
      </dsp:txXfrm>
    </dsp:sp>
    <dsp:sp modelId="{CA9748D3-3373-4CFC-9355-C1B3749D8EC2}">
      <dsp:nvSpPr>
        <dsp:cNvPr id="0" name=""/>
        <dsp:cNvSpPr/>
      </dsp:nvSpPr>
      <dsp:spPr>
        <a:xfrm>
          <a:off x="7923268" y="2884567"/>
          <a:ext cx="609277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609277" y="16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12675" y="2886254"/>
        <a:ext cx="30463" cy="30463"/>
      </dsp:txXfrm>
    </dsp:sp>
    <dsp:sp modelId="{09702E86-3BE6-4823-9811-FCFC6E797E53}">
      <dsp:nvSpPr>
        <dsp:cNvPr id="0" name=""/>
        <dsp:cNvSpPr/>
      </dsp:nvSpPr>
      <dsp:spPr>
        <a:xfrm>
          <a:off x="8532545" y="2520688"/>
          <a:ext cx="1523193" cy="76159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Apple </a:t>
          </a:r>
          <a:endParaRPr lang="en-US" sz="2500" kern="1200" dirty="0"/>
        </a:p>
      </dsp:txBody>
      <dsp:txXfrm>
        <a:off x="8554851" y="2542994"/>
        <a:ext cx="1478581" cy="716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5/4/2023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6F7F-2E32-400A-8EE3-5B6C1055E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</a:t>
            </a:r>
            <a:r>
              <a:rPr lang="en-I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</a:t>
            </a:r>
            <a:r>
              <a:rPr lang="en-I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B91BA-7E7B-4563-9FC7-AF5ADA600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728" y="4468031"/>
            <a:ext cx="3608272" cy="1069848"/>
          </a:xfrm>
        </p:spPr>
        <p:txBody>
          <a:bodyPr>
            <a:normAutofit/>
          </a:bodyPr>
          <a:lstStyle/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Shamjad Mazood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Nazer</a:t>
            </a:r>
          </a:p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MCA-Regular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2021-2023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3149B320-1D08-4971-B4FF-AAFCD8330A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7715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8C956FE0-C9B8-40F0-A2F8-8792B0AAA765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DDB91BA-7E7B-4563-9FC7-AF5ADA600071}"/>
              </a:ext>
            </a:extLst>
          </p:cNvPr>
          <p:cNvSpPr txBox="1">
            <a:spLocks/>
          </p:cNvSpPr>
          <p:nvPr/>
        </p:nvSpPr>
        <p:spPr>
          <a:xfrm>
            <a:off x="6823470" y="4468030"/>
            <a:ext cx="4736184" cy="1373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Rony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Tom</a:t>
            </a:r>
          </a:p>
          <a:p>
            <a:pPr algn="just"/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algn="just"/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6827-8102-4F9F-B465-3F808BC6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Literature Survey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2CE2-7EE7-4327-B018-C06C5E7B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2239"/>
            <a:ext cx="10058400" cy="313748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Shreyas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Harinath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Prasad, Suma H S, Suraksha A,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Tojo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Mathew developed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students’ placement prediction using machine learning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[3]. They predicted using two machine learning models,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and K Nearest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prior year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Jose,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Daibin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Raju,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Jeebu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Abraham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Aniyankunju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Joel James,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Thomas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Vadakkel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prediction using various machine learning models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efficiency comparison for make prediction that a student will get placed or not [4]. The authors trained machine learning models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logical regression, KNN, and SVM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datasets with multiple parameters.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the best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bunch.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807655B1-4229-4815-879B-98B45789EE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0937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AC4D3308-6252-46D9-829B-D9C9C799DFDD}"/>
              </a:ext>
            </a:extLst>
          </p:cNvPr>
          <p:cNvSpPr txBox="1">
            <a:spLocks noGrp="1"/>
          </p:cNvSpPr>
          <p:nvPr/>
        </p:nvSpPr>
        <p:spPr>
          <a:xfrm>
            <a:off x="4390937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6827-8102-4F9F-B465-3F808BC6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Literature Survey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2CE2-7EE7-4327-B018-C06C5E7B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2239"/>
            <a:ext cx="10058400" cy="313748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Pothuganti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Manvitha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Swaroopa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conducted a study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placement prediction using supervised machine learning technique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numerous machine learning models, including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decision trees, random forests, and artificial neural networks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that,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fared better than the other models, obtaining an accuracy of 92.68%.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807655B1-4229-4815-879B-98B45789EE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0937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AC4D3308-6252-46D9-829B-D9C9C799DFDD}"/>
              </a:ext>
            </a:extLst>
          </p:cNvPr>
          <p:cNvSpPr txBox="1">
            <a:spLocks noGrp="1"/>
          </p:cNvSpPr>
          <p:nvPr/>
        </p:nvSpPr>
        <p:spPr>
          <a:xfrm>
            <a:off x="4390937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3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0AC7-FF48-491E-A55B-2A996C67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4430"/>
            <a:ext cx="10058400" cy="516761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estimates, 1.5 million engineers graduate each year in India. The need for competent graduates in any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increasing by the day. One of the most difficult problems that students confront is campus placement.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maximal placement drives is one of an institution's responsibilities, as is using the drives by the student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majority of companies choose students based on an aptitude round.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student performed differently in the aptitude round. So, one thing we can do is identify students who 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performance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aptitude test which is administered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our system and assist them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giving training on aptitude test.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B95E3-43C4-48DA-9DA5-A6068A8C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18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Implementation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91;p13">
            <a:extLst>
              <a:ext uri="{FF2B5EF4-FFF2-40B4-BE49-F238E27FC236}">
                <a16:creationId xmlns:a16="http://schemas.microsoft.com/office/drawing/2014/main" id="{F9814263-B7A6-4414-A18E-57DAE082B8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4667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C9178DF4-F506-4DCE-94F3-1BF438F3E5B1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5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0AC7-FF48-491E-A55B-2A996C67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4431"/>
            <a:ext cx="10058400" cy="463241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 behind the Random Forest algorithm is to create a multitude of decision trees, each of which is trained on a random subset of the training data, and then to combine their predictions to obtain a more accurate and stable prediction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involves three main steps: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marL="73152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</a:p>
          <a:p>
            <a:pPr marL="73152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B95E3-43C4-48DA-9DA5-A6068A8C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18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Implementation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91;p13">
            <a:extLst>
              <a:ext uri="{FF2B5EF4-FFF2-40B4-BE49-F238E27FC236}">
                <a16:creationId xmlns:a16="http://schemas.microsoft.com/office/drawing/2014/main" id="{F9814263-B7A6-4414-A18E-57DAE082B8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4667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C9178DF4-F506-4DCE-94F3-1BF438F3E5B1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0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0AC7-FF48-491E-A55B-2A996C67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4431"/>
            <a:ext cx="10058400" cy="463241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Samples 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set of smaller samples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samples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decision tree in the forest is then trained on a bootstrap sample of the training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repeated for a fixed number of iterations.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B95E3-43C4-48DA-9DA5-A6068A8C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18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Sampling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91;p13">
            <a:extLst>
              <a:ext uri="{FF2B5EF4-FFF2-40B4-BE49-F238E27FC236}">
                <a16:creationId xmlns:a16="http://schemas.microsoft.com/office/drawing/2014/main" id="{F9814263-B7A6-4414-A18E-57DAE082B8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4667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C9178DF4-F506-4DCE-94F3-1BF438F3E5B1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0AC7-FF48-491E-A55B-2A996C67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4431"/>
            <a:ext cx="10058400" cy="463241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decision tree in the forest is built by recursively partitioning the data into smaller and smaller subsets, based on the values of the input features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continues until a stopping criterion is met, such as reaching a maximum depth or minimum number of samples per leaf.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B95E3-43C4-48DA-9DA5-A6068A8C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18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Splitting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91;p13">
            <a:extLst>
              <a:ext uri="{FF2B5EF4-FFF2-40B4-BE49-F238E27FC236}">
                <a16:creationId xmlns:a16="http://schemas.microsoft.com/office/drawing/2014/main" id="{F9814263-B7A6-4414-A18E-57DAE082B8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4667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C9178DF4-F506-4DCE-94F3-1BF438F3E5B1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0AC7-FF48-491E-A55B-2A996C67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4431"/>
            <a:ext cx="10058400" cy="463241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all the trees have been built, the algorithm combines their predictions to obtain a final prediction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algorithm typically uses majority voting, where the class predicted by the most trees is taken as the final prediction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algorithm typically uses averaging, where the predictions of all the trees are averaged to obtain the final prediction.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B95E3-43C4-48DA-9DA5-A6068A8C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18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Voting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91;p13">
            <a:extLst>
              <a:ext uri="{FF2B5EF4-FFF2-40B4-BE49-F238E27FC236}">
                <a16:creationId xmlns:a16="http://schemas.microsoft.com/office/drawing/2014/main" id="{F9814263-B7A6-4414-A18E-57DAE082B8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4667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C9178DF4-F506-4DCE-94F3-1BF438F3E5B1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02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A8A9-895C-4FA4-B93C-D81162DE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Implementation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7228-A5D5-4949-A3F7-43F9B6077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work is to develop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primarily focuses on users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academic scores and performance on the quiz.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College’s Placement Cell, containing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mca_percentage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mca_cgpa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ug_percentage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ug_cgpa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hse_percentage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sslc_percentage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quiz_percentage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output.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the system we need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attributes of student.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0F6C533E-124B-455F-9E65-835538A637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9268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A7A7F704-A928-4D4A-8E8D-7D9AE42483E0}"/>
              </a:ext>
            </a:extLst>
          </p:cNvPr>
          <p:cNvSpPr txBox="1">
            <a:spLocks noGrp="1"/>
          </p:cNvSpPr>
          <p:nvPr/>
        </p:nvSpPr>
        <p:spPr>
          <a:xfrm>
            <a:off x="4139268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8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A8A9-895C-4FA4-B93C-D81162DE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Implementation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7228-A5D5-4949-A3F7-43F9B6077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is an important stage in machine learning.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comprises cleaning of data, data transformation, data reduction and so on to make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more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unwanted entries i.e. removal noisy data is done.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is the very important step for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views.py function on Python project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import all the necessary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0F6C533E-124B-455F-9E65-835538A637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9268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A7A7F704-A928-4D4A-8E8D-7D9AE42483E0}"/>
              </a:ext>
            </a:extLst>
          </p:cNvPr>
          <p:cNvSpPr txBox="1">
            <a:spLocks noGrp="1"/>
          </p:cNvSpPr>
          <p:nvPr/>
        </p:nvSpPr>
        <p:spPr>
          <a:xfrm>
            <a:off x="4139268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6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A8A9-895C-4FA4-B93C-D81162DE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Implementation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7228-A5D5-4949-A3F7-43F9B6077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read and the machine learning codes to perform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named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placement_prediction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takes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representing the academic scores of a student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invoked when a user clicks ‘Submit Quiz’ button on the Aiken Quiz.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0F6C533E-124B-455F-9E65-835538A637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9268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A7A7F704-A928-4D4A-8E8D-7D9AE42483E0}"/>
              </a:ext>
            </a:extLst>
          </p:cNvPr>
          <p:cNvSpPr txBox="1">
            <a:spLocks noGrp="1"/>
          </p:cNvSpPr>
          <p:nvPr/>
        </p:nvSpPr>
        <p:spPr>
          <a:xfrm>
            <a:off x="4139268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94" y="3408513"/>
            <a:ext cx="8468907" cy="14765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88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7E5D-A799-49D4-97FC-E4E34E4C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2064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EA2D-EB4C-44D3-A1A3-6993BD98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1234"/>
            <a:ext cx="10058400" cy="459387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System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0EAC38EF-2226-47D9-B531-074F47F866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7715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61B208EE-4FAE-43E0-BE9C-A64EB4F69004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0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A8A9-895C-4FA4-B93C-D81162DE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Implementation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7228-A5D5-4949-A3F7-43F9B6077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performance is analyzed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existing pickle file. If not presented, then training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and saves it as a pickle file. 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testing is done inside the project, to check whether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correct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0F6C533E-124B-455F-9E65-835538A637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9268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A7A7F704-A928-4D4A-8E8D-7D9AE42483E0}"/>
              </a:ext>
            </a:extLst>
          </p:cNvPr>
          <p:cNvSpPr txBox="1">
            <a:spLocks noGrp="1"/>
          </p:cNvSpPr>
          <p:nvPr/>
        </p:nvSpPr>
        <p:spPr>
          <a:xfrm>
            <a:off x="4139268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467" y="3113049"/>
            <a:ext cx="5848402" cy="1418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25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A8A9-895C-4FA4-B93C-D81162DE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Implementation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7228-A5D5-4949-A3F7-43F9B6077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is then saved to a pickle file for quick loading for the next shot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0F6C533E-124B-455F-9E65-835538A637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9268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A7A7F704-A928-4D4A-8E8D-7D9AE42483E0}"/>
              </a:ext>
            </a:extLst>
          </p:cNvPr>
          <p:cNvSpPr txBox="1">
            <a:spLocks noGrp="1"/>
          </p:cNvSpPr>
          <p:nvPr/>
        </p:nvSpPr>
        <p:spPr>
          <a:xfrm>
            <a:off x="4139268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232" y="3212777"/>
            <a:ext cx="5963517" cy="24374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06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125D-6D12-404D-BAF0-C3467B6C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Result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31F6-5B22-4BFF-883E-4FF424BBA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1683"/>
            <a:ext cx="10058400" cy="405079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develop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uses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to make predict the user’s placement chances.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is executed in Python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result of the function is returned. Then we pass the calculated result to the HTML Template using context dictionary.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chance of getting placement percentage of the user can visible at the HTML template.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357818D8-3ECD-410C-A9E7-703D7ED5B0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1638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8050B7A2-3114-46AF-9A88-F4CCF3B9C364}"/>
              </a:ext>
            </a:extLst>
          </p:cNvPr>
          <p:cNvSpPr txBox="1">
            <a:spLocks noGrp="1"/>
          </p:cNvSpPr>
          <p:nvPr/>
        </p:nvSpPr>
        <p:spPr>
          <a:xfrm>
            <a:off x="4122490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65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6D2D0AC4-E76C-4D37-978D-598C2ECD3E76}"/>
              </a:ext>
            </a:extLst>
          </p:cNvPr>
          <p:cNvSpPr txBox="1">
            <a:spLocks noGrp="1"/>
          </p:cNvSpPr>
          <p:nvPr/>
        </p:nvSpPr>
        <p:spPr>
          <a:xfrm>
            <a:off x="4122490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  <p:pic>
        <p:nvPicPr>
          <p:cNvPr id="5" name="Google Shape;91;p13">
            <a:extLst>
              <a:ext uri="{FF2B5EF4-FFF2-40B4-BE49-F238E27FC236}">
                <a16:creationId xmlns:a16="http://schemas.microsoft.com/office/drawing/2014/main" id="{2E10FFE2-D789-426F-AAD5-D5FC539E2F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1638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06988D-F2FA-4C02-AAAC-6342B7C3E635}"/>
              </a:ext>
            </a:extLst>
          </p:cNvPr>
          <p:cNvSpPr txBox="1">
            <a:spLocks/>
          </p:cNvSpPr>
          <p:nvPr/>
        </p:nvSpPr>
        <p:spPr>
          <a:xfrm>
            <a:off x="3321305" y="4965301"/>
            <a:ext cx="5557390" cy="4051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Prediction in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  <a:endParaRPr lang="en-I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82" y="743896"/>
            <a:ext cx="6138837" cy="36237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34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8993-FC5A-4B3B-A7A3-4BC020D4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321D-ADF6-4685-9BFD-4111DFCE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82315"/>
            <a:ext cx="10058400" cy="415452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relatively simple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data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both categorical and continuous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resistant to overfitting, as the randomization of the data and features reduces the variance of the model.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widely used in various applications such as image classification, text classification, and bioinformatics, among others.</a:t>
            </a: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47D45ED4-56FF-4761-9063-B4E007A3B3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416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3337F55B-D789-4226-AB0A-55EC346F36E3}"/>
              </a:ext>
            </a:extLst>
          </p:cNvPr>
          <p:cNvSpPr txBox="1">
            <a:spLocks noGrp="1"/>
          </p:cNvSpPr>
          <p:nvPr/>
        </p:nvSpPr>
        <p:spPr>
          <a:xfrm>
            <a:off x="416443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5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8993-FC5A-4B3B-A7A3-4BC020D4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321D-ADF6-4685-9BFD-4111DFCE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82315"/>
            <a:ext cx="10058400" cy="422279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can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fit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if the number of trees in the forest is too high or if the individual trees are too deep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Expensive: Random Forest can be computationally expensive and slow to train on very large datasets or with a large number of trees in the forest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Random Forest can provide high accuracy, it can be difficult to interpret the results or understand the important features that are driving the predictions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47D45ED4-56FF-4761-9063-B4E007A3B3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416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3337F55B-D789-4226-AB0A-55EC346F36E3}"/>
              </a:ext>
            </a:extLst>
          </p:cNvPr>
          <p:cNvSpPr txBox="1">
            <a:spLocks noGrp="1"/>
          </p:cNvSpPr>
          <p:nvPr/>
        </p:nvSpPr>
        <p:spPr>
          <a:xfrm>
            <a:off x="416443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37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8993-FC5A-4B3B-A7A3-4BC020D4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321D-ADF6-4685-9BFD-4111DFCE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82315"/>
            <a:ext cx="10058400" cy="415452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Data: Random Forest can be biased towards the majority class when working with imbalanced datasets, leading to lower accuracy for minority classes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Tuning: Random Forest has several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need to be tuned, such as the number of trees, maximum depth of each tree, and the number of features to consider at each split. Choosing the right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 challenging task.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47D45ED4-56FF-4761-9063-B4E007A3B3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416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3337F55B-D789-4226-AB0A-55EC346F36E3}"/>
              </a:ext>
            </a:extLst>
          </p:cNvPr>
          <p:cNvSpPr txBox="1">
            <a:spLocks noGrp="1"/>
          </p:cNvSpPr>
          <p:nvPr/>
        </p:nvSpPr>
        <p:spPr>
          <a:xfrm>
            <a:off x="416443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6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8993-FC5A-4B3B-A7A3-4BC020D4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321D-ADF6-4685-9BFD-4111DFCE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82315"/>
            <a:ext cx="10058400" cy="286165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internet era,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systems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emerged as the single most important component of an accurate and trustworthy information source.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availability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students makes the system’s working in utmost accuracy.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47D45ED4-56FF-4761-9063-B4E007A3B3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416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3337F55B-D789-4226-AB0A-55EC346F36E3}"/>
              </a:ext>
            </a:extLst>
          </p:cNvPr>
          <p:cNvSpPr txBox="1">
            <a:spLocks noGrp="1"/>
          </p:cNvSpPr>
          <p:nvPr/>
        </p:nvSpPr>
        <p:spPr>
          <a:xfrm>
            <a:off x="416443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9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E042-B4D9-495C-97EB-A8C50630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FEDB-D23E-46FA-8F8A-68329EB8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2239"/>
            <a:ext cx="10058400" cy="389204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Swati Sinha,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Bhagyashree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Aakshada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(2020). Placement prediction system using machine learning. International Journal of Creative Research Thoughts, vol. 08, issue 04, ISSN: 2320-2882. </a:t>
            </a: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Rosemary Varghese,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Adlene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Peraira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Aswathy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Ashok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Bassant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Jhonson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(2022). Students’ performance analysis using machine learning algorithms. International Journal of Research in Engineering and Science, vol. 10, issue 61, PP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1804-1809.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Shreyas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Harinath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Prasad, Suma H S, Suraksha A,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Tojo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Mathew. (2019). Students’ placement prediction using machine learning. International Research Journal of Engineering Technology,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06, issue 04, ISSN: 2395-0056.</a:t>
            </a: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7767CC9D-2CE7-4A1E-A858-83E2F34E3F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50201" y="6122542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B979B4DE-C01E-47C0-A333-6391A59A8E92}"/>
              </a:ext>
            </a:extLst>
          </p:cNvPr>
          <p:cNvSpPr txBox="1">
            <a:spLocks noGrp="1"/>
          </p:cNvSpPr>
          <p:nvPr/>
        </p:nvSpPr>
        <p:spPr>
          <a:xfrm>
            <a:off x="4172824" y="619080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43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E042-B4D9-495C-97EB-A8C50630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FEDB-D23E-46FA-8F8A-68329EB8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2239"/>
            <a:ext cx="10058400" cy="389204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Irene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Jose,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Daibin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Raju,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Jeebu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Abraham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Aniyankunju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Joel James,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Thomas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Vadakkel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(2020). Placement prediction using various machine learning models and their efficiency comparison. International Journal of Innovative Science and Research Technology, vol. 05, issue 05, ISSN: 2456-2165.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Pothuganti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Manvitha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Swaroopa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(2019). Campus placement prediction using supervised machine learning techniques. International Journal of Applied Engineering Research, vol. 14, issue 09, PP 2188-2191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7767CC9D-2CE7-4A1E-A858-83E2F34E3F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50201" y="6122542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B979B4DE-C01E-47C0-A333-6391A59A8E92}"/>
              </a:ext>
            </a:extLst>
          </p:cNvPr>
          <p:cNvSpPr txBox="1">
            <a:spLocks noGrp="1"/>
          </p:cNvSpPr>
          <p:nvPr/>
        </p:nvSpPr>
        <p:spPr>
          <a:xfrm>
            <a:off x="4172824" y="619080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70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BFEF-E319-4124-BB0B-F44FF4AB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8531-D51C-4FD9-AF08-F0AD44D6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92233"/>
            <a:ext cx="10058400" cy="41871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and Placement activity at college is an important component of a student's academic life.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designed to satisfy individual training on the institute, and our remote access feature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students from anywhere and at any time.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final-year students' placement status will encourage them to study more and make adequate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0978C2D7-1C81-43D1-87BC-3E7E51E7ADB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7715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FB9973B3-2F41-488D-8F1F-51F1FABEB34B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8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276D-4DD0-435A-AAB5-D4AC1893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91;p13">
            <a:extLst>
              <a:ext uri="{FF2B5EF4-FFF2-40B4-BE49-F238E27FC236}">
                <a16:creationId xmlns:a16="http://schemas.microsoft.com/office/drawing/2014/main" id="{31179DC9-4FD6-49E7-82E0-F2B547EA23C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30086" y="6307269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BEB8448F-FDC9-46CF-8C50-D2150691CAA3}"/>
              </a:ext>
            </a:extLst>
          </p:cNvPr>
          <p:cNvSpPr txBox="1">
            <a:spLocks noGrp="1"/>
          </p:cNvSpPr>
          <p:nvPr/>
        </p:nvSpPr>
        <p:spPr>
          <a:xfrm>
            <a:off x="4390938" y="63755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3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BFEF-E319-4124-BB0B-F44FF4AB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8531-D51C-4FD9-AF08-F0AD44D6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92233"/>
            <a:ext cx="10058400" cy="41871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system,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the percentage of getting placement of the student.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a student has scored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enough academic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scores, then the system will predict the chances of getting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prediction is done based on their academic performance such as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percentage, UG CGPA &amp; UG percentage, PG CGPA &amp; PG percentage and the percent scored on conducting quiz.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0978C2D7-1C81-43D1-87BC-3E7E51E7ADB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7715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FB9973B3-2F41-488D-8F1F-51F1FABEB34B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3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9FAE-6265-4730-ACED-146339E1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43473"/>
            <a:ext cx="10058400" cy="1258156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EEC8-6468-415F-90D3-E502AC9F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01629"/>
            <a:ext cx="10058400" cy="454456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have become extremely common in recent years.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software tool and techniques that provide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details.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performances are used to provide most accurate prediction.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you ever amused how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“probability of win percentage (Sports)"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works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Google? 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consequently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previous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ED2F1F0D-10AF-4EC0-8A0F-CE59FC2EA0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4919" y="6305106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0072CAA1-C717-493F-B861-C43D7CD7644B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4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9FAE-6265-4730-ACED-146339E1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43473"/>
            <a:ext cx="10058400" cy="1258156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EEC8-6468-415F-90D3-E502AC9F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01629"/>
            <a:ext cx="10058400" cy="454456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Random Forests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an ensemble learning algorithm used for classification, regression, and other tasks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the concept of decision trees and the idea of ensemble learning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here, the group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models is combined to achieve better predictive performance than a single model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making a prediction, each decision tree in the model makes a prediction and the final prediction is the average or mode of all the individual tree predictions.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ED2F1F0D-10AF-4EC0-8A0F-CE59FC2EA0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4919" y="6305106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0072CAA1-C717-493F-B861-C43D7CD7644B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65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9FAE-6265-4730-ACED-146339E1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43473"/>
            <a:ext cx="10058400" cy="1258156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EEC8-6468-415F-90D3-E502AC9F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01629"/>
            <a:ext cx="10058400" cy="454456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applications of Random Forests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for bank accounts, credit card.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predict the drug sensitivity of a medicine.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 patient's disease by analyzing their medical records.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estimated loss or profit while purchasing a particular stock.</a:t>
            </a: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ED2F1F0D-10AF-4EC0-8A0F-CE59FC2EA0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4919" y="6305106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0072CAA1-C717-493F-B861-C43D7CD7644B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40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9FAE-6265-4730-ACED-146339E1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43473"/>
            <a:ext cx="10058400" cy="1258156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Random Forests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Works?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ED2F1F0D-10AF-4EC0-8A0F-CE59FC2EA0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4919" y="6305106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0072CAA1-C717-493F-B861-C43D7CD7644B}"/>
              </a:ext>
            </a:extLst>
          </p:cNvPr>
          <p:cNvSpPr txBox="1">
            <a:spLocks noGrp="1"/>
          </p:cNvSpPr>
          <p:nvPr/>
        </p:nvSpPr>
        <p:spPr>
          <a:xfrm>
            <a:off x="4407715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91715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816788" y="25830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34353" y="437762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9157509">
            <a:off x="3907407" y="2893330"/>
            <a:ext cx="199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Generating Trees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42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6827-8102-4F9F-B465-3F808BC6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Literature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2CE2-7EE7-4327-B018-C06C5E7B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2239"/>
            <a:ext cx="10058400" cy="313748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Swati Sinha,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Bhagyashree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Aakshada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conducted a study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prediction system using machine 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a variety of machine learning algorithms to train and assess their prediction model, including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Support Vector Machine.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Rosemary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Vargheese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Adlene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Aswathy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Ashok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Bassant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Johnson proposed a system model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performance using knowledge mining technique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classification [2]. Their new model,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outperformed previous machine learning models with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81.82%</a:t>
            </a:r>
          </a:p>
        </p:txBody>
      </p:sp>
      <p:pic>
        <p:nvPicPr>
          <p:cNvPr id="4" name="Google Shape;91;p13">
            <a:extLst>
              <a:ext uri="{FF2B5EF4-FFF2-40B4-BE49-F238E27FC236}">
                <a16:creationId xmlns:a16="http://schemas.microsoft.com/office/drawing/2014/main" id="{807655B1-4229-4815-879B-98B45789EE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0937" y="6305105"/>
            <a:ext cx="501649" cy="5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AC4D3308-6252-46D9-829B-D9C9C799DFDD}"/>
              </a:ext>
            </a:extLst>
          </p:cNvPr>
          <p:cNvSpPr txBox="1">
            <a:spLocks noGrp="1"/>
          </p:cNvSpPr>
          <p:nvPr/>
        </p:nvSpPr>
        <p:spPr>
          <a:xfrm>
            <a:off x="4390937" y="63733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Amal Jyothi College of Engineering, </a:t>
            </a:r>
            <a:r>
              <a:rPr lang="en-IN" dirty="0" err="1"/>
              <a:t>Kanjirapally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1169</TotalTime>
  <Words>2181</Words>
  <Application>Microsoft Office PowerPoint</Application>
  <PresentationFormat>Widescreen</PresentationFormat>
  <Paragraphs>181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Georgia</vt:lpstr>
      <vt:lpstr>Times New Roman</vt:lpstr>
      <vt:lpstr>Trebuchet MS</vt:lpstr>
      <vt:lpstr>Wingdings</vt:lpstr>
      <vt:lpstr>Wood Type</vt:lpstr>
      <vt:lpstr>Student’s Placement Prediction using Machine Learning</vt:lpstr>
      <vt:lpstr>Content</vt:lpstr>
      <vt:lpstr>1. Introduction</vt:lpstr>
      <vt:lpstr>1. Introduction</vt:lpstr>
      <vt:lpstr>2. Prediction Systems</vt:lpstr>
      <vt:lpstr>Random Forests Regressor</vt:lpstr>
      <vt:lpstr>Random Forests Regressor</vt:lpstr>
      <vt:lpstr>How Random Forests Regressor Works?</vt:lpstr>
      <vt:lpstr>3. Literature Survey</vt:lpstr>
      <vt:lpstr>3. Literature Survey</vt:lpstr>
      <vt:lpstr>3. Literature Survey</vt:lpstr>
      <vt:lpstr>4. Implementation</vt:lpstr>
      <vt:lpstr>4. Implementation</vt:lpstr>
      <vt:lpstr>4. Implementation: Sampling</vt:lpstr>
      <vt:lpstr>4. Implementation: Splitting</vt:lpstr>
      <vt:lpstr>4. Implementation: Voting</vt:lpstr>
      <vt:lpstr>5. Method of Implementation</vt:lpstr>
      <vt:lpstr>5. Method of Implementation</vt:lpstr>
      <vt:lpstr>5. Method of Implementation</vt:lpstr>
      <vt:lpstr>5. Method of Implementation</vt:lpstr>
      <vt:lpstr>5. Method of Implementation</vt:lpstr>
      <vt:lpstr>6. Result</vt:lpstr>
      <vt:lpstr>PowerPoint Presentation</vt:lpstr>
      <vt:lpstr>7. Advantages &amp; Disadvantages</vt:lpstr>
      <vt:lpstr>7. Advantages &amp; Disadvantages</vt:lpstr>
      <vt:lpstr>7. Advantages &amp; Disadvantages</vt:lpstr>
      <vt:lpstr>8. Conclusion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Jaise Jose</dc:creator>
  <cp:lastModifiedBy>Shamjad Mazood Nazer</cp:lastModifiedBy>
  <cp:revision>77</cp:revision>
  <dcterms:created xsi:type="dcterms:W3CDTF">2023-05-02T06:17:27Z</dcterms:created>
  <dcterms:modified xsi:type="dcterms:W3CDTF">2023-05-04T08:39:34Z</dcterms:modified>
</cp:coreProperties>
</file>