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F2CF-A6D5-421F-B64C-34AF11F1996C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F075-7AE1-4940-92E1-511D40F910E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674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4F075-7AE1-4940-92E1-511D40F910E3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7620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config current-context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4F075-7AE1-4940-92E1-511D40F910E3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7901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5CC-D706-7BAA-AE87-558FBB87B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CEE40-E892-7848-310F-7FFB80E88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C957-A7AD-3AE5-EB03-2FD7C25D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F03C-31A3-9188-D199-0C98D64F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11B2-F791-3483-811D-81FF3F1B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6958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9A43-F51E-5CD3-EE8E-216E1BC9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15EF4-A560-093B-98E4-DCC51200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37AE-329B-1DDC-E915-FEE0F0E3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08C8-2773-5326-0533-A69A7E02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564B4-125F-3431-11F2-E9809C79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043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4720C-1EBF-866C-2277-356E302A8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55A89-3052-8841-65F4-10FFB5A5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CF86-766C-EBB4-EC15-7363C1A6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B2E8-9B83-618C-B2A3-7F3D6B2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C7B9-FC47-D1E8-D7EB-FC9476A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527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4F9D-0377-D3B2-1EA8-C461B57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D40E-C417-00B5-8A4B-69332794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FD08-7F6A-6D48-A3F0-00C4CE0F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2C3E-8AD4-48F2-3ACC-FDA374FA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6D31-D2DE-25A5-1440-72668A40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708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D60B-61BC-5C2D-50CD-93F8D74C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66D1-FDD5-BD04-B5F1-D60AED95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5A8B-415D-B02D-3FAA-49783EC5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B623-9A3F-970C-0411-F4065509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844C-5234-85C5-E966-5B3C441C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013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5DB4-7A57-FD63-AABC-74806CBF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48A1-5AA5-A610-762F-0C01E4D29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13DFE-0452-0EF7-598A-FC6E3B27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D434-81E9-4D58-11ED-1E4FE1B2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174C-4DFD-5D7D-89B8-956C561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B3E4-8047-9B9C-5198-1CA5D531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6989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DC1B-DBE7-3877-D6B3-610C738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4777-5033-CFA4-7A11-605D6D74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5DEF-F083-FC69-7239-59514FCE0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49478-6E53-E159-2368-3D7FF4E3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25226-E050-60DB-EC19-59BE293F7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90603-7F1C-E57D-30C5-D581E71B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013A3-E9D9-C7C5-F0FB-02B3409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11759-BF7C-50AF-4D17-15D6E465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97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4EF8-9D3E-75C5-BD85-2A0DAF79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7C379-746B-89A4-55FC-0B3618B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DA4-1D9B-C6E3-DF9B-92A80B15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A46E-0944-6A16-B18B-9F39A346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450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E6DEF-491E-9DFD-CB82-469D94EB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2A576-6521-AB8E-3F38-F2F2A47A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A910B-9480-C37D-B2FC-57089ADB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736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5316-C588-32B1-F63A-638F0D4D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DF78-68B4-D5EB-3F29-50C9527D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F7236-9121-4A70-EFC6-E27567174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26CB-AE75-505C-53DD-BAC48C1A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4220D-E3C0-44FB-EBC3-9880A7B4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6FCBD-9889-B270-348B-59D70702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40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367C-D52E-C908-8F63-BBF55433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943F6-9C81-3A95-3A78-4EA28847A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C532-6A5D-FB6C-4891-F183FA6A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386A-6F66-F3A9-EED6-60019AD8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75DBD-C50C-4FBC-AFF1-99B68115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5B864-08AF-BF6E-6B4F-72C5B635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650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2CAC9-5CAC-2C12-DD3B-43BF91B0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28727-B0A1-41BD-E1BF-B36E2C1D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EE8E-F11D-C616-1C70-B332D8A43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3940-F366-4D43-AC53-CC8F2B89D4C1}" type="datetimeFigureOut">
              <a:rPr lang="en-AE" smtClean="0"/>
              <a:t>22/04/2023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2839-DFAC-12AE-9093-AABDB5EDA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3516-C203-E839-12F6-317777945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8801-0F5E-4E33-977F-0BC75CC78B7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747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6FCB6E-8F73-3A97-A93F-27A0C5E6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50" y="643467"/>
            <a:ext cx="8913700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5F3B4-AE6A-04D0-7FC7-FD6D09FF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4" y="643467"/>
            <a:ext cx="913289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1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A70451-4F70-B8B6-3F6C-808B8B20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19" y="552645"/>
            <a:ext cx="7549283" cy="2659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833ED-7E5F-5FCA-599C-50A0E2402C12}"/>
              </a:ext>
            </a:extLst>
          </p:cNvPr>
          <p:cNvSpPr txBox="1"/>
          <p:nvPr/>
        </p:nvSpPr>
        <p:spPr>
          <a:xfrm>
            <a:off x="1967419" y="3997031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config current-context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 get all contexts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config get-contexts</a:t>
            </a:r>
            <a:endParaRPr lang="en-AE" dirty="0"/>
          </a:p>
          <a:p>
            <a:endParaRPr lang="en-AE" dirty="0"/>
          </a:p>
          <a:p>
            <a:r>
              <a:rPr lang="en-AE" dirty="0"/>
              <a:t>To use docker desktop context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E" dirty="0" err="1"/>
              <a:t>kubectl</a:t>
            </a:r>
            <a:r>
              <a:rPr lang="en-AE" dirty="0"/>
              <a:t> config use-context docker-desktop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9276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Shamjeed</dc:creator>
  <cp:lastModifiedBy>Mohamed Shamjeed</cp:lastModifiedBy>
  <cp:revision>2</cp:revision>
  <dcterms:created xsi:type="dcterms:W3CDTF">2023-04-22T07:14:14Z</dcterms:created>
  <dcterms:modified xsi:type="dcterms:W3CDTF">2023-04-22T07:30:15Z</dcterms:modified>
</cp:coreProperties>
</file>