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riharan%20Venkatesh\Downloads\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 </a:t>
            </a:r>
            <a:r>
              <a:rPr sz="2400" lang="en-US"/>
              <a:t>S</a:t>
            </a:r>
            <a:r>
              <a:rPr sz="2400" lang="en-US"/>
              <a:t>H</a:t>
            </a:r>
            <a:r>
              <a:rPr sz="2400" lang="en-US"/>
              <a:t>A</a:t>
            </a:r>
            <a:r>
              <a:rPr sz="2400" lang="en-US"/>
              <a:t>M</a:t>
            </a:r>
            <a:r>
              <a:rPr sz="2400" lang="en-US"/>
              <a:t>J</a:t>
            </a:r>
            <a:r>
              <a:rPr sz="2400" lang="en-US"/>
              <a:t>I</a:t>
            </a:r>
            <a:r>
              <a:rPr sz="2400" lang="en-US"/>
              <a:t> </a:t>
            </a:r>
            <a:r>
              <a:rPr sz="2400" lang="en-US"/>
              <a:t>P</a:t>
            </a:r>
            <a:r>
              <a:rPr sz="2400" lang="en-US"/>
              <a:t>R</a:t>
            </a:r>
            <a:r>
              <a:rPr sz="2400" lang="en-US"/>
              <a:t>A</a:t>
            </a:r>
            <a:r>
              <a:rPr sz="2400" lang="en-US"/>
              <a:t>S</a:t>
            </a:r>
            <a:r>
              <a:rPr sz="2400" lang="en-US"/>
              <a:t>A</a:t>
            </a:r>
            <a:r>
              <a:rPr sz="2400" lang="en-US"/>
              <a:t>D</a:t>
            </a:r>
            <a:r>
              <a:rPr sz="2400" lang="en-US"/>
              <a:t> </a:t>
            </a:r>
            <a:r>
              <a:rPr sz="2400" lang="en-US"/>
              <a:t>B</a:t>
            </a:r>
            <a:endParaRPr dirty="0" sz="2400" lang="en-US"/>
          </a:p>
          <a:p>
            <a:r>
              <a:rPr dirty="0" sz="2400" lang="en-US"/>
              <a:t>REGISTER NO: 5FC7C42E7B48629ACED417732FBA38BC</a:t>
            </a:r>
            <a:endParaRPr dirty="0" sz="2400" lang="en-US"/>
          </a:p>
          <a:p>
            <a:r>
              <a:rPr dirty="0" sz="2400" lang="en-US"/>
              <a:t>DEPARTMENT: BCOM(GENERAL)</a:t>
            </a:r>
            <a:endParaRPr dirty="0" sz="2400" lang="en-US"/>
          </a:p>
          <a:p>
            <a:r>
              <a:rPr dirty="0" sz="2400" lang="en-US"/>
              <a:t>COLLEGE: DON BOSCO ARTS &amp; SCIENCE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 Box 1"/>
          <p:cNvSpPr txBox="1"/>
          <p:nvPr/>
        </p:nvSpPr>
        <p:spPr>
          <a:xfrm>
            <a:off x="1581785" y="1724025"/>
            <a:ext cx="6013450" cy="2576195"/>
          </a:xfrm>
          <a:prstGeom prst="rect"/>
          <a:noFill/>
        </p:spPr>
        <p:txBody>
          <a:bodyPr rtlCol="0" wrap="square">
            <a:noAutofit/>
          </a:bodyPr>
          <a:p>
            <a:pPr indent="-342900" marL="342900">
              <a:buAutoNum type="arabicPeriod"/>
            </a:pPr>
            <a:r>
              <a:rPr b="1" sz="2400" lang="en-US">
                <a:latin typeface="Times New Roman" panose="02020603050405020304" pitchFamily="18" charset="0"/>
                <a:cs typeface="Times New Roman" panose="02020603050405020304" pitchFamily="18" charset="0"/>
              </a:rPr>
              <a:t>Descriptive Analytics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Predictive Modeling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Regression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Clustering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Classification</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Time Series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Decision Trees</a:t>
            </a:r>
            <a:endParaRPr b="1"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br>
              <a:rPr dirty="0"/>
            </a:br>
            <a:br>
              <a:rPr dirty="0"/>
            </a:br>
            <a:endParaRPr dirty="0" lang="en-US"/>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ontent Placeholder 1"/>
          <p:cNvGraphicFramePr>
            <a:graphicFrameLocks/>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 Box 2"/>
          <p:cNvSpPr txBox="1"/>
          <p:nvPr/>
        </p:nvSpPr>
        <p:spPr>
          <a:xfrm>
            <a:off x="1784985" y="1873250"/>
            <a:ext cx="4064000" cy="4246245"/>
          </a:xfrm>
          <a:prstGeom prst="rect"/>
          <a:noFill/>
        </p:spPr>
        <p:txBody>
          <a:bodyPr rtlCol="0" wrap="square">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Current Employee Rating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46266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spc="10"/>
            </a:br>
            <a:br>
              <a:rPr dirty="0" sz="4250" spc="10"/>
            </a:br>
            <a:r>
              <a:rPr b="0" dirty="0" sz="2000" spc="1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b="0" dirty="0" sz="2000" spc="1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5806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Top and Bottom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Highest Average Rating: SVG (3.03)</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Lowest Average Rating: TNS (2.79)</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135" y="891540"/>
            <a:ext cx="4989830" cy="5965825"/>
          </a:xfrm>
          <a:prstGeom prst="rect"/>
        </p:spPr>
        <p:txBody>
          <a:bodyPr bIns="0" lIns="0" rIns="0" rtlCol="0" tIns="16510" vert="horz" wrap="square">
            <a:noAutofit/>
          </a:bodyPr>
          <a:p>
            <a:pPr indent="0" marL="12700">
              <a:lnSpc>
                <a:spcPct val="100000"/>
              </a:lnSpc>
              <a:spcBef>
                <a:spcPts val="130"/>
              </a:spcBef>
              <a:buNone/>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spc="5"/>
            </a:br>
            <a:br>
              <a:rPr dirty="0" sz="3200" spc="5"/>
            </a:br>
            <a:r>
              <a:rPr dirty="0" sz="1800" lang="en-US" spc="5">
                <a:latin typeface="Times New Roman" panose="02020603050405020304" pitchFamily="18" charset="0"/>
                <a:cs typeface="Times New Roman" panose="02020603050405020304" pitchFamily="18" charset="0"/>
              </a:rPr>
              <a:t>1. </a:t>
            </a:r>
            <a:r>
              <a:rPr b="0" dirty="0" sz="1800" lang="en-US" spc="5">
                <a:latin typeface="Times New Roman" panose="02020603050405020304" pitchFamily="18" charset="0"/>
                <a:cs typeface="Times New Roman" panose="02020603050405020304" pitchFamily="18" charset="0"/>
              </a:rPr>
              <a:t>Human Resources (HR).</a:t>
            </a:r>
            <a:br>
              <a:rPr b="0" dirty="0" sz="1800" lang="en-US" spc="5">
                <a:latin typeface="Times New Roman" panose="02020603050405020304" pitchFamily="18" charset="0"/>
                <a:cs typeface="Times New Roman" panose="02020603050405020304" pitchFamily="18" charset="0"/>
              </a:rPr>
            </a:br>
            <a:r>
              <a:rPr dirty="0" sz="1800" lang="en-US" spc="5">
                <a:latin typeface="Times New Roman" panose="02020603050405020304" pitchFamily="18" charset="0"/>
                <a:cs typeface="Times New Roman" panose="02020603050405020304" pitchFamily="18" charset="0"/>
              </a:rPr>
              <a:t>2. </a:t>
            </a:r>
            <a:r>
              <a:rPr b="0" dirty="0" sz="1800" lang="en-US" spc="5">
                <a:latin typeface="Times New Roman" panose="02020603050405020304" pitchFamily="18" charset="0"/>
                <a:cs typeface="Times New Roman" panose="02020603050405020304" pitchFamily="18" charset="0"/>
              </a:rPr>
              <a:t>Management and Leadership.</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3. Employee Development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4. Business Unit Heads.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5. Analytics and Strategy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6. Compensation and Benefits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7. Employee Engagement Committees.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8. Talent Acquisition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9. Legal and Compliance Departments.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10. Board of Directors or Executive Committee.</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11. Financial Planning and Analysis (FP&amp;A)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12. IT and Data Analytics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13. Firms and Industry.</a:t>
            </a: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dirty="0" sz="1800" lang="en-US" spc="5"/>
            </a:br>
            <a:br>
              <a:rPr dirty="0" sz="1800" lang="en-US" spc="5"/>
            </a:br>
            <a:br>
              <a:rPr dirty="0" sz="1800" lang="en-US" spc="5"/>
            </a:br>
            <a:br>
              <a:rPr dirty="0" sz="1800" lang="en-US" spc="5"/>
            </a:br>
            <a:br>
              <a:rPr dirty="0" sz="3200" spc="5"/>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112077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 Box 9"/>
          <p:cNvSpPr txBox="1"/>
          <p:nvPr/>
        </p:nvSpPr>
        <p:spPr>
          <a:xfrm>
            <a:off x="3916680" y="2157730"/>
            <a:ext cx="4064000" cy="5077460"/>
          </a:xfrm>
          <a:prstGeom prst="rect"/>
          <a:noFill/>
        </p:spPr>
        <p:txBody>
          <a:bodyPr rtlCol="0" wrap="square">
            <a:spAutoFit/>
          </a:bodyPr>
          <a:p>
            <a:pPr indent="-342900" marL="342900">
              <a:buAutoNum type="arabicPeriod"/>
            </a:pPr>
            <a:r>
              <a:rPr b="1" lang="en-US"/>
              <a:t>Filter</a:t>
            </a:r>
            <a:r>
              <a:rPr b="1" lang="en-US"/>
              <a:t>ing: </a:t>
            </a:r>
            <a:r>
              <a:rPr lang="en-US"/>
              <a:t>To focus on targeted analysis, remove error reduction,customization etc.</a:t>
            </a:r>
            <a:endParaRPr lang="en-US"/>
          </a:p>
          <a:p>
            <a:pPr indent="-342900" marL="342900">
              <a:buAutoNum type="arabicPeriod"/>
            </a:pPr>
            <a:r>
              <a:rPr b="1" lang="en-US"/>
              <a:t>Conditional formatting:</a:t>
            </a:r>
            <a:r>
              <a:rPr lang="en-US"/>
              <a:t> To visual insights,quick analysis,error detection,focus on priorities.</a:t>
            </a:r>
            <a:endParaRPr lang="en-US"/>
          </a:p>
          <a:p>
            <a:pPr indent="-342900" marL="342900">
              <a:buAutoNum type="arabicPeriod"/>
            </a:pPr>
            <a:r>
              <a:rPr b="1" lang="en-US"/>
              <a:t>Pivot Table &amp; Graphs:</a:t>
            </a:r>
            <a:r>
              <a:rPr lang="en-US"/>
              <a:t> Data Summarization,Filtering and Sorting,CrossTabulation,Flexibility,Data Visualization,Interactive Analysis,Multiple Chart Types,Enhanced Communication.</a:t>
            </a: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4246880"/>
          </a:xfrm>
        </p:spPr>
        <p:txBody>
          <a:bodyPr/>
          <a:p>
            <a:pPr indent="0" marL="0">
              <a:buNone/>
            </a:pPr>
            <a:r>
              <a:rPr dirty="0" lang="en-IN"/>
              <a:t>Dataset Description</a:t>
            </a:r>
            <a:br>
              <a:rPr dirty="0" lang="en-IN"/>
            </a:br>
            <a:br>
              <a:rPr dirty="0" lang="en-IN"/>
            </a:br>
            <a:r>
              <a:rPr altLang="en-IN" b="0" dirty="0" sz="1800" lang="en-US">
                <a:latin typeface="Times New Roman" panose="02020603050405020304" pitchFamily="18" charset="0"/>
                <a:cs typeface="Times New Roman" panose="02020603050405020304" pitchFamily="18" charset="0"/>
              </a:rPr>
              <a:t>Employee data set- Kaggle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Features: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Employment ID</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Gender- male,female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Performance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Busniess Unit</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Name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Rating</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Graphs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Chart</a:t>
            </a:r>
            <a:endParaRPr altLang="en-IN" b="0" dirty="0" sz="1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4" name="Text Box 9"/>
          <p:cNvSpPr txBox="1"/>
          <p:nvPr/>
        </p:nvSpPr>
        <p:spPr>
          <a:xfrm>
            <a:off x="2971800" y="2346960"/>
            <a:ext cx="4064000" cy="1753235"/>
          </a:xfrm>
          <a:prstGeom prst="rect"/>
          <a:noFill/>
        </p:spPr>
        <p:txBody>
          <a:bodyPr rtlCol="0" wrap="square">
            <a:spAutoFit/>
          </a:bodyPr>
          <a:p>
            <a:r>
              <a:rPr b="1" lang="en-US"/>
              <a:t>Features and Functionality in my Dataset:</a:t>
            </a:r>
            <a:endParaRPr b="1" lang="en-US"/>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HARIHARAN V</cp:lastModifiedBy>
  <dcterms:created xsi:type="dcterms:W3CDTF">2024-03-28T17:07:00Z</dcterms:created>
  <dcterms:modified xsi:type="dcterms:W3CDTF">2024-09-10T06:16:19Z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603368b0ece34e7d834dbeb1caeef94b</vt:lpwstr>
  </property>
  <property fmtid="{D5CDD505-2E9C-101B-9397-08002B2CF9AE}" pid="5" name="KSOProductBuildVer">
    <vt:lpwstr>1033-12.2.0.18165</vt:lpwstr>
  </property>
</Properties>
</file>