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7-5347-A7B6-72645B16D9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7-5347-A7B6-72645B16D9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7-5347-A7B6-72645B16D9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7-5347-A7B6-72645B16D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81536"/>
        <c:axId val="126483072"/>
      </c:barChart>
      <c:catAx>
        <c:axId val="126481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6483072"/>
        <c:crosses val="autoZero"/>
        <c:auto val="1"/>
        <c:lblAlgn val="ctr"/>
        <c:lblOffset val="100"/>
        <c:noMultiLvlLbl val="0"/>
      </c:catAx>
      <c:valAx>
        <c:axId val="126483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481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M. </a:t>
            </a:r>
            <a:r>
              <a:rPr lang="en-IN" sz="2400"/>
              <a:t>SHAMKUMAR</a:t>
            </a:r>
            <a:endParaRPr lang="en-US" sz="2400" dirty="0"/>
          </a:p>
          <a:p>
            <a:r>
              <a:rPr lang="en-US" sz="2400" dirty="0"/>
              <a:t>REGISTER NO: 3122005</a:t>
            </a:r>
            <a:r>
              <a:rPr lang="en-IN" sz="2400" dirty="0"/>
              <a:t>50</a:t>
            </a:r>
            <a:endParaRPr lang="en-US" sz="2400" dirty="0"/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PACHAIYAPPAS COLLEGE FOR MENS,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 through the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29110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1219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 Performance Analysis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Microsoft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as,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3488"/>
            <a:ext cx="5638800" cy="377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Removes</a:t>
            </a:r>
            <a:endParaRPr lang="en-IN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536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 with filter technique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371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Elu Malai</cp:lastModifiedBy>
  <cp:revision>29</cp:revision>
  <dcterms:created xsi:type="dcterms:W3CDTF">2024-03-29T15:07:22Z</dcterms:created>
  <dcterms:modified xsi:type="dcterms:W3CDTF">2024-08-31T04:03:40Z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