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1489709"/>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50440"/>
          </a:xfrm>
          <a:prstGeom prst="rect"/>
          <a:noFill/>
        </p:spPr>
        <p:txBody>
          <a:bodyPr rtlCol="0" wrap="square">
            <a:spAutoFit/>
          </a:bodyPr>
          <a:p>
            <a:r>
              <a:rPr dirty="0" sz="2400" lang="en-US"/>
              <a:t>STUDENT NAME:</a:t>
            </a:r>
            <a:r>
              <a:rPr dirty="0" sz="2400" lang="en-US"/>
              <a:t>S</a:t>
            </a:r>
            <a:r>
              <a:rPr dirty="0" sz="2400" lang="en-US"/>
              <a:t>H</a:t>
            </a:r>
            <a:r>
              <a:rPr dirty="0" sz="2400" lang="en-US"/>
              <a:t>A</a:t>
            </a:r>
            <a:r>
              <a:rPr dirty="0" sz="2400" lang="en-US"/>
              <a:t>M</a:t>
            </a:r>
            <a:r>
              <a:rPr dirty="0" sz="2400" lang="en-US"/>
              <a:t> </a:t>
            </a:r>
            <a:r>
              <a:rPr dirty="0" sz="2400" lang="en-US"/>
              <a:t>K</a:t>
            </a:r>
            <a:r>
              <a:rPr dirty="0" sz="2400" lang="en-US"/>
              <a:t>U</a:t>
            </a:r>
            <a:r>
              <a:rPr dirty="0" sz="2400" lang="en-US"/>
              <a:t>M</a:t>
            </a:r>
            <a:r>
              <a:rPr dirty="0" sz="2400" lang="en-US"/>
              <a:t>AR</a:t>
            </a:r>
            <a:r>
              <a:rPr dirty="0" sz="2400" lang="en-US"/>
              <a:t>.</a:t>
            </a:r>
            <a:r>
              <a:rPr dirty="0" sz="2400" lang="en-US"/>
              <a:t>B</a:t>
            </a:r>
            <a:endParaRPr altLang="en-US" lang="zh-CN"/>
          </a:p>
          <a:p>
            <a:r>
              <a:rPr dirty="0" sz="2400" lang="en-US"/>
              <a:t>REGISTER NO: 312210</a:t>
            </a:r>
            <a:r>
              <a:rPr dirty="0" sz="2400" lang="en-US"/>
              <a:t>6</a:t>
            </a:r>
            <a:r>
              <a:rPr dirty="0" sz="2400" lang="en-US"/>
              <a:t>5</a:t>
            </a:r>
            <a:r>
              <a:rPr dirty="0" sz="2400" lang="en-US"/>
              <a:t>5</a:t>
            </a:r>
            <a:endParaRPr altLang="en-US" lang="zh-CN"/>
          </a:p>
          <a:p>
            <a:r>
              <a:rPr dirty="0" sz="2400" lang="en-US"/>
              <a:t>DEPARTMENT: B.COM</a:t>
            </a:r>
            <a:r>
              <a:rPr dirty="0" sz="2400" lang="en-US"/>
              <a:t>(</a:t>
            </a:r>
            <a:r>
              <a:rPr dirty="0" sz="2400" lang="en-US"/>
              <a:t>g</a:t>
            </a:r>
            <a:r>
              <a:rPr dirty="0" sz="2400" lang="en-US"/>
              <a:t>e</a:t>
            </a:r>
            <a:r>
              <a:rPr dirty="0" sz="2400" lang="en-US"/>
              <a:t>n</a:t>
            </a:r>
            <a:r>
              <a:rPr dirty="0" sz="2400" lang="en-US"/>
              <a:t>e</a:t>
            </a:r>
            <a:r>
              <a:rPr dirty="0" sz="2400" lang="en-US"/>
              <a:t>ral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864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6847840"/>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355312"/>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53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40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64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5397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53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5361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53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48412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4549140"/>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61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57429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850900"/>
          </a:xfrm>
        </p:spPr>
        <p:txBody>
          <a:bodyPr/>
          <a:p>
            <a:r>
              <a:rPr dirty="0" lang="en-IN"/>
              <a:t>Dataset Description</a:t>
            </a:r>
          </a:p>
        </p:txBody>
      </p:sp>
      <p:sp>
        <p:nvSpPr>
          <p:cNvPr id="1048669" name="TextBox 2"/>
          <p:cNvSpPr txBox="1"/>
          <p:nvPr/>
        </p:nvSpPr>
        <p:spPr>
          <a:xfrm>
            <a:off x="755332" y="1143634"/>
            <a:ext cx="8845868" cy="802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7531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3063240"/>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2024-08-30T09:50:28Z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26d544c1371d4584983dcd6a37505008</vt:lpwstr>
  </property>
</Properties>
</file>