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616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50440"/>
          </a:xfrm>
          <a:prstGeom prst="rect"/>
          <a:noFill/>
        </p:spPr>
        <p:txBody>
          <a:bodyPr rtlCol="0" wrap="square">
            <a:spAutoFit/>
          </a:bodyPr>
          <a:p>
            <a:r>
              <a:rPr dirty="0" sz="2400" lang="en-US"/>
              <a:t>STUDENT NAME:</a:t>
            </a:r>
            <a:r>
              <a:rPr dirty="0" sz="2400" lang="en-IN"/>
              <a:t> </a:t>
            </a:r>
            <a:r>
              <a:rPr dirty="0" sz="2400" lang="en-US"/>
              <a:t>V</a:t>
            </a:r>
            <a:r>
              <a:rPr dirty="0" sz="2400" lang="en-US"/>
              <a:t>I</a:t>
            </a:r>
            <a:r>
              <a:rPr dirty="0" sz="2400" lang="en-US"/>
              <a:t>S</a:t>
            </a:r>
            <a:r>
              <a:rPr dirty="0" sz="2400" lang="en-US"/>
              <a:t>H</a:t>
            </a:r>
            <a:r>
              <a:rPr dirty="0" sz="2400" lang="en-US"/>
              <a:t>A</a:t>
            </a:r>
            <a:r>
              <a:rPr dirty="0" sz="2400" lang="en-US"/>
              <a:t>L</a:t>
            </a:r>
            <a:r>
              <a:rPr dirty="0" sz="2400" lang="en-US"/>
              <a:t>.</a:t>
            </a:r>
            <a:r>
              <a:rPr dirty="0" sz="2400" lang="en-US"/>
              <a:t>V</a:t>
            </a:r>
            <a:endParaRPr altLang="en-US" lang="zh-CN"/>
          </a:p>
          <a:p>
            <a:r>
              <a:rPr dirty="0" sz="2400" lang="en-US"/>
              <a:t>REGISTER NO:312210</a:t>
            </a:r>
            <a:r>
              <a:rPr dirty="0" sz="2400" lang="en-US"/>
              <a:t>6</a:t>
            </a:r>
            <a:r>
              <a:rPr dirty="0" sz="2400" lang="en-US"/>
              <a:t>7</a:t>
            </a:r>
            <a:r>
              <a:rPr dirty="0" sz="2400" lang="en-US"/>
              <a:t>4</a:t>
            </a:r>
            <a:endParaRPr dirty="0" sz="2400" lang="en-US"/>
          </a:p>
          <a:p>
            <a:r>
              <a:rPr dirty="0" sz="2400" lang="en-US"/>
              <a:t>DEPARTMENT:B.COM</a:t>
            </a:r>
            <a:r>
              <a:rPr dirty="0" sz="2400" lang="en-US"/>
              <a:t>(</a:t>
            </a:r>
            <a:r>
              <a:rPr dirty="0" sz="2400" lang="en-US"/>
              <a:t>G</a:t>
            </a:r>
            <a:r>
              <a:rPr dirty="0" sz="2400" lang="en-US"/>
              <a:t>E</a:t>
            </a:r>
            <a:r>
              <a:rPr dirty="0" sz="2400" lang="en-US"/>
              <a:t>N</a:t>
            </a:r>
            <a:r>
              <a:rPr dirty="0" sz="2400" lang="en-US"/>
              <a:t>E</a:t>
            </a:r>
            <a:r>
              <a:rPr dirty="0" sz="2400" lang="en-US"/>
              <a:t>RAL</a:t>
            </a:r>
            <a:r>
              <a:rPr dirty="0" sz="2400" lang="en-US"/>
              <a:t>)</a:t>
            </a:r>
            <a:endParaRPr altLang="en-US" lang="zh-CN"/>
          </a:p>
          <a:p>
            <a:r>
              <a:rPr dirty="0" sz="2400" lang="en-US"/>
              <a:t>COLLEGE:SRM ARTS AND SCIENCE 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864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86639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093976"/>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3785652"/>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53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294435" y="2178685"/>
            <a:ext cx="8593228" cy="1640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64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5397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53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3977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53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5704839"/>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75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61366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6610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52349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850900"/>
          </a:xfrm>
        </p:spPr>
        <p:txBody>
          <a:bodyPr/>
          <a:p>
            <a:r>
              <a:rPr dirty="0" lang="en-IN"/>
              <a:t>Dataset Description</a:t>
            </a:r>
          </a:p>
        </p:txBody>
      </p:sp>
      <p:sp>
        <p:nvSpPr>
          <p:cNvPr id="1048669" name="TextBox 2"/>
          <p:cNvSpPr txBox="1"/>
          <p:nvPr/>
        </p:nvSpPr>
        <p:spPr>
          <a:xfrm>
            <a:off x="838200" y="1295400"/>
            <a:ext cx="7620000" cy="59842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7531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587893"/>
            <a:ext cx="8820150" cy="6492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2024-08-30T09:59:44Z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73296671b732441b8fccea43453bb13a</vt:lpwstr>
  </property>
</Properties>
</file>