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56" r:id="rId2"/>
    <p:sldId id="257" r:id="rId3"/>
    <p:sldId id="259" r:id="rId4"/>
    <p:sldId id="263" r:id="rId5"/>
    <p:sldId id="261" r:id="rId6"/>
    <p:sldId id="264" r:id="rId7"/>
    <p:sldId id="265" r:id="rId8"/>
    <p:sldId id="266" r:id="rId9"/>
    <p:sldId id="267" r:id="rId10"/>
    <p:sldId id="268" r:id="rId11"/>
    <p:sldId id="269" r:id="rId12"/>
    <p:sldId id="272" r:id="rId13"/>
    <p:sldId id="271"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06600"/>
    <a:srgbClr val="66FF99"/>
    <a:srgbClr val="27E527"/>
    <a:srgbClr val="0066FF"/>
    <a:srgbClr val="3399FF"/>
    <a:srgbClr val="FFCC00"/>
    <a:srgbClr val="5C3C2F"/>
    <a:srgbClr val="FF00FF"/>
    <a:srgbClr val="004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47"/>
    <p:restoredTop sz="94719"/>
  </p:normalViewPr>
  <p:slideViewPr>
    <p:cSldViewPr>
      <p:cViewPr varScale="1">
        <p:scale>
          <a:sx n="159" d="100"/>
          <a:sy n="159" d="100"/>
        </p:scale>
        <p:origin x="184" y="88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hyperlink" Target="https://data.world/crowdflower/brands-and-product-emotions" TargetMode="Externa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diagrams/_rels/data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ata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hyperlink" Target="https://data.world/crowdflower/brands-and-product-emotions" TargetMode="External"/><Relationship Id="rId7" Type="http://schemas.openxmlformats.org/officeDocument/2006/relationships/image" Target="../media/image29.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diagrams/_rels/drawing5.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4854E7-C4C7-45C9-B8AC-DD6798D26D0C}"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pt>
    <dgm:pt modelId="{F68C8595-DDD2-4E6A-B38C-F0C3BFFD666B}">
      <dgm:prSet phldrT="[Text]"/>
      <dgm:spPr/>
      <dgm:t>
        <a:bodyPr/>
        <a:lstStyle/>
        <a:p>
          <a:pPr>
            <a:lnSpc>
              <a:spcPct val="100000"/>
            </a:lnSpc>
            <a:defRPr cap="all"/>
          </a:pPr>
          <a:r>
            <a:rPr lang="en-GB" b="1" dirty="0">
              <a:solidFill>
                <a:srgbClr val="66FF99"/>
              </a:solidFill>
              <a:latin typeface="Century Gothic" panose="020B0502020202020204" pitchFamily="34" charset="0"/>
            </a:rPr>
            <a:t>Business</a:t>
          </a:r>
          <a:r>
            <a:rPr lang="en-GB" b="1" dirty="0">
              <a:latin typeface="Century Gothic" panose="020B0502020202020204" pitchFamily="34" charset="0"/>
            </a:rPr>
            <a:t> </a:t>
          </a:r>
          <a:r>
            <a:rPr lang="en-GB" b="1" dirty="0">
              <a:solidFill>
                <a:srgbClr val="66FF99"/>
              </a:solidFill>
              <a:latin typeface="Century Gothic" panose="020B0502020202020204" pitchFamily="34" charset="0"/>
            </a:rPr>
            <a:t>Understanding</a:t>
          </a:r>
        </a:p>
      </dgm:t>
    </dgm:pt>
    <dgm:pt modelId="{D809CDAB-4C54-43AF-B930-539A4F28A8C5}" type="parTrans" cxnId="{1BA9AB57-4442-4931-A47B-ACDF6CC40FA6}">
      <dgm:prSet/>
      <dgm:spPr/>
      <dgm:t>
        <a:bodyPr/>
        <a:lstStyle/>
        <a:p>
          <a:endParaRPr lang="en-GB"/>
        </a:p>
      </dgm:t>
    </dgm:pt>
    <dgm:pt modelId="{8E3E3693-431A-4DE1-A2A2-401F11D0A672}" type="sibTrans" cxnId="{1BA9AB57-4442-4931-A47B-ACDF6CC40FA6}">
      <dgm:prSet/>
      <dgm:spPr/>
      <dgm:t>
        <a:bodyPr/>
        <a:lstStyle/>
        <a:p>
          <a:endParaRPr lang="en-GB"/>
        </a:p>
      </dgm:t>
    </dgm:pt>
    <dgm:pt modelId="{3BD7AD85-2948-4B82-AF58-6945A14D4BB2}">
      <dgm:prSet phldrT="[Text]"/>
      <dgm:spPr/>
      <dgm:t>
        <a:bodyPr/>
        <a:lstStyle/>
        <a:p>
          <a:pPr>
            <a:lnSpc>
              <a:spcPct val="100000"/>
            </a:lnSpc>
            <a:defRPr cap="all"/>
          </a:pPr>
          <a:r>
            <a:rPr lang="en-GB" b="1" dirty="0">
              <a:solidFill>
                <a:srgbClr val="66FF99"/>
              </a:solidFill>
              <a:latin typeface="Century Gothic" panose="020B0502020202020204" pitchFamily="34" charset="0"/>
            </a:rPr>
            <a:t>Modelling</a:t>
          </a:r>
        </a:p>
      </dgm:t>
    </dgm:pt>
    <dgm:pt modelId="{36E3106A-D169-478B-8A14-DEE44AB08E0B}" type="parTrans" cxnId="{AE09E3D7-AC09-45D5-A173-FD237D7BEB87}">
      <dgm:prSet/>
      <dgm:spPr/>
      <dgm:t>
        <a:bodyPr/>
        <a:lstStyle/>
        <a:p>
          <a:endParaRPr lang="en-GB"/>
        </a:p>
      </dgm:t>
    </dgm:pt>
    <dgm:pt modelId="{A4B8790C-C28B-4E70-BBA4-99521B95DA76}" type="sibTrans" cxnId="{AE09E3D7-AC09-45D5-A173-FD237D7BEB87}">
      <dgm:prSet/>
      <dgm:spPr/>
      <dgm:t>
        <a:bodyPr/>
        <a:lstStyle/>
        <a:p>
          <a:endParaRPr lang="en-GB"/>
        </a:p>
      </dgm:t>
    </dgm:pt>
    <dgm:pt modelId="{4F1961FA-B49D-46ED-8489-0F646183EEFC}">
      <dgm:prSet/>
      <dgm:spPr/>
      <dgm:t>
        <a:bodyPr/>
        <a:lstStyle/>
        <a:p>
          <a:pPr>
            <a:lnSpc>
              <a:spcPct val="100000"/>
            </a:lnSpc>
            <a:defRPr cap="all"/>
          </a:pPr>
          <a:r>
            <a:rPr lang="en-GB" b="1" dirty="0">
              <a:solidFill>
                <a:srgbClr val="66FF99"/>
              </a:solidFill>
              <a:latin typeface="Century Gothic" panose="020B0502020202020204" pitchFamily="34" charset="0"/>
            </a:rPr>
            <a:t>Evaluation</a:t>
          </a:r>
        </a:p>
      </dgm:t>
    </dgm:pt>
    <dgm:pt modelId="{F257B825-E010-4CCE-9042-1D254F9F6A9A}" type="parTrans" cxnId="{C1580E9E-573C-4FE6-9613-165DD6690CF0}">
      <dgm:prSet/>
      <dgm:spPr/>
      <dgm:t>
        <a:bodyPr/>
        <a:lstStyle/>
        <a:p>
          <a:endParaRPr lang="en-GB"/>
        </a:p>
      </dgm:t>
    </dgm:pt>
    <dgm:pt modelId="{62216502-5762-4C0B-84D1-0983848C6B9B}" type="sibTrans" cxnId="{C1580E9E-573C-4FE6-9613-165DD6690CF0}">
      <dgm:prSet/>
      <dgm:spPr/>
      <dgm:t>
        <a:bodyPr/>
        <a:lstStyle/>
        <a:p>
          <a:endParaRPr lang="en-GB"/>
        </a:p>
      </dgm:t>
    </dgm:pt>
    <dgm:pt modelId="{28408DEB-376B-48FE-9444-5C8CCF7634AF}">
      <dgm:prSet/>
      <dgm:spPr/>
      <dgm:t>
        <a:bodyPr/>
        <a:lstStyle/>
        <a:p>
          <a:pPr>
            <a:lnSpc>
              <a:spcPct val="100000"/>
            </a:lnSpc>
            <a:defRPr cap="all"/>
          </a:pPr>
          <a:r>
            <a:rPr lang="en-GB" b="1" dirty="0">
              <a:solidFill>
                <a:srgbClr val="66FF99"/>
              </a:solidFill>
              <a:latin typeface="Century Gothic" panose="020B0502020202020204" pitchFamily="34" charset="0"/>
            </a:rPr>
            <a:t>Conclusion</a:t>
          </a:r>
        </a:p>
      </dgm:t>
    </dgm:pt>
    <dgm:pt modelId="{2DE5D4EC-9197-463C-BFEF-93539666B6AD}" type="parTrans" cxnId="{08C1A203-2A4B-4EA5-B251-E8F48D96BC41}">
      <dgm:prSet/>
      <dgm:spPr/>
      <dgm:t>
        <a:bodyPr/>
        <a:lstStyle/>
        <a:p>
          <a:endParaRPr lang="en-GB"/>
        </a:p>
      </dgm:t>
    </dgm:pt>
    <dgm:pt modelId="{5B035358-9B98-47FA-AD4F-F7F2FBF091EE}" type="sibTrans" cxnId="{08C1A203-2A4B-4EA5-B251-E8F48D96BC41}">
      <dgm:prSet/>
      <dgm:spPr/>
      <dgm:t>
        <a:bodyPr/>
        <a:lstStyle/>
        <a:p>
          <a:endParaRPr lang="en-GB"/>
        </a:p>
      </dgm:t>
    </dgm:pt>
    <dgm:pt modelId="{57E2BA4A-1D3B-4D11-A518-52FCD08B8C9A}">
      <dgm:prSet/>
      <dgm:spPr/>
      <dgm:t>
        <a:bodyPr/>
        <a:lstStyle/>
        <a:p>
          <a:pPr>
            <a:lnSpc>
              <a:spcPct val="100000"/>
            </a:lnSpc>
            <a:defRPr cap="all"/>
          </a:pPr>
          <a:r>
            <a:rPr lang="en-GB" b="1" dirty="0">
              <a:solidFill>
                <a:srgbClr val="66FF99"/>
              </a:solidFill>
              <a:latin typeface="Century Gothic" panose="020B0502020202020204" pitchFamily="34" charset="0"/>
            </a:rPr>
            <a:t>Recommendations</a:t>
          </a:r>
        </a:p>
      </dgm:t>
    </dgm:pt>
    <dgm:pt modelId="{FBC8916D-D735-49E9-A29F-3DC2FD76E7A9}" type="parTrans" cxnId="{240412E7-01DC-4008-BB56-4FC92178AF01}">
      <dgm:prSet/>
      <dgm:spPr/>
      <dgm:t>
        <a:bodyPr/>
        <a:lstStyle/>
        <a:p>
          <a:endParaRPr lang="en-GB"/>
        </a:p>
      </dgm:t>
    </dgm:pt>
    <dgm:pt modelId="{3297E80B-4605-4F23-AD03-C76850BD7392}" type="sibTrans" cxnId="{240412E7-01DC-4008-BB56-4FC92178AF01}">
      <dgm:prSet/>
      <dgm:spPr/>
      <dgm:t>
        <a:bodyPr/>
        <a:lstStyle/>
        <a:p>
          <a:endParaRPr lang="en-GB"/>
        </a:p>
      </dgm:t>
    </dgm:pt>
    <dgm:pt modelId="{A9CFA3D4-C69D-4989-96E9-DA6FDBFD9E8E}">
      <dgm:prSet/>
      <dgm:spPr/>
      <dgm:t>
        <a:bodyPr/>
        <a:lstStyle/>
        <a:p>
          <a:pPr>
            <a:lnSpc>
              <a:spcPct val="100000"/>
            </a:lnSpc>
            <a:defRPr cap="all"/>
          </a:pPr>
          <a:r>
            <a:rPr lang="en-GB" b="1" dirty="0">
              <a:solidFill>
                <a:srgbClr val="66FF99"/>
              </a:solidFill>
              <a:latin typeface="Century Gothic" panose="020B0502020202020204" pitchFamily="34" charset="0"/>
            </a:rPr>
            <a:t>Data preparation</a:t>
          </a:r>
        </a:p>
      </dgm:t>
    </dgm:pt>
    <dgm:pt modelId="{004B232D-C9E5-4B6A-82A6-3D2D1D8B6A29}" type="parTrans" cxnId="{129E46D8-9E55-495E-AF53-466C1A0B72C2}">
      <dgm:prSet/>
      <dgm:spPr/>
      <dgm:t>
        <a:bodyPr/>
        <a:lstStyle/>
        <a:p>
          <a:endParaRPr lang="en-GB"/>
        </a:p>
      </dgm:t>
    </dgm:pt>
    <dgm:pt modelId="{F7F8A757-0936-4D5E-9D3F-CABFBFC56180}" type="sibTrans" cxnId="{129E46D8-9E55-495E-AF53-466C1A0B72C2}">
      <dgm:prSet/>
      <dgm:spPr/>
      <dgm:t>
        <a:bodyPr/>
        <a:lstStyle/>
        <a:p>
          <a:endParaRPr lang="en-GB"/>
        </a:p>
      </dgm:t>
    </dgm:pt>
    <dgm:pt modelId="{D0E6F0DE-4C98-478A-8137-54C1F78CC6AD}" type="pres">
      <dgm:prSet presAssocID="{C34854E7-C4C7-45C9-B8AC-DD6798D26D0C}" presName="root" presStyleCnt="0">
        <dgm:presLayoutVars>
          <dgm:dir/>
          <dgm:resizeHandles val="exact"/>
        </dgm:presLayoutVars>
      </dgm:prSet>
      <dgm:spPr/>
    </dgm:pt>
    <dgm:pt modelId="{FA9AD0BF-6824-436C-9C5C-004121F9871D}" type="pres">
      <dgm:prSet presAssocID="{F68C8595-DDD2-4E6A-B38C-F0C3BFFD666B}" presName="compNode" presStyleCnt="0"/>
      <dgm:spPr/>
    </dgm:pt>
    <dgm:pt modelId="{829AECFF-16E7-4AE7-BB12-BE6A53645E8B}" type="pres">
      <dgm:prSet presAssocID="{F68C8595-DDD2-4E6A-B38C-F0C3BFFD666B}" presName="iconBgRect" presStyleLbl="bgShp" presStyleIdx="0" presStyleCnt="6"/>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840EB732-0855-46AD-93CB-CD2942C53ACD}" type="pres">
      <dgm:prSet presAssocID="{F68C8595-DDD2-4E6A-B38C-F0C3BFFD666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DF53AE1D-0509-4051-BEAE-73E7F5E097E2}" type="pres">
      <dgm:prSet presAssocID="{F68C8595-DDD2-4E6A-B38C-F0C3BFFD666B}" presName="spaceRect" presStyleCnt="0"/>
      <dgm:spPr/>
    </dgm:pt>
    <dgm:pt modelId="{CEDD0811-28D4-4388-9C36-FC86F22852A3}" type="pres">
      <dgm:prSet presAssocID="{F68C8595-DDD2-4E6A-B38C-F0C3BFFD666B}" presName="textRect" presStyleLbl="revTx" presStyleIdx="0" presStyleCnt="6">
        <dgm:presLayoutVars>
          <dgm:chMax val="1"/>
          <dgm:chPref val="1"/>
        </dgm:presLayoutVars>
      </dgm:prSet>
      <dgm:spPr/>
    </dgm:pt>
    <dgm:pt modelId="{BB213C57-EA43-4D0D-9B2F-92FD07D3535C}" type="pres">
      <dgm:prSet presAssocID="{8E3E3693-431A-4DE1-A2A2-401F11D0A672}" presName="sibTrans" presStyleCnt="0"/>
      <dgm:spPr/>
    </dgm:pt>
    <dgm:pt modelId="{E4487764-19F2-4D4D-B84B-FDF93255F4FF}" type="pres">
      <dgm:prSet presAssocID="{A9CFA3D4-C69D-4989-96E9-DA6FDBFD9E8E}" presName="compNode" presStyleCnt="0"/>
      <dgm:spPr/>
    </dgm:pt>
    <dgm:pt modelId="{34E79DB9-54AB-4155-8CA5-56F82DDECD11}" type="pres">
      <dgm:prSet presAssocID="{A9CFA3D4-C69D-4989-96E9-DA6FDBFD9E8E}" presName="iconBgRect" presStyleLbl="bgShp" presStyleIdx="1" presStyleCnt="6"/>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17FE1EF6-CE5D-46C4-A100-603D4BA6732B}" type="pres">
      <dgm:prSet presAssocID="{A9CFA3D4-C69D-4989-96E9-DA6FDBFD9E8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BCD68B77-06B0-452C-BFE7-38B7F49DA0A9}" type="pres">
      <dgm:prSet presAssocID="{A9CFA3D4-C69D-4989-96E9-DA6FDBFD9E8E}" presName="spaceRect" presStyleCnt="0"/>
      <dgm:spPr/>
    </dgm:pt>
    <dgm:pt modelId="{5A1CE56D-3A04-4A1B-B624-E244E96A1501}" type="pres">
      <dgm:prSet presAssocID="{A9CFA3D4-C69D-4989-96E9-DA6FDBFD9E8E}" presName="textRect" presStyleLbl="revTx" presStyleIdx="1" presStyleCnt="6">
        <dgm:presLayoutVars>
          <dgm:chMax val="1"/>
          <dgm:chPref val="1"/>
        </dgm:presLayoutVars>
      </dgm:prSet>
      <dgm:spPr/>
    </dgm:pt>
    <dgm:pt modelId="{46CB7B5B-0E52-4BC1-81EB-2AB8666FFBD6}" type="pres">
      <dgm:prSet presAssocID="{F7F8A757-0936-4D5E-9D3F-CABFBFC56180}" presName="sibTrans" presStyleCnt="0"/>
      <dgm:spPr/>
    </dgm:pt>
    <dgm:pt modelId="{C8E00593-0B7A-4475-A3CB-64D910534A20}" type="pres">
      <dgm:prSet presAssocID="{3BD7AD85-2948-4B82-AF58-6945A14D4BB2}" presName="compNode" presStyleCnt="0"/>
      <dgm:spPr/>
    </dgm:pt>
    <dgm:pt modelId="{283945E1-075F-42EA-946A-3AC0400A2B70}" type="pres">
      <dgm:prSet presAssocID="{3BD7AD85-2948-4B82-AF58-6945A14D4BB2}" presName="iconBgRect" presStyleLbl="bgShp" presStyleIdx="2" presStyleCnt="6"/>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C299D802-389D-488F-84E5-CC2BD0095840}" type="pres">
      <dgm:prSet presAssocID="{3BD7AD85-2948-4B82-AF58-6945A14D4BB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BF33D43-9EBF-42BC-BECE-79E0F56F5CD3}" type="pres">
      <dgm:prSet presAssocID="{3BD7AD85-2948-4B82-AF58-6945A14D4BB2}" presName="spaceRect" presStyleCnt="0"/>
      <dgm:spPr/>
    </dgm:pt>
    <dgm:pt modelId="{1FF0467E-3F69-449D-88AF-7E5BCC3B8585}" type="pres">
      <dgm:prSet presAssocID="{3BD7AD85-2948-4B82-AF58-6945A14D4BB2}" presName="textRect" presStyleLbl="revTx" presStyleIdx="2" presStyleCnt="6">
        <dgm:presLayoutVars>
          <dgm:chMax val="1"/>
          <dgm:chPref val="1"/>
        </dgm:presLayoutVars>
      </dgm:prSet>
      <dgm:spPr/>
    </dgm:pt>
    <dgm:pt modelId="{27E63CEF-9AA6-43F4-970B-178696C46F98}" type="pres">
      <dgm:prSet presAssocID="{A4B8790C-C28B-4E70-BBA4-99521B95DA76}" presName="sibTrans" presStyleCnt="0"/>
      <dgm:spPr/>
    </dgm:pt>
    <dgm:pt modelId="{E1FA8599-8256-4B1F-B06F-4C4437584AE0}" type="pres">
      <dgm:prSet presAssocID="{4F1961FA-B49D-46ED-8489-0F646183EEFC}" presName="compNode" presStyleCnt="0"/>
      <dgm:spPr/>
    </dgm:pt>
    <dgm:pt modelId="{185FFBC3-96C6-4146-B240-EBFCFE704A0F}" type="pres">
      <dgm:prSet presAssocID="{4F1961FA-B49D-46ED-8489-0F646183EEFC}" presName="iconBgRect" presStyleLbl="bgShp" presStyleIdx="3" presStyleCnt="6"/>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3DAC7E8B-D0DA-48E8-BC12-42CFF81EBBD3}" type="pres">
      <dgm:prSet presAssocID="{4F1961FA-B49D-46ED-8489-0F646183EEF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A415624F-85C5-472B-A22C-83D1F23B6174}" type="pres">
      <dgm:prSet presAssocID="{4F1961FA-B49D-46ED-8489-0F646183EEFC}" presName="spaceRect" presStyleCnt="0"/>
      <dgm:spPr/>
    </dgm:pt>
    <dgm:pt modelId="{3031311E-CFB0-4D43-BBAB-37522E3D172C}" type="pres">
      <dgm:prSet presAssocID="{4F1961FA-B49D-46ED-8489-0F646183EEFC}" presName="textRect" presStyleLbl="revTx" presStyleIdx="3" presStyleCnt="6">
        <dgm:presLayoutVars>
          <dgm:chMax val="1"/>
          <dgm:chPref val="1"/>
        </dgm:presLayoutVars>
      </dgm:prSet>
      <dgm:spPr/>
    </dgm:pt>
    <dgm:pt modelId="{1A5F2995-93CD-43F8-8726-241AC9A7FFDE}" type="pres">
      <dgm:prSet presAssocID="{62216502-5762-4C0B-84D1-0983848C6B9B}" presName="sibTrans" presStyleCnt="0"/>
      <dgm:spPr/>
    </dgm:pt>
    <dgm:pt modelId="{117C51B2-0C39-4068-A7E4-248E27E1ACEC}" type="pres">
      <dgm:prSet presAssocID="{28408DEB-376B-48FE-9444-5C8CCF7634AF}" presName="compNode" presStyleCnt="0"/>
      <dgm:spPr/>
    </dgm:pt>
    <dgm:pt modelId="{8D74A49F-876D-4FC9-9B17-1ADC01984AF7}" type="pres">
      <dgm:prSet presAssocID="{28408DEB-376B-48FE-9444-5C8CCF7634AF}" presName="iconBgRect" presStyleLbl="bgShp" presStyleIdx="4" presStyleCnt="6"/>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16436C91-B785-48CA-B48B-1995ACA524B2}" type="pres">
      <dgm:prSet presAssocID="{28408DEB-376B-48FE-9444-5C8CCF7634A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ghtbulb"/>
        </a:ext>
      </dgm:extLst>
    </dgm:pt>
    <dgm:pt modelId="{7F1D6BD4-7492-4436-99E9-C804243FFC9C}" type="pres">
      <dgm:prSet presAssocID="{28408DEB-376B-48FE-9444-5C8CCF7634AF}" presName="spaceRect" presStyleCnt="0"/>
      <dgm:spPr/>
    </dgm:pt>
    <dgm:pt modelId="{2E130D7D-1FBB-47C3-BFC3-7CBAD5BDB6CB}" type="pres">
      <dgm:prSet presAssocID="{28408DEB-376B-48FE-9444-5C8CCF7634AF}" presName="textRect" presStyleLbl="revTx" presStyleIdx="4" presStyleCnt="6">
        <dgm:presLayoutVars>
          <dgm:chMax val="1"/>
          <dgm:chPref val="1"/>
        </dgm:presLayoutVars>
      </dgm:prSet>
      <dgm:spPr/>
    </dgm:pt>
    <dgm:pt modelId="{3786DAEE-C414-43F1-A025-056609200665}" type="pres">
      <dgm:prSet presAssocID="{5B035358-9B98-47FA-AD4F-F7F2FBF091EE}" presName="sibTrans" presStyleCnt="0"/>
      <dgm:spPr/>
    </dgm:pt>
    <dgm:pt modelId="{9FEF3352-9F8E-491A-A0D2-BAEF3880A5C7}" type="pres">
      <dgm:prSet presAssocID="{57E2BA4A-1D3B-4D11-A518-52FCD08B8C9A}" presName="compNode" presStyleCnt="0"/>
      <dgm:spPr/>
    </dgm:pt>
    <dgm:pt modelId="{59E6FF54-FC5D-45D3-8032-09A087352210}" type="pres">
      <dgm:prSet presAssocID="{57E2BA4A-1D3B-4D11-A518-52FCD08B8C9A}" presName="iconBgRect" presStyleLbl="bgShp" presStyleIdx="5" presStyleCnt="6"/>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B3B29F7B-333C-46E0-9DE9-CBE3FC63D7AF}" type="pres">
      <dgm:prSet presAssocID="{57E2BA4A-1D3B-4D11-A518-52FCD08B8C9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Database"/>
        </a:ext>
      </dgm:extLst>
    </dgm:pt>
    <dgm:pt modelId="{D6A548E3-BB2D-4F98-AF04-5AA85BDDEF23}" type="pres">
      <dgm:prSet presAssocID="{57E2BA4A-1D3B-4D11-A518-52FCD08B8C9A}" presName="spaceRect" presStyleCnt="0"/>
      <dgm:spPr/>
    </dgm:pt>
    <dgm:pt modelId="{47A1DF59-5BC5-4312-8346-50C6A4B9CF44}" type="pres">
      <dgm:prSet presAssocID="{57E2BA4A-1D3B-4D11-A518-52FCD08B8C9A}" presName="textRect" presStyleLbl="revTx" presStyleIdx="5" presStyleCnt="6" custScaleX="148924">
        <dgm:presLayoutVars>
          <dgm:chMax val="1"/>
          <dgm:chPref val="1"/>
        </dgm:presLayoutVars>
      </dgm:prSet>
      <dgm:spPr/>
    </dgm:pt>
  </dgm:ptLst>
  <dgm:cxnLst>
    <dgm:cxn modelId="{08C1A203-2A4B-4EA5-B251-E8F48D96BC41}" srcId="{C34854E7-C4C7-45C9-B8AC-DD6798D26D0C}" destId="{28408DEB-376B-48FE-9444-5C8CCF7634AF}" srcOrd="4" destOrd="0" parTransId="{2DE5D4EC-9197-463C-BFEF-93539666B6AD}" sibTransId="{5B035358-9B98-47FA-AD4F-F7F2FBF091EE}"/>
    <dgm:cxn modelId="{1620D038-0240-4885-BFF9-CDA6D4C6D84F}" type="presOf" srcId="{57E2BA4A-1D3B-4D11-A518-52FCD08B8C9A}" destId="{47A1DF59-5BC5-4312-8346-50C6A4B9CF44}" srcOrd="0" destOrd="0" presId="urn:microsoft.com/office/officeart/2018/5/layout/IconCircleLabelList"/>
    <dgm:cxn modelId="{77518242-77B5-4601-A419-4413F37065BD}" type="presOf" srcId="{F68C8595-DDD2-4E6A-B38C-F0C3BFFD666B}" destId="{CEDD0811-28D4-4388-9C36-FC86F22852A3}" srcOrd="0" destOrd="0" presId="urn:microsoft.com/office/officeart/2018/5/layout/IconCircleLabelList"/>
    <dgm:cxn modelId="{7266D943-C8A4-4433-B354-04CB5D3F9750}" type="presOf" srcId="{A9CFA3D4-C69D-4989-96E9-DA6FDBFD9E8E}" destId="{5A1CE56D-3A04-4A1B-B624-E244E96A1501}" srcOrd="0" destOrd="0" presId="urn:microsoft.com/office/officeart/2018/5/layout/IconCircleLabelList"/>
    <dgm:cxn modelId="{1BA9AB57-4442-4931-A47B-ACDF6CC40FA6}" srcId="{C34854E7-C4C7-45C9-B8AC-DD6798D26D0C}" destId="{F68C8595-DDD2-4E6A-B38C-F0C3BFFD666B}" srcOrd="0" destOrd="0" parTransId="{D809CDAB-4C54-43AF-B930-539A4F28A8C5}" sibTransId="{8E3E3693-431A-4DE1-A2A2-401F11D0A672}"/>
    <dgm:cxn modelId="{D0C9096F-04DA-4BB0-8A13-FE0D4A0932DE}" type="presOf" srcId="{4F1961FA-B49D-46ED-8489-0F646183EEFC}" destId="{3031311E-CFB0-4D43-BBAB-37522E3D172C}" srcOrd="0" destOrd="0" presId="urn:microsoft.com/office/officeart/2018/5/layout/IconCircleLabelList"/>
    <dgm:cxn modelId="{77A8A299-C99C-4C91-A264-0E00640C7D4C}" type="presOf" srcId="{3BD7AD85-2948-4B82-AF58-6945A14D4BB2}" destId="{1FF0467E-3F69-449D-88AF-7E5BCC3B8585}" srcOrd="0" destOrd="0" presId="urn:microsoft.com/office/officeart/2018/5/layout/IconCircleLabelList"/>
    <dgm:cxn modelId="{C1580E9E-573C-4FE6-9613-165DD6690CF0}" srcId="{C34854E7-C4C7-45C9-B8AC-DD6798D26D0C}" destId="{4F1961FA-B49D-46ED-8489-0F646183EEFC}" srcOrd="3" destOrd="0" parTransId="{F257B825-E010-4CCE-9042-1D254F9F6A9A}" sibTransId="{62216502-5762-4C0B-84D1-0983848C6B9B}"/>
    <dgm:cxn modelId="{115FDBB2-FF71-4E7C-AB9B-750A3DCACE82}" type="presOf" srcId="{C34854E7-C4C7-45C9-B8AC-DD6798D26D0C}" destId="{D0E6F0DE-4C98-478A-8137-54C1F78CC6AD}" srcOrd="0" destOrd="0" presId="urn:microsoft.com/office/officeart/2018/5/layout/IconCircleLabelList"/>
    <dgm:cxn modelId="{EBFF23B7-2A19-4054-AC4A-86B90FA4CD2C}" type="presOf" srcId="{28408DEB-376B-48FE-9444-5C8CCF7634AF}" destId="{2E130D7D-1FBB-47C3-BFC3-7CBAD5BDB6CB}" srcOrd="0" destOrd="0" presId="urn:microsoft.com/office/officeart/2018/5/layout/IconCircleLabelList"/>
    <dgm:cxn modelId="{AE09E3D7-AC09-45D5-A173-FD237D7BEB87}" srcId="{C34854E7-C4C7-45C9-B8AC-DD6798D26D0C}" destId="{3BD7AD85-2948-4B82-AF58-6945A14D4BB2}" srcOrd="2" destOrd="0" parTransId="{36E3106A-D169-478B-8A14-DEE44AB08E0B}" sibTransId="{A4B8790C-C28B-4E70-BBA4-99521B95DA76}"/>
    <dgm:cxn modelId="{129E46D8-9E55-495E-AF53-466C1A0B72C2}" srcId="{C34854E7-C4C7-45C9-B8AC-DD6798D26D0C}" destId="{A9CFA3D4-C69D-4989-96E9-DA6FDBFD9E8E}" srcOrd="1" destOrd="0" parTransId="{004B232D-C9E5-4B6A-82A6-3D2D1D8B6A29}" sibTransId="{F7F8A757-0936-4D5E-9D3F-CABFBFC56180}"/>
    <dgm:cxn modelId="{240412E7-01DC-4008-BB56-4FC92178AF01}" srcId="{C34854E7-C4C7-45C9-B8AC-DD6798D26D0C}" destId="{57E2BA4A-1D3B-4D11-A518-52FCD08B8C9A}" srcOrd="5" destOrd="0" parTransId="{FBC8916D-D735-49E9-A29F-3DC2FD76E7A9}" sibTransId="{3297E80B-4605-4F23-AD03-C76850BD7392}"/>
    <dgm:cxn modelId="{D24CC6B4-58D0-46DD-9E67-0A4FCF8E88CF}" type="presParOf" srcId="{D0E6F0DE-4C98-478A-8137-54C1F78CC6AD}" destId="{FA9AD0BF-6824-436C-9C5C-004121F9871D}" srcOrd="0" destOrd="0" presId="urn:microsoft.com/office/officeart/2018/5/layout/IconCircleLabelList"/>
    <dgm:cxn modelId="{786AACE8-A63F-48FC-AEED-A7ECE272E603}" type="presParOf" srcId="{FA9AD0BF-6824-436C-9C5C-004121F9871D}" destId="{829AECFF-16E7-4AE7-BB12-BE6A53645E8B}" srcOrd="0" destOrd="0" presId="urn:microsoft.com/office/officeart/2018/5/layout/IconCircleLabelList"/>
    <dgm:cxn modelId="{18762DF5-4E65-422B-B8D6-345C18E8C5B4}" type="presParOf" srcId="{FA9AD0BF-6824-436C-9C5C-004121F9871D}" destId="{840EB732-0855-46AD-93CB-CD2942C53ACD}" srcOrd="1" destOrd="0" presId="urn:microsoft.com/office/officeart/2018/5/layout/IconCircleLabelList"/>
    <dgm:cxn modelId="{2B83E84B-22D0-4CAE-8863-25077BF5C80E}" type="presParOf" srcId="{FA9AD0BF-6824-436C-9C5C-004121F9871D}" destId="{DF53AE1D-0509-4051-BEAE-73E7F5E097E2}" srcOrd="2" destOrd="0" presId="urn:microsoft.com/office/officeart/2018/5/layout/IconCircleLabelList"/>
    <dgm:cxn modelId="{79727DD1-355B-4048-B421-FD47146E8C10}" type="presParOf" srcId="{FA9AD0BF-6824-436C-9C5C-004121F9871D}" destId="{CEDD0811-28D4-4388-9C36-FC86F22852A3}" srcOrd="3" destOrd="0" presId="urn:microsoft.com/office/officeart/2018/5/layout/IconCircleLabelList"/>
    <dgm:cxn modelId="{D8CA7B19-6B20-48FE-8C1F-7342D2283674}" type="presParOf" srcId="{D0E6F0DE-4C98-478A-8137-54C1F78CC6AD}" destId="{BB213C57-EA43-4D0D-9B2F-92FD07D3535C}" srcOrd="1" destOrd="0" presId="urn:microsoft.com/office/officeart/2018/5/layout/IconCircleLabelList"/>
    <dgm:cxn modelId="{E5CFA075-BB7F-411D-AC4D-3788317EF5B3}" type="presParOf" srcId="{D0E6F0DE-4C98-478A-8137-54C1F78CC6AD}" destId="{E4487764-19F2-4D4D-B84B-FDF93255F4FF}" srcOrd="2" destOrd="0" presId="urn:microsoft.com/office/officeart/2018/5/layout/IconCircleLabelList"/>
    <dgm:cxn modelId="{FD7D2740-D1E3-4D49-9C93-1844D55EA490}" type="presParOf" srcId="{E4487764-19F2-4D4D-B84B-FDF93255F4FF}" destId="{34E79DB9-54AB-4155-8CA5-56F82DDECD11}" srcOrd="0" destOrd="0" presId="urn:microsoft.com/office/officeart/2018/5/layout/IconCircleLabelList"/>
    <dgm:cxn modelId="{74E4B782-76E2-4D21-AC54-E2D594D2BC5C}" type="presParOf" srcId="{E4487764-19F2-4D4D-B84B-FDF93255F4FF}" destId="{17FE1EF6-CE5D-46C4-A100-603D4BA6732B}" srcOrd="1" destOrd="0" presId="urn:microsoft.com/office/officeart/2018/5/layout/IconCircleLabelList"/>
    <dgm:cxn modelId="{F137A99B-7852-4608-9476-07B22396896D}" type="presParOf" srcId="{E4487764-19F2-4D4D-B84B-FDF93255F4FF}" destId="{BCD68B77-06B0-452C-BFE7-38B7F49DA0A9}" srcOrd="2" destOrd="0" presId="urn:microsoft.com/office/officeart/2018/5/layout/IconCircleLabelList"/>
    <dgm:cxn modelId="{47FCBF7E-1B57-4A14-BE75-29C1B5746E6C}" type="presParOf" srcId="{E4487764-19F2-4D4D-B84B-FDF93255F4FF}" destId="{5A1CE56D-3A04-4A1B-B624-E244E96A1501}" srcOrd="3" destOrd="0" presId="urn:microsoft.com/office/officeart/2018/5/layout/IconCircleLabelList"/>
    <dgm:cxn modelId="{A9118E16-7DAA-4EBA-B575-FC18CB020A28}" type="presParOf" srcId="{D0E6F0DE-4C98-478A-8137-54C1F78CC6AD}" destId="{46CB7B5B-0E52-4BC1-81EB-2AB8666FFBD6}" srcOrd="3" destOrd="0" presId="urn:microsoft.com/office/officeart/2018/5/layout/IconCircleLabelList"/>
    <dgm:cxn modelId="{72EE142B-8EFE-4EBE-8E0F-7A65F1B6894E}" type="presParOf" srcId="{D0E6F0DE-4C98-478A-8137-54C1F78CC6AD}" destId="{C8E00593-0B7A-4475-A3CB-64D910534A20}" srcOrd="4" destOrd="0" presId="urn:microsoft.com/office/officeart/2018/5/layout/IconCircleLabelList"/>
    <dgm:cxn modelId="{06534BDA-D1A5-4C87-82EB-3612C24E127C}" type="presParOf" srcId="{C8E00593-0B7A-4475-A3CB-64D910534A20}" destId="{283945E1-075F-42EA-946A-3AC0400A2B70}" srcOrd="0" destOrd="0" presId="urn:microsoft.com/office/officeart/2018/5/layout/IconCircleLabelList"/>
    <dgm:cxn modelId="{B2A9B33F-1D12-4E7C-B1D1-0ECC83DE808D}" type="presParOf" srcId="{C8E00593-0B7A-4475-A3CB-64D910534A20}" destId="{C299D802-389D-488F-84E5-CC2BD0095840}" srcOrd="1" destOrd="0" presId="urn:microsoft.com/office/officeart/2018/5/layout/IconCircleLabelList"/>
    <dgm:cxn modelId="{0FAD469F-909F-4C73-AA80-B4A0B4251E6E}" type="presParOf" srcId="{C8E00593-0B7A-4475-A3CB-64D910534A20}" destId="{EBF33D43-9EBF-42BC-BECE-79E0F56F5CD3}" srcOrd="2" destOrd="0" presId="urn:microsoft.com/office/officeart/2018/5/layout/IconCircleLabelList"/>
    <dgm:cxn modelId="{FA4A3D22-24A9-4E0A-9350-AD57F2616044}" type="presParOf" srcId="{C8E00593-0B7A-4475-A3CB-64D910534A20}" destId="{1FF0467E-3F69-449D-88AF-7E5BCC3B8585}" srcOrd="3" destOrd="0" presId="urn:microsoft.com/office/officeart/2018/5/layout/IconCircleLabelList"/>
    <dgm:cxn modelId="{1FE0E49A-85D9-4BA2-A995-50F77A43DAFF}" type="presParOf" srcId="{D0E6F0DE-4C98-478A-8137-54C1F78CC6AD}" destId="{27E63CEF-9AA6-43F4-970B-178696C46F98}" srcOrd="5" destOrd="0" presId="urn:microsoft.com/office/officeart/2018/5/layout/IconCircleLabelList"/>
    <dgm:cxn modelId="{B7B53A84-DED7-42EB-A9F7-A2B4E904C7C6}" type="presParOf" srcId="{D0E6F0DE-4C98-478A-8137-54C1F78CC6AD}" destId="{E1FA8599-8256-4B1F-B06F-4C4437584AE0}" srcOrd="6" destOrd="0" presId="urn:microsoft.com/office/officeart/2018/5/layout/IconCircleLabelList"/>
    <dgm:cxn modelId="{FE4C7CAB-5828-4815-ACF8-574536A87E60}" type="presParOf" srcId="{E1FA8599-8256-4B1F-B06F-4C4437584AE0}" destId="{185FFBC3-96C6-4146-B240-EBFCFE704A0F}" srcOrd="0" destOrd="0" presId="urn:microsoft.com/office/officeart/2018/5/layout/IconCircleLabelList"/>
    <dgm:cxn modelId="{11D28196-242F-4A55-9ABB-A036E84D0374}" type="presParOf" srcId="{E1FA8599-8256-4B1F-B06F-4C4437584AE0}" destId="{3DAC7E8B-D0DA-48E8-BC12-42CFF81EBBD3}" srcOrd="1" destOrd="0" presId="urn:microsoft.com/office/officeart/2018/5/layout/IconCircleLabelList"/>
    <dgm:cxn modelId="{A0F2CCD1-AC7F-444F-B11C-AA7BC384C71E}" type="presParOf" srcId="{E1FA8599-8256-4B1F-B06F-4C4437584AE0}" destId="{A415624F-85C5-472B-A22C-83D1F23B6174}" srcOrd="2" destOrd="0" presId="urn:microsoft.com/office/officeart/2018/5/layout/IconCircleLabelList"/>
    <dgm:cxn modelId="{DE95C9B1-56AC-403C-B176-8DDCFE32F563}" type="presParOf" srcId="{E1FA8599-8256-4B1F-B06F-4C4437584AE0}" destId="{3031311E-CFB0-4D43-BBAB-37522E3D172C}" srcOrd="3" destOrd="0" presId="urn:microsoft.com/office/officeart/2018/5/layout/IconCircleLabelList"/>
    <dgm:cxn modelId="{2569C982-CCB3-4348-B47A-77A2DCAC973D}" type="presParOf" srcId="{D0E6F0DE-4C98-478A-8137-54C1F78CC6AD}" destId="{1A5F2995-93CD-43F8-8726-241AC9A7FFDE}" srcOrd="7" destOrd="0" presId="urn:microsoft.com/office/officeart/2018/5/layout/IconCircleLabelList"/>
    <dgm:cxn modelId="{8382F505-19B3-4582-9AA3-B1F2B2A76C0B}" type="presParOf" srcId="{D0E6F0DE-4C98-478A-8137-54C1F78CC6AD}" destId="{117C51B2-0C39-4068-A7E4-248E27E1ACEC}" srcOrd="8" destOrd="0" presId="urn:microsoft.com/office/officeart/2018/5/layout/IconCircleLabelList"/>
    <dgm:cxn modelId="{0F9CF1EE-956D-478A-9DB3-ACB8BDCBDD6E}" type="presParOf" srcId="{117C51B2-0C39-4068-A7E4-248E27E1ACEC}" destId="{8D74A49F-876D-4FC9-9B17-1ADC01984AF7}" srcOrd="0" destOrd="0" presId="urn:microsoft.com/office/officeart/2018/5/layout/IconCircleLabelList"/>
    <dgm:cxn modelId="{E89D99CA-1AE9-4252-A736-8D57F8AFB390}" type="presParOf" srcId="{117C51B2-0C39-4068-A7E4-248E27E1ACEC}" destId="{16436C91-B785-48CA-B48B-1995ACA524B2}" srcOrd="1" destOrd="0" presId="urn:microsoft.com/office/officeart/2018/5/layout/IconCircleLabelList"/>
    <dgm:cxn modelId="{3DF456ED-9AE8-40FC-8A59-B1E50A7D341A}" type="presParOf" srcId="{117C51B2-0C39-4068-A7E4-248E27E1ACEC}" destId="{7F1D6BD4-7492-4436-99E9-C804243FFC9C}" srcOrd="2" destOrd="0" presId="urn:microsoft.com/office/officeart/2018/5/layout/IconCircleLabelList"/>
    <dgm:cxn modelId="{4223F963-2450-41B9-B531-DEE3D5FFD4C3}" type="presParOf" srcId="{117C51B2-0C39-4068-A7E4-248E27E1ACEC}" destId="{2E130D7D-1FBB-47C3-BFC3-7CBAD5BDB6CB}" srcOrd="3" destOrd="0" presId="urn:microsoft.com/office/officeart/2018/5/layout/IconCircleLabelList"/>
    <dgm:cxn modelId="{AB6AF39A-365B-4D08-A6B7-34E95FE1FDF0}" type="presParOf" srcId="{D0E6F0DE-4C98-478A-8137-54C1F78CC6AD}" destId="{3786DAEE-C414-43F1-A025-056609200665}" srcOrd="9" destOrd="0" presId="urn:microsoft.com/office/officeart/2018/5/layout/IconCircleLabelList"/>
    <dgm:cxn modelId="{913525E8-D164-43E8-8BC8-A7EDE31D8BEC}" type="presParOf" srcId="{D0E6F0DE-4C98-478A-8137-54C1F78CC6AD}" destId="{9FEF3352-9F8E-491A-A0D2-BAEF3880A5C7}" srcOrd="10" destOrd="0" presId="urn:microsoft.com/office/officeart/2018/5/layout/IconCircleLabelList"/>
    <dgm:cxn modelId="{743B0219-0EF8-447E-B0BE-48D00F65AC3E}" type="presParOf" srcId="{9FEF3352-9F8E-491A-A0D2-BAEF3880A5C7}" destId="{59E6FF54-FC5D-45D3-8032-09A087352210}" srcOrd="0" destOrd="0" presId="urn:microsoft.com/office/officeart/2018/5/layout/IconCircleLabelList"/>
    <dgm:cxn modelId="{57F24626-87CF-4E14-AB6C-F53C0131BDE0}" type="presParOf" srcId="{9FEF3352-9F8E-491A-A0D2-BAEF3880A5C7}" destId="{B3B29F7B-333C-46E0-9DE9-CBE3FC63D7AF}" srcOrd="1" destOrd="0" presId="urn:microsoft.com/office/officeart/2018/5/layout/IconCircleLabelList"/>
    <dgm:cxn modelId="{92E6E032-E2D2-4867-ACE1-A553BEF785A8}" type="presParOf" srcId="{9FEF3352-9F8E-491A-A0D2-BAEF3880A5C7}" destId="{D6A548E3-BB2D-4F98-AF04-5AA85BDDEF23}" srcOrd="2" destOrd="0" presId="urn:microsoft.com/office/officeart/2018/5/layout/IconCircleLabelList"/>
    <dgm:cxn modelId="{0F20EDD9-0B0C-441C-94FE-49D091F86AEA}" type="presParOf" srcId="{9FEF3352-9F8E-491A-A0D2-BAEF3880A5C7}" destId="{47A1DF59-5BC5-4312-8346-50C6A4B9CF44}"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CD9552-5050-4FBA-BB8E-06C6553F1DB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67ABDB0-09FC-431E-BC05-0F111993B0F1}">
      <dgm:prSet custT="1"/>
      <dgm:spPr>
        <a:effectLst>
          <a:outerShdw blurRad="63500" sx="102000" sy="102000" algn="ctr" rotWithShape="0">
            <a:prstClr val="black">
              <a:alpha val="40000"/>
            </a:prstClr>
          </a:outerShdw>
        </a:effectLst>
      </dgm:spPr>
      <dgm:t>
        <a:bodyPr/>
        <a:lstStyle/>
        <a:p>
          <a:pPr>
            <a:lnSpc>
              <a:spcPct val="100000"/>
            </a:lnSpc>
          </a:pPr>
          <a:r>
            <a:rPr lang="en-US" sz="1500" b="1" dirty="0">
              <a:solidFill>
                <a:schemeClr val="tx1"/>
              </a:solidFill>
              <a:latin typeface="Century Gothic" panose="020B0502020202020204" pitchFamily="34" charset="0"/>
            </a:rPr>
            <a:t>Customer sentiments are a key concern in the Tech Retail Industry.</a:t>
          </a:r>
        </a:p>
      </dgm:t>
    </dgm:pt>
    <dgm:pt modelId="{1EB8BDF3-F64F-4EE8-91B3-198558CC00E0}" type="parTrans" cxnId="{9FFB3F0A-14BD-462B-8394-EA52D696D920}">
      <dgm:prSet/>
      <dgm:spPr/>
      <dgm:t>
        <a:bodyPr/>
        <a:lstStyle/>
        <a:p>
          <a:endParaRPr lang="en-US"/>
        </a:p>
      </dgm:t>
    </dgm:pt>
    <dgm:pt modelId="{6F46A92E-08CC-48C7-BE18-735C1D0DF0AF}" type="sibTrans" cxnId="{9FFB3F0A-14BD-462B-8394-EA52D696D920}">
      <dgm:prSet/>
      <dgm:spPr/>
      <dgm:t>
        <a:bodyPr/>
        <a:lstStyle/>
        <a:p>
          <a:endParaRPr lang="en-US"/>
        </a:p>
      </dgm:t>
    </dgm:pt>
    <dgm:pt modelId="{4C38CD70-1086-4B04-BC0C-269B8794336D}">
      <dgm:prSet custT="1"/>
      <dgm:spPr>
        <a:effectLst>
          <a:outerShdw blurRad="63500" sx="102000" sy="102000" algn="ctr" rotWithShape="0">
            <a:prstClr val="black">
              <a:alpha val="40000"/>
            </a:prstClr>
          </a:outerShdw>
        </a:effectLst>
      </dgm:spPr>
      <dgm:t>
        <a:bodyPr/>
        <a:lstStyle/>
        <a:p>
          <a:pPr>
            <a:lnSpc>
              <a:spcPct val="100000"/>
            </a:lnSpc>
          </a:pPr>
          <a:r>
            <a:rPr lang="en-US" sz="1400" b="1" dirty="0">
              <a:solidFill>
                <a:schemeClr val="tx1"/>
              </a:solidFill>
              <a:latin typeface="Century Gothic" panose="020B0502020202020204" pitchFamily="34" charset="0"/>
            </a:rPr>
            <a:t>By accurately identifying customer sentiments, NiaTech can tailor its marketing efforts, optimize product offering and reduce the risk of costly missteps in customer engagements.</a:t>
          </a:r>
        </a:p>
      </dgm:t>
    </dgm:pt>
    <dgm:pt modelId="{3ADD76A9-1D08-4C9F-B8FC-5ADC84350096}" type="parTrans" cxnId="{DE9F2D50-22E6-42FC-9C18-7928438631A7}">
      <dgm:prSet/>
      <dgm:spPr/>
      <dgm:t>
        <a:bodyPr/>
        <a:lstStyle/>
        <a:p>
          <a:endParaRPr lang="en-US"/>
        </a:p>
      </dgm:t>
    </dgm:pt>
    <dgm:pt modelId="{B456A9BD-8A03-4F4A-8AF9-5350681223AE}" type="sibTrans" cxnId="{DE9F2D50-22E6-42FC-9C18-7928438631A7}">
      <dgm:prSet/>
      <dgm:spPr/>
      <dgm:t>
        <a:bodyPr/>
        <a:lstStyle/>
        <a:p>
          <a:endParaRPr lang="en-US"/>
        </a:p>
      </dgm:t>
    </dgm:pt>
    <dgm:pt modelId="{9E886701-49F6-4B12-A5CD-5EC6A5B8D679}">
      <dgm:prSet custT="1"/>
      <dgm:spPr>
        <a:effectLst>
          <a:outerShdw blurRad="63500" sx="102000" sy="102000" algn="ctr" rotWithShape="0">
            <a:prstClr val="black">
              <a:alpha val="40000"/>
            </a:prstClr>
          </a:outerShdw>
        </a:effectLst>
      </dgm:spPr>
      <dgm:t>
        <a:bodyPr/>
        <a:lstStyle/>
        <a:p>
          <a:pPr>
            <a:lnSpc>
              <a:spcPct val="100000"/>
            </a:lnSpc>
          </a:pPr>
          <a:r>
            <a:rPr lang="en-US" sz="1400" b="1" dirty="0">
              <a:solidFill>
                <a:schemeClr val="tx1"/>
              </a:solidFill>
              <a:latin typeface="Century Gothic" panose="020B0502020202020204" pitchFamily="34" charset="0"/>
            </a:rPr>
            <a:t>The insights derived from sentiment analysis will empower NiaTech to refine its marketing strategy. By leveraging customer feedback, NiaTech can foster brand loyalty, drive sales and position itself for long-term success in a competitive market</a:t>
          </a:r>
          <a:r>
            <a:rPr lang="en-US" sz="1500" b="1" dirty="0">
              <a:solidFill>
                <a:schemeClr val="accent1">
                  <a:lumMod val="50000"/>
                </a:schemeClr>
              </a:solidFill>
              <a:latin typeface="Century Gothic" panose="020B0502020202020204" pitchFamily="34" charset="0"/>
            </a:rPr>
            <a:t>.</a:t>
          </a:r>
        </a:p>
      </dgm:t>
    </dgm:pt>
    <dgm:pt modelId="{A30275B2-AC9B-4FD9-9D60-D2B0A883C83D}" type="parTrans" cxnId="{BB9C914A-3300-4568-A832-8E83FCE57753}">
      <dgm:prSet/>
      <dgm:spPr/>
      <dgm:t>
        <a:bodyPr/>
        <a:lstStyle/>
        <a:p>
          <a:endParaRPr lang="en-US"/>
        </a:p>
      </dgm:t>
    </dgm:pt>
    <dgm:pt modelId="{95F7E126-1431-43D1-903B-53076948D24E}" type="sibTrans" cxnId="{BB9C914A-3300-4568-A832-8E83FCE57753}">
      <dgm:prSet/>
      <dgm:spPr/>
      <dgm:t>
        <a:bodyPr/>
        <a:lstStyle/>
        <a:p>
          <a:endParaRPr lang="en-US"/>
        </a:p>
      </dgm:t>
    </dgm:pt>
    <dgm:pt modelId="{BB087D81-0CD6-4B7F-8108-17A4685DD0CB}" type="pres">
      <dgm:prSet presAssocID="{A8CD9552-5050-4FBA-BB8E-06C6553F1DB9}" presName="root" presStyleCnt="0">
        <dgm:presLayoutVars>
          <dgm:dir/>
          <dgm:resizeHandles val="exact"/>
        </dgm:presLayoutVars>
      </dgm:prSet>
      <dgm:spPr/>
    </dgm:pt>
    <dgm:pt modelId="{D3C77C39-056A-4038-9A20-9E56C3B3DD7A}" type="pres">
      <dgm:prSet presAssocID="{267ABDB0-09FC-431E-BC05-0F111993B0F1}" presName="compNode" presStyleCnt="0"/>
      <dgm:spPr/>
    </dgm:pt>
    <dgm:pt modelId="{E32DC248-605F-47F7-A789-32084BC2D9B4}" type="pres">
      <dgm:prSet presAssocID="{267ABDB0-09FC-431E-BC05-0F111993B0F1}" presName="bgRect" presStyleLbl="bgShp" presStyleIdx="0" presStyleCnt="3" custLinFactNeighborX="476" custLinFactNeighborY="156"/>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A68A4AB7-0E9D-4F76-B454-01077BAA4410}" type="pres">
      <dgm:prSet presAssocID="{267ABDB0-09FC-431E-BC05-0F111993B0F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ll center"/>
        </a:ext>
      </dgm:extLst>
    </dgm:pt>
    <dgm:pt modelId="{74295C94-6FD9-47A8-A7B6-63F2A7703722}" type="pres">
      <dgm:prSet presAssocID="{267ABDB0-09FC-431E-BC05-0F111993B0F1}" presName="spaceRect" presStyleCnt="0"/>
      <dgm:spPr/>
    </dgm:pt>
    <dgm:pt modelId="{6536E63C-D0C2-407C-9D1F-4C8A5FD4E403}" type="pres">
      <dgm:prSet presAssocID="{267ABDB0-09FC-431E-BC05-0F111993B0F1}" presName="parTx" presStyleLbl="revTx" presStyleIdx="0" presStyleCnt="3">
        <dgm:presLayoutVars>
          <dgm:chMax val="0"/>
          <dgm:chPref val="0"/>
        </dgm:presLayoutVars>
      </dgm:prSet>
      <dgm:spPr/>
    </dgm:pt>
    <dgm:pt modelId="{FF17CF2C-4601-459B-B9F1-4E48CEB77521}" type="pres">
      <dgm:prSet presAssocID="{6F46A92E-08CC-48C7-BE18-735C1D0DF0AF}" presName="sibTrans" presStyleCnt="0"/>
      <dgm:spPr/>
    </dgm:pt>
    <dgm:pt modelId="{349A1D15-D89D-4983-B36E-9AB742C607BE}" type="pres">
      <dgm:prSet presAssocID="{4C38CD70-1086-4B04-BC0C-269B8794336D}" presName="compNode" presStyleCnt="0"/>
      <dgm:spPr/>
    </dgm:pt>
    <dgm:pt modelId="{AFBE05F3-1B71-4191-BB69-534C0DFF1914}" type="pres">
      <dgm:prSet presAssocID="{4C38CD70-1086-4B04-BC0C-269B8794336D}" presName="bgRect" presStyleLbl="bgShp" presStyleIdx="1" presStyleCnt="3" custLinFactNeighborX="45" custLinFactNeighborY="-1069"/>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6261698A-D135-4DBC-B97C-0FF7F14BF0BA}" type="pres">
      <dgm:prSet presAssocID="{4C38CD70-1086-4B04-BC0C-269B8794336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2097903B-010C-41D9-8316-C27F1F388BEA}" type="pres">
      <dgm:prSet presAssocID="{4C38CD70-1086-4B04-BC0C-269B8794336D}" presName="spaceRect" presStyleCnt="0"/>
      <dgm:spPr/>
    </dgm:pt>
    <dgm:pt modelId="{791C2F10-1950-4710-A79A-035C4E7AF842}" type="pres">
      <dgm:prSet presAssocID="{4C38CD70-1086-4B04-BC0C-269B8794336D}" presName="parTx" presStyleLbl="revTx" presStyleIdx="1" presStyleCnt="3">
        <dgm:presLayoutVars>
          <dgm:chMax val="0"/>
          <dgm:chPref val="0"/>
        </dgm:presLayoutVars>
      </dgm:prSet>
      <dgm:spPr/>
    </dgm:pt>
    <dgm:pt modelId="{FEA0AA91-A932-403B-A27B-5B89EA10FBE1}" type="pres">
      <dgm:prSet presAssocID="{B456A9BD-8A03-4F4A-8AF9-5350681223AE}" presName="sibTrans" presStyleCnt="0"/>
      <dgm:spPr/>
    </dgm:pt>
    <dgm:pt modelId="{B0AFDC1D-8FA7-416E-B5F1-7FDA4098AA52}" type="pres">
      <dgm:prSet presAssocID="{9E886701-49F6-4B12-A5CD-5EC6A5B8D679}" presName="compNode" presStyleCnt="0"/>
      <dgm:spPr/>
    </dgm:pt>
    <dgm:pt modelId="{545CC440-8F91-4E08-A8C5-884EA9ECF930}" type="pres">
      <dgm:prSet presAssocID="{9E886701-49F6-4B12-A5CD-5EC6A5B8D679}" presName="bgRect" presStyleLbl="bgShp" presStyleIdx="2" presStyleCnt="3"/>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8085E9F4-399E-467E-8015-CB92CE0F662B}" type="pres">
      <dgm:prSet presAssocID="{9E886701-49F6-4B12-A5CD-5EC6A5B8D6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A3A32A8E-779F-4975-B62C-3EB8590C764F}" type="pres">
      <dgm:prSet presAssocID="{9E886701-49F6-4B12-A5CD-5EC6A5B8D679}" presName="spaceRect" presStyleCnt="0"/>
      <dgm:spPr/>
    </dgm:pt>
    <dgm:pt modelId="{B192A80E-2D07-4ED2-A778-DF0595187D96}" type="pres">
      <dgm:prSet presAssocID="{9E886701-49F6-4B12-A5CD-5EC6A5B8D679}" presName="parTx" presStyleLbl="revTx" presStyleIdx="2" presStyleCnt="3">
        <dgm:presLayoutVars>
          <dgm:chMax val="0"/>
          <dgm:chPref val="0"/>
        </dgm:presLayoutVars>
      </dgm:prSet>
      <dgm:spPr/>
    </dgm:pt>
  </dgm:ptLst>
  <dgm:cxnLst>
    <dgm:cxn modelId="{6D4EBB03-9406-4553-B572-4EC195290487}" type="presOf" srcId="{267ABDB0-09FC-431E-BC05-0F111993B0F1}" destId="{6536E63C-D0C2-407C-9D1F-4C8A5FD4E403}" srcOrd="0" destOrd="0" presId="urn:microsoft.com/office/officeart/2018/2/layout/IconVerticalSolidList"/>
    <dgm:cxn modelId="{9FFB3F0A-14BD-462B-8394-EA52D696D920}" srcId="{A8CD9552-5050-4FBA-BB8E-06C6553F1DB9}" destId="{267ABDB0-09FC-431E-BC05-0F111993B0F1}" srcOrd="0" destOrd="0" parTransId="{1EB8BDF3-F64F-4EE8-91B3-198558CC00E0}" sibTransId="{6F46A92E-08CC-48C7-BE18-735C1D0DF0AF}"/>
    <dgm:cxn modelId="{BB9C914A-3300-4568-A832-8E83FCE57753}" srcId="{A8CD9552-5050-4FBA-BB8E-06C6553F1DB9}" destId="{9E886701-49F6-4B12-A5CD-5EC6A5B8D679}" srcOrd="2" destOrd="0" parTransId="{A30275B2-AC9B-4FD9-9D60-D2B0A883C83D}" sibTransId="{95F7E126-1431-43D1-903B-53076948D24E}"/>
    <dgm:cxn modelId="{DE9F2D50-22E6-42FC-9C18-7928438631A7}" srcId="{A8CD9552-5050-4FBA-BB8E-06C6553F1DB9}" destId="{4C38CD70-1086-4B04-BC0C-269B8794336D}" srcOrd="1" destOrd="0" parTransId="{3ADD76A9-1D08-4C9F-B8FC-5ADC84350096}" sibTransId="{B456A9BD-8A03-4F4A-8AF9-5350681223AE}"/>
    <dgm:cxn modelId="{3EEFE382-EB44-4621-A2C8-338DA4C56150}" type="presOf" srcId="{4C38CD70-1086-4B04-BC0C-269B8794336D}" destId="{791C2F10-1950-4710-A79A-035C4E7AF842}" srcOrd="0" destOrd="0" presId="urn:microsoft.com/office/officeart/2018/2/layout/IconVerticalSolidList"/>
    <dgm:cxn modelId="{52A5ADC6-35CB-454B-82C5-2DCE160B0EA9}" type="presOf" srcId="{9E886701-49F6-4B12-A5CD-5EC6A5B8D679}" destId="{B192A80E-2D07-4ED2-A778-DF0595187D96}" srcOrd="0" destOrd="0" presId="urn:microsoft.com/office/officeart/2018/2/layout/IconVerticalSolidList"/>
    <dgm:cxn modelId="{50E8D8DD-8E0A-4DE9-B561-BC3798A3C9D8}" type="presOf" srcId="{A8CD9552-5050-4FBA-BB8E-06C6553F1DB9}" destId="{BB087D81-0CD6-4B7F-8108-17A4685DD0CB}" srcOrd="0" destOrd="0" presId="urn:microsoft.com/office/officeart/2018/2/layout/IconVerticalSolidList"/>
    <dgm:cxn modelId="{271EBFE5-7980-4A12-878C-B4996ED030E4}" type="presParOf" srcId="{BB087D81-0CD6-4B7F-8108-17A4685DD0CB}" destId="{D3C77C39-056A-4038-9A20-9E56C3B3DD7A}" srcOrd="0" destOrd="0" presId="urn:microsoft.com/office/officeart/2018/2/layout/IconVerticalSolidList"/>
    <dgm:cxn modelId="{58A6D42C-ADE0-434F-8F03-66E28542C1C9}" type="presParOf" srcId="{D3C77C39-056A-4038-9A20-9E56C3B3DD7A}" destId="{E32DC248-605F-47F7-A789-32084BC2D9B4}" srcOrd="0" destOrd="0" presId="urn:microsoft.com/office/officeart/2018/2/layout/IconVerticalSolidList"/>
    <dgm:cxn modelId="{A08F618F-211C-4A24-AC8B-1A82B134D4D4}" type="presParOf" srcId="{D3C77C39-056A-4038-9A20-9E56C3B3DD7A}" destId="{A68A4AB7-0E9D-4F76-B454-01077BAA4410}" srcOrd="1" destOrd="0" presId="urn:microsoft.com/office/officeart/2018/2/layout/IconVerticalSolidList"/>
    <dgm:cxn modelId="{B500D30F-C31D-499F-BC7E-BA19D69DB0D3}" type="presParOf" srcId="{D3C77C39-056A-4038-9A20-9E56C3B3DD7A}" destId="{74295C94-6FD9-47A8-A7B6-63F2A7703722}" srcOrd="2" destOrd="0" presId="urn:microsoft.com/office/officeart/2018/2/layout/IconVerticalSolidList"/>
    <dgm:cxn modelId="{1E695CEC-F84D-47E5-83A6-9CCEC729A902}" type="presParOf" srcId="{D3C77C39-056A-4038-9A20-9E56C3B3DD7A}" destId="{6536E63C-D0C2-407C-9D1F-4C8A5FD4E403}" srcOrd="3" destOrd="0" presId="urn:microsoft.com/office/officeart/2018/2/layout/IconVerticalSolidList"/>
    <dgm:cxn modelId="{BAB19A99-17B0-4E5E-9692-77656CAD2284}" type="presParOf" srcId="{BB087D81-0CD6-4B7F-8108-17A4685DD0CB}" destId="{FF17CF2C-4601-459B-B9F1-4E48CEB77521}" srcOrd="1" destOrd="0" presId="urn:microsoft.com/office/officeart/2018/2/layout/IconVerticalSolidList"/>
    <dgm:cxn modelId="{A8F04D64-9571-4654-B278-3676839B7D92}" type="presParOf" srcId="{BB087D81-0CD6-4B7F-8108-17A4685DD0CB}" destId="{349A1D15-D89D-4983-B36E-9AB742C607BE}" srcOrd="2" destOrd="0" presId="urn:microsoft.com/office/officeart/2018/2/layout/IconVerticalSolidList"/>
    <dgm:cxn modelId="{143AE6F4-287C-4DE5-972B-046C7B2ED5D6}" type="presParOf" srcId="{349A1D15-D89D-4983-B36E-9AB742C607BE}" destId="{AFBE05F3-1B71-4191-BB69-534C0DFF1914}" srcOrd="0" destOrd="0" presId="urn:microsoft.com/office/officeart/2018/2/layout/IconVerticalSolidList"/>
    <dgm:cxn modelId="{84A5426C-A804-428E-9635-816F0C3FCE6D}" type="presParOf" srcId="{349A1D15-D89D-4983-B36E-9AB742C607BE}" destId="{6261698A-D135-4DBC-B97C-0FF7F14BF0BA}" srcOrd="1" destOrd="0" presId="urn:microsoft.com/office/officeart/2018/2/layout/IconVerticalSolidList"/>
    <dgm:cxn modelId="{433FA010-82FC-456A-A302-555A0348218F}" type="presParOf" srcId="{349A1D15-D89D-4983-B36E-9AB742C607BE}" destId="{2097903B-010C-41D9-8316-C27F1F388BEA}" srcOrd="2" destOrd="0" presId="urn:microsoft.com/office/officeart/2018/2/layout/IconVerticalSolidList"/>
    <dgm:cxn modelId="{1E0C5B90-E808-4FBB-A996-4855BA580459}" type="presParOf" srcId="{349A1D15-D89D-4983-B36E-9AB742C607BE}" destId="{791C2F10-1950-4710-A79A-035C4E7AF842}" srcOrd="3" destOrd="0" presId="urn:microsoft.com/office/officeart/2018/2/layout/IconVerticalSolidList"/>
    <dgm:cxn modelId="{F4B90589-0759-4556-9BE5-0CCE988BEE65}" type="presParOf" srcId="{BB087D81-0CD6-4B7F-8108-17A4685DD0CB}" destId="{FEA0AA91-A932-403B-A27B-5B89EA10FBE1}" srcOrd="3" destOrd="0" presId="urn:microsoft.com/office/officeart/2018/2/layout/IconVerticalSolidList"/>
    <dgm:cxn modelId="{D91F86C0-0376-42B3-A4D0-571AA5FEBB9A}" type="presParOf" srcId="{BB087D81-0CD6-4B7F-8108-17A4685DD0CB}" destId="{B0AFDC1D-8FA7-416E-B5F1-7FDA4098AA52}" srcOrd="4" destOrd="0" presId="urn:microsoft.com/office/officeart/2018/2/layout/IconVerticalSolidList"/>
    <dgm:cxn modelId="{8D6250D8-A8E0-400F-8D9A-0F70036A96C4}" type="presParOf" srcId="{B0AFDC1D-8FA7-416E-B5F1-7FDA4098AA52}" destId="{545CC440-8F91-4E08-A8C5-884EA9ECF930}" srcOrd="0" destOrd="0" presId="urn:microsoft.com/office/officeart/2018/2/layout/IconVerticalSolidList"/>
    <dgm:cxn modelId="{2BCD6A97-010D-43DA-B755-1ED0B11D9781}" type="presParOf" srcId="{B0AFDC1D-8FA7-416E-B5F1-7FDA4098AA52}" destId="{8085E9F4-399E-467E-8015-CB92CE0F662B}" srcOrd="1" destOrd="0" presId="urn:microsoft.com/office/officeart/2018/2/layout/IconVerticalSolidList"/>
    <dgm:cxn modelId="{D200F17C-FA09-4581-AD44-AE5626882B9C}" type="presParOf" srcId="{B0AFDC1D-8FA7-416E-B5F1-7FDA4098AA52}" destId="{A3A32A8E-779F-4975-B62C-3EB8590C764F}" srcOrd="2" destOrd="0" presId="urn:microsoft.com/office/officeart/2018/2/layout/IconVerticalSolidList"/>
    <dgm:cxn modelId="{F3877F36-282C-42B6-8D6D-B3AF20259755}" type="presParOf" srcId="{B0AFDC1D-8FA7-416E-B5F1-7FDA4098AA52}" destId="{B192A80E-2D07-4ED2-A778-DF0595187D9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264930-4A7F-4B96-AF54-78299D0323F9}"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598D2AD9-6DF3-4B32-87EC-D8839329712F}">
      <dgm:prSet custT="1"/>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ctr"/>
          <a:r>
            <a:rPr lang="en-US" sz="1300" b="1" dirty="0">
              <a:solidFill>
                <a:schemeClr val="bg1"/>
              </a:solidFill>
              <a:latin typeface="Century Gothic" panose="020B0502020202020204" pitchFamily="34" charset="0"/>
            </a:rPr>
            <a:t>DEVELOP A MACHINE LEARNING MODEL TO CORRECTLY CLASSIFY SENTIMENTS IN TWEETS AS POSITIVE, NEGATIVE, OR NEUTRAL REGARDING APPLE AND GOOGLE PRODUCTS.</a:t>
          </a:r>
        </a:p>
      </dgm:t>
    </dgm:pt>
    <dgm:pt modelId="{2A65D6A7-B888-4947-917F-2D20E6F20D08}" type="parTrans" cxnId="{17BFA4FC-2B29-460B-924B-7CF1FB62FF55}">
      <dgm:prSet/>
      <dgm:spPr/>
      <dgm:t>
        <a:bodyPr/>
        <a:lstStyle/>
        <a:p>
          <a:endParaRPr lang="en-US"/>
        </a:p>
      </dgm:t>
    </dgm:pt>
    <dgm:pt modelId="{E8FCA349-CD58-40CD-A09D-0BCD1A3F6DAE}" type="sibTrans" cxnId="{17BFA4FC-2B29-460B-924B-7CF1FB62FF55}">
      <dgm:prSet/>
      <dgm:spPr/>
      <dgm:t>
        <a:bodyPr/>
        <a:lstStyle/>
        <a:p>
          <a:endParaRPr lang="en-US"/>
        </a:p>
      </dgm:t>
    </dgm:pt>
    <dgm:pt modelId="{4F72FC67-8C66-4DF3-A0C6-6257B63DA9D5}">
      <dgm:prSet custT="1"/>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ctr"/>
          <a:r>
            <a:rPr lang="en-US" sz="1300" b="1" dirty="0">
              <a:solidFill>
                <a:schemeClr val="bg1"/>
              </a:solidFill>
              <a:latin typeface="Century Gothic" panose="020B0502020202020204" pitchFamily="34" charset="0"/>
            </a:rPr>
            <a:t>IDENTIFY AND ANALYZE WHICH PRODUCT HAS THE HIGHEST AND LOWEST SENTIMENT SCORES, HIGHLIGHTING AREAS FOR POTENTIAL IMPROVEMENT.</a:t>
          </a:r>
        </a:p>
      </dgm:t>
    </dgm:pt>
    <dgm:pt modelId="{8BE9B2E9-7F91-4404-940A-30E09CFCF796}" type="parTrans" cxnId="{867A7DAF-000D-4FAE-B35E-3E9B3E9E19EE}">
      <dgm:prSet/>
      <dgm:spPr/>
      <dgm:t>
        <a:bodyPr/>
        <a:lstStyle/>
        <a:p>
          <a:endParaRPr lang="en-US"/>
        </a:p>
      </dgm:t>
    </dgm:pt>
    <dgm:pt modelId="{4C7AAC81-29BD-4A4A-9D28-1B49F7238FB9}" type="sibTrans" cxnId="{867A7DAF-000D-4FAE-B35E-3E9B3E9E19EE}">
      <dgm:prSet/>
      <dgm:spPr/>
      <dgm:t>
        <a:bodyPr/>
        <a:lstStyle/>
        <a:p>
          <a:endParaRPr lang="en-US"/>
        </a:p>
      </dgm:t>
    </dgm:pt>
    <dgm:pt modelId="{FF622118-1F0D-41A2-BE69-3106D0715A81}">
      <dgm:prSet custT="1"/>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ctr"/>
          <a:r>
            <a:rPr lang="en-US" sz="1300" b="1" dirty="0">
              <a:solidFill>
                <a:schemeClr val="bg1"/>
              </a:solidFill>
              <a:latin typeface="Century Gothic" panose="020B0502020202020204" pitchFamily="34" charset="0"/>
            </a:rPr>
            <a:t>ASSESS THE OVERALL SENTIMENT TRENDS TOWARDS APPLE AND GOOGLE TO INFORM NIATECH’S STRATEGIC DECISION ON CONTINUING PARTNERSHIPS WITH THESE COMPANIES.</a:t>
          </a:r>
        </a:p>
      </dgm:t>
    </dgm:pt>
    <dgm:pt modelId="{9B38BE27-EF4B-47EB-BE64-5E6F3553BF2D}" type="parTrans" cxnId="{77F06AA0-AD78-423E-B139-D18736FF2F65}">
      <dgm:prSet/>
      <dgm:spPr/>
      <dgm:t>
        <a:bodyPr/>
        <a:lstStyle/>
        <a:p>
          <a:endParaRPr lang="en-US"/>
        </a:p>
      </dgm:t>
    </dgm:pt>
    <dgm:pt modelId="{F809220C-8953-479F-86E9-B748D424F17C}" type="sibTrans" cxnId="{77F06AA0-AD78-423E-B139-D18736FF2F65}">
      <dgm:prSet/>
      <dgm:spPr/>
      <dgm:t>
        <a:bodyPr/>
        <a:lstStyle/>
        <a:p>
          <a:endParaRPr lang="en-US"/>
        </a:p>
      </dgm:t>
    </dgm:pt>
    <dgm:pt modelId="{A2D51B2F-D022-4607-8BEA-210B4A3F57D3}" type="pres">
      <dgm:prSet presAssocID="{EB264930-4A7F-4B96-AF54-78299D0323F9}" presName="outerComposite" presStyleCnt="0">
        <dgm:presLayoutVars>
          <dgm:chMax val="5"/>
          <dgm:dir/>
          <dgm:resizeHandles val="exact"/>
        </dgm:presLayoutVars>
      </dgm:prSet>
      <dgm:spPr/>
    </dgm:pt>
    <dgm:pt modelId="{290954BA-B3E4-4626-87D5-6BD7FE25DBCA}" type="pres">
      <dgm:prSet presAssocID="{EB264930-4A7F-4B96-AF54-78299D0323F9}" presName="dummyMaxCanvas" presStyleCnt="0">
        <dgm:presLayoutVars/>
      </dgm:prSet>
      <dgm:spPr/>
    </dgm:pt>
    <dgm:pt modelId="{527924A7-8F1A-437D-AD6F-06C6D6056A3E}" type="pres">
      <dgm:prSet presAssocID="{EB264930-4A7F-4B96-AF54-78299D0323F9}" presName="ThreeNodes_1" presStyleLbl="node1" presStyleIdx="0" presStyleCnt="3" custScaleX="97138" custScaleY="100687">
        <dgm:presLayoutVars>
          <dgm:bulletEnabled val="1"/>
        </dgm:presLayoutVars>
      </dgm:prSet>
      <dgm:spPr/>
    </dgm:pt>
    <dgm:pt modelId="{0EA94497-9306-4C16-B9AF-305793425178}" type="pres">
      <dgm:prSet presAssocID="{EB264930-4A7F-4B96-AF54-78299D0323F9}" presName="ThreeNodes_2" presStyleLbl="node1" presStyleIdx="1" presStyleCnt="3">
        <dgm:presLayoutVars>
          <dgm:bulletEnabled val="1"/>
        </dgm:presLayoutVars>
      </dgm:prSet>
      <dgm:spPr/>
    </dgm:pt>
    <dgm:pt modelId="{714D44FD-3D76-48C2-81DC-97BA51C0FBF5}" type="pres">
      <dgm:prSet presAssocID="{EB264930-4A7F-4B96-AF54-78299D0323F9}" presName="ThreeNodes_3" presStyleLbl="node1" presStyleIdx="2" presStyleCnt="3">
        <dgm:presLayoutVars>
          <dgm:bulletEnabled val="1"/>
        </dgm:presLayoutVars>
      </dgm:prSet>
      <dgm:spPr/>
    </dgm:pt>
    <dgm:pt modelId="{570DFB61-7D0D-47D5-A103-1B5BDD957D68}" type="pres">
      <dgm:prSet presAssocID="{EB264930-4A7F-4B96-AF54-78299D0323F9}" presName="ThreeConn_1-2" presStyleLbl="fgAccFollowNode1" presStyleIdx="0" presStyleCnt="2">
        <dgm:presLayoutVars>
          <dgm:bulletEnabled val="1"/>
        </dgm:presLayoutVars>
      </dgm:prSet>
      <dgm:spPr/>
    </dgm:pt>
    <dgm:pt modelId="{8C8E8665-6A51-4670-88A8-3BF7B7589772}" type="pres">
      <dgm:prSet presAssocID="{EB264930-4A7F-4B96-AF54-78299D0323F9}" presName="ThreeConn_2-3" presStyleLbl="fgAccFollowNode1" presStyleIdx="1" presStyleCnt="2">
        <dgm:presLayoutVars>
          <dgm:bulletEnabled val="1"/>
        </dgm:presLayoutVars>
      </dgm:prSet>
      <dgm:spPr/>
    </dgm:pt>
    <dgm:pt modelId="{1AF0A715-BA8E-4219-971C-EF6D2D37D091}" type="pres">
      <dgm:prSet presAssocID="{EB264930-4A7F-4B96-AF54-78299D0323F9}" presName="ThreeNodes_1_text" presStyleLbl="node1" presStyleIdx="2" presStyleCnt="3">
        <dgm:presLayoutVars>
          <dgm:bulletEnabled val="1"/>
        </dgm:presLayoutVars>
      </dgm:prSet>
      <dgm:spPr/>
    </dgm:pt>
    <dgm:pt modelId="{3B29F779-3B8F-4EC1-BC4C-2923BC3D269B}" type="pres">
      <dgm:prSet presAssocID="{EB264930-4A7F-4B96-AF54-78299D0323F9}" presName="ThreeNodes_2_text" presStyleLbl="node1" presStyleIdx="2" presStyleCnt="3">
        <dgm:presLayoutVars>
          <dgm:bulletEnabled val="1"/>
        </dgm:presLayoutVars>
      </dgm:prSet>
      <dgm:spPr/>
    </dgm:pt>
    <dgm:pt modelId="{6F95D5CF-50A1-45CD-8280-5F73C513780F}" type="pres">
      <dgm:prSet presAssocID="{EB264930-4A7F-4B96-AF54-78299D0323F9}" presName="ThreeNodes_3_text" presStyleLbl="node1" presStyleIdx="2" presStyleCnt="3">
        <dgm:presLayoutVars>
          <dgm:bulletEnabled val="1"/>
        </dgm:presLayoutVars>
      </dgm:prSet>
      <dgm:spPr/>
    </dgm:pt>
  </dgm:ptLst>
  <dgm:cxnLst>
    <dgm:cxn modelId="{D1FA8C00-BE42-4243-AEA5-5EBE3FB7E4AF}" type="presOf" srcId="{4C7AAC81-29BD-4A4A-9D28-1B49F7238FB9}" destId="{8C8E8665-6A51-4670-88A8-3BF7B7589772}" srcOrd="0" destOrd="0" presId="urn:microsoft.com/office/officeart/2005/8/layout/vProcess5"/>
    <dgm:cxn modelId="{2980C906-1996-41FA-990B-1E5E6037131A}" type="presOf" srcId="{FF622118-1F0D-41A2-BE69-3106D0715A81}" destId="{714D44FD-3D76-48C2-81DC-97BA51C0FBF5}" srcOrd="0" destOrd="0" presId="urn:microsoft.com/office/officeart/2005/8/layout/vProcess5"/>
    <dgm:cxn modelId="{16EBB019-7060-4582-A494-AE607FE6E89D}" type="presOf" srcId="{4F72FC67-8C66-4DF3-A0C6-6257B63DA9D5}" destId="{3B29F779-3B8F-4EC1-BC4C-2923BC3D269B}" srcOrd="1" destOrd="0" presId="urn:microsoft.com/office/officeart/2005/8/layout/vProcess5"/>
    <dgm:cxn modelId="{E3ECA923-8806-4AEC-A999-2CF683D9D0C0}" type="presOf" srcId="{598D2AD9-6DF3-4B32-87EC-D8839329712F}" destId="{527924A7-8F1A-437D-AD6F-06C6D6056A3E}" srcOrd="0" destOrd="0" presId="urn:microsoft.com/office/officeart/2005/8/layout/vProcess5"/>
    <dgm:cxn modelId="{C0615264-3AD1-404A-8C51-1FF366A2E62B}" type="presOf" srcId="{4F72FC67-8C66-4DF3-A0C6-6257B63DA9D5}" destId="{0EA94497-9306-4C16-B9AF-305793425178}" srcOrd="0" destOrd="0" presId="urn:microsoft.com/office/officeart/2005/8/layout/vProcess5"/>
    <dgm:cxn modelId="{E64FE78B-BF41-49E0-A7F9-9CE19EC693EE}" type="presOf" srcId="{FF622118-1F0D-41A2-BE69-3106D0715A81}" destId="{6F95D5CF-50A1-45CD-8280-5F73C513780F}" srcOrd="1" destOrd="0" presId="urn:microsoft.com/office/officeart/2005/8/layout/vProcess5"/>
    <dgm:cxn modelId="{29FE5E9F-CC03-48AE-837D-88345866AD79}" type="presOf" srcId="{E8FCA349-CD58-40CD-A09D-0BCD1A3F6DAE}" destId="{570DFB61-7D0D-47D5-A103-1B5BDD957D68}" srcOrd="0" destOrd="0" presId="urn:microsoft.com/office/officeart/2005/8/layout/vProcess5"/>
    <dgm:cxn modelId="{77F06AA0-AD78-423E-B139-D18736FF2F65}" srcId="{EB264930-4A7F-4B96-AF54-78299D0323F9}" destId="{FF622118-1F0D-41A2-BE69-3106D0715A81}" srcOrd="2" destOrd="0" parTransId="{9B38BE27-EF4B-47EB-BE64-5E6F3553BF2D}" sibTransId="{F809220C-8953-479F-86E9-B748D424F17C}"/>
    <dgm:cxn modelId="{867A7DAF-000D-4FAE-B35E-3E9B3E9E19EE}" srcId="{EB264930-4A7F-4B96-AF54-78299D0323F9}" destId="{4F72FC67-8C66-4DF3-A0C6-6257B63DA9D5}" srcOrd="1" destOrd="0" parTransId="{8BE9B2E9-7F91-4404-940A-30E09CFCF796}" sibTransId="{4C7AAC81-29BD-4A4A-9D28-1B49F7238FB9}"/>
    <dgm:cxn modelId="{4172EEE8-B918-48C6-A9F8-7C58EF7713DB}" type="presOf" srcId="{EB264930-4A7F-4B96-AF54-78299D0323F9}" destId="{A2D51B2F-D022-4607-8BEA-210B4A3F57D3}" srcOrd="0" destOrd="0" presId="urn:microsoft.com/office/officeart/2005/8/layout/vProcess5"/>
    <dgm:cxn modelId="{17BFA4FC-2B29-460B-924B-7CF1FB62FF55}" srcId="{EB264930-4A7F-4B96-AF54-78299D0323F9}" destId="{598D2AD9-6DF3-4B32-87EC-D8839329712F}" srcOrd="0" destOrd="0" parTransId="{2A65D6A7-B888-4947-917F-2D20E6F20D08}" sibTransId="{E8FCA349-CD58-40CD-A09D-0BCD1A3F6DAE}"/>
    <dgm:cxn modelId="{76D776FE-7BDC-4401-A319-15DFA7E02E0C}" type="presOf" srcId="{598D2AD9-6DF3-4B32-87EC-D8839329712F}" destId="{1AF0A715-BA8E-4219-971C-EF6D2D37D091}" srcOrd="1" destOrd="0" presId="urn:microsoft.com/office/officeart/2005/8/layout/vProcess5"/>
    <dgm:cxn modelId="{61473F6F-D064-4893-939F-863D380C4141}" type="presParOf" srcId="{A2D51B2F-D022-4607-8BEA-210B4A3F57D3}" destId="{290954BA-B3E4-4626-87D5-6BD7FE25DBCA}" srcOrd="0" destOrd="0" presId="urn:microsoft.com/office/officeart/2005/8/layout/vProcess5"/>
    <dgm:cxn modelId="{38070015-3673-4582-8815-2A0EDEB11B1A}" type="presParOf" srcId="{A2D51B2F-D022-4607-8BEA-210B4A3F57D3}" destId="{527924A7-8F1A-437D-AD6F-06C6D6056A3E}" srcOrd="1" destOrd="0" presId="urn:microsoft.com/office/officeart/2005/8/layout/vProcess5"/>
    <dgm:cxn modelId="{D30B690E-E701-4F0A-8BD1-D05E7C2BB66F}" type="presParOf" srcId="{A2D51B2F-D022-4607-8BEA-210B4A3F57D3}" destId="{0EA94497-9306-4C16-B9AF-305793425178}" srcOrd="2" destOrd="0" presId="urn:microsoft.com/office/officeart/2005/8/layout/vProcess5"/>
    <dgm:cxn modelId="{B028538F-8A6E-46D0-9130-3B850F781AF7}" type="presParOf" srcId="{A2D51B2F-D022-4607-8BEA-210B4A3F57D3}" destId="{714D44FD-3D76-48C2-81DC-97BA51C0FBF5}" srcOrd="3" destOrd="0" presId="urn:microsoft.com/office/officeart/2005/8/layout/vProcess5"/>
    <dgm:cxn modelId="{5377D577-5238-443D-8660-93EC349D932C}" type="presParOf" srcId="{A2D51B2F-D022-4607-8BEA-210B4A3F57D3}" destId="{570DFB61-7D0D-47D5-A103-1B5BDD957D68}" srcOrd="4" destOrd="0" presId="urn:microsoft.com/office/officeart/2005/8/layout/vProcess5"/>
    <dgm:cxn modelId="{96317E9A-91ED-4F1D-9A64-85D35DADAC92}" type="presParOf" srcId="{A2D51B2F-D022-4607-8BEA-210B4A3F57D3}" destId="{8C8E8665-6A51-4670-88A8-3BF7B7589772}" srcOrd="5" destOrd="0" presId="urn:microsoft.com/office/officeart/2005/8/layout/vProcess5"/>
    <dgm:cxn modelId="{38461CA6-3018-41F4-9B21-ABE41A135518}" type="presParOf" srcId="{A2D51B2F-D022-4607-8BEA-210B4A3F57D3}" destId="{1AF0A715-BA8E-4219-971C-EF6D2D37D091}" srcOrd="6" destOrd="0" presId="urn:microsoft.com/office/officeart/2005/8/layout/vProcess5"/>
    <dgm:cxn modelId="{62893D4E-BEEC-44DE-876D-802E94F5548E}" type="presParOf" srcId="{A2D51B2F-D022-4607-8BEA-210B4A3F57D3}" destId="{3B29F779-3B8F-4EC1-BC4C-2923BC3D269B}" srcOrd="7" destOrd="0" presId="urn:microsoft.com/office/officeart/2005/8/layout/vProcess5"/>
    <dgm:cxn modelId="{473F202B-7A36-4297-A28A-1610AEA36A0D}" type="presParOf" srcId="{A2D51B2F-D022-4607-8BEA-210B4A3F57D3}" destId="{6F95D5CF-50A1-45CD-8280-5F73C513780F}" srcOrd="8" destOrd="0" presId="urn:microsoft.com/office/officeart/2005/8/layout/vProcess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08E124-F1A4-4E66-B16B-F8C6310E852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3951716-26C1-44CA-B121-C183BD426775}">
      <dgm:prSet custT="1"/>
      <dgm:spPr/>
      <dgm:t>
        <a:bodyPr/>
        <a:lstStyle/>
        <a:p>
          <a:pPr>
            <a:lnSpc>
              <a:spcPct val="100000"/>
            </a:lnSpc>
          </a:pPr>
          <a:r>
            <a:rPr lang="en-US" sz="1500" b="1" dirty="0">
              <a:latin typeface="Century Gothic" panose="020B0502020202020204" pitchFamily="34" charset="0"/>
            </a:rPr>
            <a:t>The dataset for this project, sourced from </a:t>
          </a:r>
          <a:r>
            <a:rPr lang="en-US" sz="1500" b="1" dirty="0">
              <a:latin typeface="Century Gothic" panose="020B0502020202020204" pitchFamily="34" charset="0"/>
              <a:hlinkClick xmlns:r="http://schemas.openxmlformats.org/officeDocument/2006/relationships" r:id="rId1"/>
            </a:rPr>
            <a:t>https://data.world/crowdflower/brands-and-product-emotions</a:t>
          </a:r>
          <a:r>
            <a:rPr lang="en-US" sz="1500" b="1" dirty="0">
              <a:latin typeface="Century Gothic" panose="020B0502020202020204" pitchFamily="34" charset="0"/>
            </a:rPr>
            <a:t> consists of 3 columns and 9093 rows.</a:t>
          </a:r>
          <a:endParaRPr lang="en-US" sz="1500" dirty="0">
            <a:latin typeface="Century Gothic" panose="020B0502020202020204" pitchFamily="34" charset="0"/>
          </a:endParaRPr>
        </a:p>
      </dgm:t>
    </dgm:pt>
    <dgm:pt modelId="{36686378-2FBB-4A46-AB09-7E10A1001551}" type="parTrans" cxnId="{3750149C-17B0-4577-9291-B8058131C099}">
      <dgm:prSet/>
      <dgm:spPr/>
      <dgm:t>
        <a:bodyPr/>
        <a:lstStyle/>
        <a:p>
          <a:endParaRPr lang="en-US"/>
        </a:p>
      </dgm:t>
    </dgm:pt>
    <dgm:pt modelId="{181082BC-E0E8-41EB-B325-99E47C660B3C}" type="sibTrans" cxnId="{3750149C-17B0-4577-9291-B8058131C099}">
      <dgm:prSet/>
      <dgm:spPr/>
      <dgm:t>
        <a:bodyPr/>
        <a:lstStyle/>
        <a:p>
          <a:endParaRPr lang="en-US"/>
        </a:p>
      </dgm:t>
    </dgm:pt>
    <dgm:pt modelId="{D7AF5833-370E-429D-A82C-B768301AC3A1}">
      <dgm:prSet custT="1"/>
      <dgm:spPr/>
      <dgm:t>
        <a:bodyPr/>
        <a:lstStyle/>
        <a:p>
          <a:pPr>
            <a:lnSpc>
              <a:spcPct val="100000"/>
            </a:lnSpc>
          </a:pPr>
          <a:r>
            <a:rPr lang="en-GB" sz="1500" b="1" dirty="0">
              <a:latin typeface="Century Gothic" panose="020B0502020202020204" pitchFamily="34" charset="0"/>
            </a:rPr>
            <a:t>The dataset underwent cleaning, including checking for duplicated rows and missing values and renaming columns.</a:t>
          </a:r>
          <a:endParaRPr lang="en-US" sz="1500" dirty="0">
            <a:latin typeface="Century Gothic" panose="020B0502020202020204" pitchFamily="34" charset="0"/>
          </a:endParaRPr>
        </a:p>
      </dgm:t>
    </dgm:pt>
    <dgm:pt modelId="{3EB00652-5ABA-47AE-8DD9-32B97EE3914E}" type="parTrans" cxnId="{98E15CF8-0EAD-43A7-8625-3C79EB9D450E}">
      <dgm:prSet/>
      <dgm:spPr/>
      <dgm:t>
        <a:bodyPr/>
        <a:lstStyle/>
        <a:p>
          <a:endParaRPr lang="en-US"/>
        </a:p>
      </dgm:t>
    </dgm:pt>
    <dgm:pt modelId="{DE9A6966-2AAD-42A5-A50F-0B9E9B5774A7}" type="sibTrans" cxnId="{98E15CF8-0EAD-43A7-8625-3C79EB9D450E}">
      <dgm:prSet/>
      <dgm:spPr/>
      <dgm:t>
        <a:bodyPr/>
        <a:lstStyle/>
        <a:p>
          <a:endParaRPr lang="en-US"/>
        </a:p>
      </dgm:t>
    </dgm:pt>
    <dgm:pt modelId="{B82813A0-BDF1-49B7-9F01-F55977185CD6}">
      <dgm:prSet custT="1"/>
      <dgm:spPr/>
      <dgm:t>
        <a:bodyPr/>
        <a:lstStyle/>
        <a:p>
          <a:pPr>
            <a:lnSpc>
              <a:spcPct val="100000"/>
            </a:lnSpc>
          </a:pPr>
          <a:r>
            <a:rPr lang="en-GB" sz="1500" b="1" dirty="0">
              <a:latin typeface="Century Gothic" panose="020B0502020202020204" pitchFamily="34" charset="0"/>
            </a:rPr>
            <a:t>Text pre-processing was undertaken to remove URLs and punctuations, fix contracted words, remove stop words and apply stemming and lemmatization.</a:t>
          </a:r>
          <a:endParaRPr lang="en-US" sz="1500" dirty="0">
            <a:latin typeface="Century Gothic" panose="020B0502020202020204" pitchFamily="34" charset="0"/>
          </a:endParaRPr>
        </a:p>
      </dgm:t>
    </dgm:pt>
    <dgm:pt modelId="{4FD4B011-06AC-477B-B8C3-07FF59CB25DA}" type="parTrans" cxnId="{B4E30E60-1A91-4DFB-A9AF-2CF02652088B}">
      <dgm:prSet/>
      <dgm:spPr/>
      <dgm:t>
        <a:bodyPr/>
        <a:lstStyle/>
        <a:p>
          <a:endParaRPr lang="en-US"/>
        </a:p>
      </dgm:t>
    </dgm:pt>
    <dgm:pt modelId="{4BA05903-B627-4199-905E-80F28231923A}" type="sibTrans" cxnId="{B4E30E60-1A91-4DFB-A9AF-2CF02652088B}">
      <dgm:prSet/>
      <dgm:spPr/>
      <dgm:t>
        <a:bodyPr/>
        <a:lstStyle/>
        <a:p>
          <a:endParaRPr lang="en-US"/>
        </a:p>
      </dgm:t>
    </dgm:pt>
    <dgm:pt modelId="{B61DB131-EF3B-4DA3-9699-7FEBFB38BE5B}" type="pres">
      <dgm:prSet presAssocID="{6708E124-F1A4-4E66-B16B-F8C6310E8527}" presName="root" presStyleCnt="0">
        <dgm:presLayoutVars>
          <dgm:dir/>
          <dgm:resizeHandles val="exact"/>
        </dgm:presLayoutVars>
      </dgm:prSet>
      <dgm:spPr/>
    </dgm:pt>
    <dgm:pt modelId="{8E7A044E-3729-4DAA-BAEA-1CFC8A67AF06}" type="pres">
      <dgm:prSet presAssocID="{B3951716-26C1-44CA-B121-C183BD426775}" presName="compNode" presStyleCnt="0"/>
      <dgm:spPr/>
    </dgm:pt>
    <dgm:pt modelId="{43A8EAC5-D296-4098-9FB7-EDD1A731E128}" type="pres">
      <dgm:prSet presAssocID="{B3951716-26C1-44CA-B121-C183BD426775}" presName="bgRect" presStyleLbl="bgShp" presStyleIdx="0" presStyleCnt="3"/>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16B88DAF-E174-4EB2-B4C9-18442587C0D0}" type="pres">
      <dgm:prSet presAssocID="{B3951716-26C1-44CA-B121-C183BD426775}" presName="iconRect" presStyleLbl="node1" presStyleIdx="0" presStyleCnt="3"/>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Table"/>
        </a:ext>
      </dgm:extLst>
    </dgm:pt>
    <dgm:pt modelId="{ECC32E1E-E9A0-4D24-B82C-9CD75191C712}" type="pres">
      <dgm:prSet presAssocID="{B3951716-26C1-44CA-B121-C183BD426775}" presName="spaceRect" presStyleCnt="0"/>
      <dgm:spPr/>
    </dgm:pt>
    <dgm:pt modelId="{795027DF-D356-4444-9B25-88418633D26E}" type="pres">
      <dgm:prSet presAssocID="{B3951716-26C1-44CA-B121-C183BD426775}" presName="parTx" presStyleLbl="revTx" presStyleIdx="0" presStyleCnt="3">
        <dgm:presLayoutVars>
          <dgm:chMax val="0"/>
          <dgm:chPref val="0"/>
        </dgm:presLayoutVars>
      </dgm:prSet>
      <dgm:spPr/>
    </dgm:pt>
    <dgm:pt modelId="{9A5FEBF8-0A97-4109-A967-F8FDAAA04C95}" type="pres">
      <dgm:prSet presAssocID="{181082BC-E0E8-41EB-B325-99E47C660B3C}" presName="sibTrans" presStyleCnt="0"/>
      <dgm:spPr/>
    </dgm:pt>
    <dgm:pt modelId="{12002444-3501-4BDA-A33A-5C96E1DA9E4B}" type="pres">
      <dgm:prSet presAssocID="{D7AF5833-370E-429D-A82C-B768301AC3A1}" presName="compNode" presStyleCnt="0"/>
      <dgm:spPr/>
    </dgm:pt>
    <dgm:pt modelId="{CDF47EDD-102F-4B81-9DDE-1E84410E6AC6}" type="pres">
      <dgm:prSet presAssocID="{D7AF5833-370E-429D-A82C-B768301AC3A1}" presName="bgRect" presStyleLbl="bgShp" presStyleIdx="1" presStyleCnt="3"/>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404C6BFB-D108-45F9-B49B-866C93EC4666}" type="pres">
      <dgm:prSet presAssocID="{D7AF5833-370E-429D-A82C-B768301AC3A1}" presName="iconRect" presStyleLbl="node1" presStyleIdx="1"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Flowchart"/>
        </a:ext>
      </dgm:extLst>
    </dgm:pt>
    <dgm:pt modelId="{C363DD2C-8F3F-4DFB-ADCE-527AD0B7AE39}" type="pres">
      <dgm:prSet presAssocID="{D7AF5833-370E-429D-A82C-B768301AC3A1}" presName="spaceRect" presStyleCnt="0"/>
      <dgm:spPr/>
    </dgm:pt>
    <dgm:pt modelId="{4B3D1BF2-9464-48B0-8C57-9988EC5F2E72}" type="pres">
      <dgm:prSet presAssocID="{D7AF5833-370E-429D-A82C-B768301AC3A1}" presName="parTx" presStyleLbl="revTx" presStyleIdx="1" presStyleCnt="3">
        <dgm:presLayoutVars>
          <dgm:chMax val="0"/>
          <dgm:chPref val="0"/>
        </dgm:presLayoutVars>
      </dgm:prSet>
      <dgm:spPr/>
    </dgm:pt>
    <dgm:pt modelId="{5A4FBA9C-D0EE-47F4-9205-9CDFE7710CFA}" type="pres">
      <dgm:prSet presAssocID="{DE9A6966-2AAD-42A5-A50F-0B9E9B5774A7}" presName="sibTrans" presStyleCnt="0"/>
      <dgm:spPr/>
    </dgm:pt>
    <dgm:pt modelId="{E580DC3C-67B5-4FD0-A6E8-266FC2B79BE9}" type="pres">
      <dgm:prSet presAssocID="{B82813A0-BDF1-49B7-9F01-F55977185CD6}" presName="compNode" presStyleCnt="0"/>
      <dgm:spPr/>
    </dgm:pt>
    <dgm:pt modelId="{70F258E5-AF1B-496C-A9CA-81E71896F70E}" type="pres">
      <dgm:prSet presAssocID="{B82813A0-BDF1-49B7-9F01-F55977185CD6}" presName="bgRect" presStyleLbl="bgShp" presStyleIdx="2" presStyleCnt="3" custLinFactNeighborX="-448" custLinFactNeighborY="7722"/>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60435CC7-8F7A-443F-9B86-9E4807417D9C}" type="pres">
      <dgm:prSet presAssocID="{B82813A0-BDF1-49B7-9F01-F55977185CD6}" presName="iconRect" presStyleLbl="node1" presStyleIdx="2"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Quotes"/>
        </a:ext>
      </dgm:extLst>
    </dgm:pt>
    <dgm:pt modelId="{CA8EFD78-E1AA-4C78-91CC-3CD9AEE232A5}" type="pres">
      <dgm:prSet presAssocID="{B82813A0-BDF1-49B7-9F01-F55977185CD6}" presName="spaceRect" presStyleCnt="0"/>
      <dgm:spPr/>
    </dgm:pt>
    <dgm:pt modelId="{F1CC3736-C340-45DE-A157-0C2444F719B6}" type="pres">
      <dgm:prSet presAssocID="{B82813A0-BDF1-49B7-9F01-F55977185CD6}" presName="parTx" presStyleLbl="revTx" presStyleIdx="2" presStyleCnt="3">
        <dgm:presLayoutVars>
          <dgm:chMax val="0"/>
          <dgm:chPref val="0"/>
        </dgm:presLayoutVars>
      </dgm:prSet>
      <dgm:spPr/>
    </dgm:pt>
  </dgm:ptLst>
  <dgm:cxnLst>
    <dgm:cxn modelId="{42C8DD24-CDBC-4D6A-8BE3-B54DC7A38945}" type="presOf" srcId="{B82813A0-BDF1-49B7-9F01-F55977185CD6}" destId="{F1CC3736-C340-45DE-A157-0C2444F719B6}" srcOrd="0" destOrd="0" presId="urn:microsoft.com/office/officeart/2018/2/layout/IconVerticalSolidList"/>
    <dgm:cxn modelId="{39683B40-460D-4CCE-8713-6539558034A8}" type="presOf" srcId="{B3951716-26C1-44CA-B121-C183BD426775}" destId="{795027DF-D356-4444-9B25-88418633D26E}" srcOrd="0" destOrd="0" presId="urn:microsoft.com/office/officeart/2018/2/layout/IconVerticalSolidList"/>
    <dgm:cxn modelId="{B4E30E60-1A91-4DFB-A9AF-2CF02652088B}" srcId="{6708E124-F1A4-4E66-B16B-F8C6310E8527}" destId="{B82813A0-BDF1-49B7-9F01-F55977185CD6}" srcOrd="2" destOrd="0" parTransId="{4FD4B011-06AC-477B-B8C3-07FF59CB25DA}" sibTransId="{4BA05903-B627-4199-905E-80F28231923A}"/>
    <dgm:cxn modelId="{3750149C-17B0-4577-9291-B8058131C099}" srcId="{6708E124-F1A4-4E66-B16B-F8C6310E8527}" destId="{B3951716-26C1-44CA-B121-C183BD426775}" srcOrd="0" destOrd="0" parTransId="{36686378-2FBB-4A46-AB09-7E10A1001551}" sibTransId="{181082BC-E0E8-41EB-B325-99E47C660B3C}"/>
    <dgm:cxn modelId="{AD7B03C1-6313-4988-9E8E-89697BA3E125}" type="presOf" srcId="{6708E124-F1A4-4E66-B16B-F8C6310E8527}" destId="{B61DB131-EF3B-4DA3-9699-7FEBFB38BE5B}" srcOrd="0" destOrd="0" presId="urn:microsoft.com/office/officeart/2018/2/layout/IconVerticalSolidList"/>
    <dgm:cxn modelId="{A8E0D5D4-623D-4452-90BD-A5BF3735ACBE}" type="presOf" srcId="{D7AF5833-370E-429D-A82C-B768301AC3A1}" destId="{4B3D1BF2-9464-48B0-8C57-9988EC5F2E72}" srcOrd="0" destOrd="0" presId="urn:microsoft.com/office/officeart/2018/2/layout/IconVerticalSolidList"/>
    <dgm:cxn modelId="{98E15CF8-0EAD-43A7-8625-3C79EB9D450E}" srcId="{6708E124-F1A4-4E66-B16B-F8C6310E8527}" destId="{D7AF5833-370E-429D-A82C-B768301AC3A1}" srcOrd="1" destOrd="0" parTransId="{3EB00652-5ABA-47AE-8DD9-32B97EE3914E}" sibTransId="{DE9A6966-2AAD-42A5-A50F-0B9E9B5774A7}"/>
    <dgm:cxn modelId="{2691566F-5C18-4C6F-9A71-4878C3FD96DA}" type="presParOf" srcId="{B61DB131-EF3B-4DA3-9699-7FEBFB38BE5B}" destId="{8E7A044E-3729-4DAA-BAEA-1CFC8A67AF06}" srcOrd="0" destOrd="0" presId="urn:microsoft.com/office/officeart/2018/2/layout/IconVerticalSolidList"/>
    <dgm:cxn modelId="{66DD913E-5757-41F2-920A-E1DEFF8D3ADE}" type="presParOf" srcId="{8E7A044E-3729-4DAA-BAEA-1CFC8A67AF06}" destId="{43A8EAC5-D296-4098-9FB7-EDD1A731E128}" srcOrd="0" destOrd="0" presId="urn:microsoft.com/office/officeart/2018/2/layout/IconVerticalSolidList"/>
    <dgm:cxn modelId="{6EE7AC47-837D-4CD3-A416-4430F06DF1EC}" type="presParOf" srcId="{8E7A044E-3729-4DAA-BAEA-1CFC8A67AF06}" destId="{16B88DAF-E174-4EB2-B4C9-18442587C0D0}" srcOrd="1" destOrd="0" presId="urn:microsoft.com/office/officeart/2018/2/layout/IconVerticalSolidList"/>
    <dgm:cxn modelId="{2278D167-FAE7-46C2-8011-36E5C3CA86DB}" type="presParOf" srcId="{8E7A044E-3729-4DAA-BAEA-1CFC8A67AF06}" destId="{ECC32E1E-E9A0-4D24-B82C-9CD75191C712}" srcOrd="2" destOrd="0" presId="urn:microsoft.com/office/officeart/2018/2/layout/IconVerticalSolidList"/>
    <dgm:cxn modelId="{5544B2FD-D50F-4CA2-9CAE-7C0EBE385297}" type="presParOf" srcId="{8E7A044E-3729-4DAA-BAEA-1CFC8A67AF06}" destId="{795027DF-D356-4444-9B25-88418633D26E}" srcOrd="3" destOrd="0" presId="urn:microsoft.com/office/officeart/2018/2/layout/IconVerticalSolidList"/>
    <dgm:cxn modelId="{CC173950-17B6-4E37-8872-379747AAD2F5}" type="presParOf" srcId="{B61DB131-EF3B-4DA3-9699-7FEBFB38BE5B}" destId="{9A5FEBF8-0A97-4109-A967-F8FDAAA04C95}" srcOrd="1" destOrd="0" presId="urn:microsoft.com/office/officeart/2018/2/layout/IconVerticalSolidList"/>
    <dgm:cxn modelId="{F592C0E9-C990-4A68-958D-9A4B17D43562}" type="presParOf" srcId="{B61DB131-EF3B-4DA3-9699-7FEBFB38BE5B}" destId="{12002444-3501-4BDA-A33A-5C96E1DA9E4B}" srcOrd="2" destOrd="0" presId="urn:microsoft.com/office/officeart/2018/2/layout/IconVerticalSolidList"/>
    <dgm:cxn modelId="{7BC4B4DC-E960-44D0-9AE5-8F1B1D72384F}" type="presParOf" srcId="{12002444-3501-4BDA-A33A-5C96E1DA9E4B}" destId="{CDF47EDD-102F-4B81-9DDE-1E84410E6AC6}" srcOrd="0" destOrd="0" presId="urn:microsoft.com/office/officeart/2018/2/layout/IconVerticalSolidList"/>
    <dgm:cxn modelId="{8362A035-C373-4BF2-A975-C8811BF49D52}" type="presParOf" srcId="{12002444-3501-4BDA-A33A-5C96E1DA9E4B}" destId="{404C6BFB-D108-45F9-B49B-866C93EC4666}" srcOrd="1" destOrd="0" presId="urn:microsoft.com/office/officeart/2018/2/layout/IconVerticalSolidList"/>
    <dgm:cxn modelId="{7A5D4662-1253-4601-B400-41D91AE492F3}" type="presParOf" srcId="{12002444-3501-4BDA-A33A-5C96E1DA9E4B}" destId="{C363DD2C-8F3F-4DFB-ADCE-527AD0B7AE39}" srcOrd="2" destOrd="0" presId="urn:microsoft.com/office/officeart/2018/2/layout/IconVerticalSolidList"/>
    <dgm:cxn modelId="{FC3FFC81-C756-40C1-8374-0DCCC1B901A9}" type="presParOf" srcId="{12002444-3501-4BDA-A33A-5C96E1DA9E4B}" destId="{4B3D1BF2-9464-48B0-8C57-9988EC5F2E72}" srcOrd="3" destOrd="0" presId="urn:microsoft.com/office/officeart/2018/2/layout/IconVerticalSolidList"/>
    <dgm:cxn modelId="{646734E5-9927-4232-B400-6A3538E17AD0}" type="presParOf" srcId="{B61DB131-EF3B-4DA3-9699-7FEBFB38BE5B}" destId="{5A4FBA9C-D0EE-47F4-9205-9CDFE7710CFA}" srcOrd="3" destOrd="0" presId="urn:microsoft.com/office/officeart/2018/2/layout/IconVerticalSolidList"/>
    <dgm:cxn modelId="{758C52B1-1A40-4FB7-82DE-64B622159755}" type="presParOf" srcId="{B61DB131-EF3B-4DA3-9699-7FEBFB38BE5B}" destId="{E580DC3C-67B5-4FD0-A6E8-266FC2B79BE9}" srcOrd="4" destOrd="0" presId="urn:microsoft.com/office/officeart/2018/2/layout/IconVerticalSolidList"/>
    <dgm:cxn modelId="{9C7A7A0E-811F-411F-8C26-2A8AF60017CD}" type="presParOf" srcId="{E580DC3C-67B5-4FD0-A6E8-266FC2B79BE9}" destId="{70F258E5-AF1B-496C-A9CA-81E71896F70E}" srcOrd="0" destOrd="0" presId="urn:microsoft.com/office/officeart/2018/2/layout/IconVerticalSolidList"/>
    <dgm:cxn modelId="{5461D906-A121-4823-BFCC-0FBDDD22C97D}" type="presParOf" srcId="{E580DC3C-67B5-4FD0-A6E8-266FC2B79BE9}" destId="{60435CC7-8F7A-443F-9B86-9E4807417D9C}" srcOrd="1" destOrd="0" presId="urn:microsoft.com/office/officeart/2018/2/layout/IconVerticalSolidList"/>
    <dgm:cxn modelId="{E759C665-EC9F-498D-AEC1-4A31BF19B1B1}" type="presParOf" srcId="{E580DC3C-67B5-4FD0-A6E8-266FC2B79BE9}" destId="{CA8EFD78-E1AA-4C78-91CC-3CD9AEE232A5}" srcOrd="2" destOrd="0" presId="urn:microsoft.com/office/officeart/2018/2/layout/IconVerticalSolidList"/>
    <dgm:cxn modelId="{D2423C26-E2BD-465D-A935-DCA2BE6261F6}" type="presParOf" srcId="{E580DC3C-67B5-4FD0-A6E8-266FC2B79BE9}" destId="{F1CC3736-C340-45DE-A157-0C2444F719B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4854E7-C4C7-45C9-B8AC-DD6798D26D0C}" type="doc">
      <dgm:prSet loTypeId="urn:microsoft.com/office/officeart/2018/2/layout/IconLabelList" loCatId="icon" qsTypeId="urn:microsoft.com/office/officeart/2005/8/quickstyle/simple1" qsCatId="simple" csTypeId="urn:microsoft.com/office/officeart/2005/8/colors/accent6_2" csCatId="accent6" phldr="1"/>
      <dgm:spPr>
        <a:scene3d>
          <a:camera prst="orthographicFront">
            <a:rot lat="0" lon="0" rev="0"/>
          </a:camera>
          <a:lightRig rig="soft" dir="t">
            <a:rot lat="0" lon="0" rev="0"/>
          </a:lightRig>
        </a:scene3d>
      </dgm:spPr>
    </dgm:pt>
    <dgm:pt modelId="{37A40EA9-EFC7-490C-8B87-8A3E54D6DE88}">
      <dgm:prSet phldrT="[Text]" custT="1"/>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nSpc>
              <a:spcPct val="100000"/>
            </a:lnSpc>
          </a:pPr>
          <a:r>
            <a:rPr lang="en-GB" sz="1600" b="1" dirty="0">
              <a:solidFill>
                <a:schemeClr val="tx1"/>
              </a:solidFill>
              <a:latin typeface="Century Gothic" panose="020B0502020202020204" pitchFamily="34" charset="0"/>
            </a:rPr>
            <a:t>Support Vector Machine (SVM)</a:t>
          </a:r>
        </a:p>
      </dgm:t>
    </dgm:pt>
    <dgm:pt modelId="{45DA88C3-FDC0-4814-A7FB-994360D5C684}" type="parTrans" cxnId="{CD79EB75-4A3C-4FAA-8584-E4BB659D0D8F}">
      <dgm:prSet/>
      <dgm:spPr/>
      <dgm:t>
        <a:bodyPr/>
        <a:lstStyle/>
        <a:p>
          <a:endParaRPr lang="en-GB"/>
        </a:p>
      </dgm:t>
    </dgm:pt>
    <dgm:pt modelId="{14BB96EB-6DB4-403A-A9D0-A040A5B5A4AC}" type="sibTrans" cxnId="{CD79EB75-4A3C-4FAA-8584-E4BB659D0D8F}">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nSpc>
              <a:spcPct val="100000"/>
            </a:lnSpc>
          </a:pPr>
          <a:endParaRPr lang="en-GB"/>
        </a:p>
      </dgm:t>
    </dgm:pt>
    <dgm:pt modelId="{3BD7AD85-2948-4B82-AF58-6945A14D4BB2}">
      <dgm:prSet phldrT="[Text]" custT="1"/>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nSpc>
              <a:spcPct val="100000"/>
            </a:lnSpc>
          </a:pPr>
          <a:r>
            <a:rPr lang="en-GB" sz="1600" b="1" dirty="0">
              <a:solidFill>
                <a:schemeClr val="tx1"/>
              </a:solidFill>
              <a:latin typeface="Century Gothic" panose="020B0502020202020204" pitchFamily="34" charset="0"/>
            </a:rPr>
            <a:t>Naive</a:t>
          </a:r>
          <a:r>
            <a:rPr lang="en-GB" sz="1600" b="1" dirty="0">
              <a:latin typeface="Century Gothic" panose="020B0502020202020204" pitchFamily="34" charset="0"/>
            </a:rPr>
            <a:t> </a:t>
          </a:r>
          <a:r>
            <a:rPr lang="en-GB" sz="1600" b="1" dirty="0">
              <a:solidFill>
                <a:schemeClr val="tx1"/>
              </a:solidFill>
              <a:latin typeface="Century Gothic" panose="020B0502020202020204" pitchFamily="34" charset="0"/>
            </a:rPr>
            <a:t>Bayes</a:t>
          </a:r>
        </a:p>
      </dgm:t>
    </dgm:pt>
    <dgm:pt modelId="{36E3106A-D169-478B-8A14-DEE44AB08E0B}" type="parTrans" cxnId="{AE09E3D7-AC09-45D5-A173-FD237D7BEB87}">
      <dgm:prSet/>
      <dgm:spPr/>
      <dgm:t>
        <a:bodyPr/>
        <a:lstStyle/>
        <a:p>
          <a:endParaRPr lang="en-GB"/>
        </a:p>
      </dgm:t>
    </dgm:pt>
    <dgm:pt modelId="{A4B8790C-C28B-4E70-BBA4-99521B95DA76}" type="sibTrans" cxnId="{AE09E3D7-AC09-45D5-A173-FD237D7BEB87}">
      <dgm:prSet/>
      <dgm:spPr>
        <a:solidFill>
          <a:schemeClr val="accent1"/>
        </a:solidFill>
        <a:ln>
          <a:solidFill>
            <a:srgbClr val="C00000"/>
          </a:solidFill>
        </a:ln>
      </dgm:spPr>
      <dgm:t>
        <a:bodyPr/>
        <a:lstStyle/>
        <a:p>
          <a:pPr>
            <a:lnSpc>
              <a:spcPct val="100000"/>
            </a:lnSpc>
          </a:pPr>
          <a:endParaRPr lang="en-GB"/>
        </a:p>
      </dgm:t>
    </dgm:pt>
    <dgm:pt modelId="{A9CFA3D4-C69D-4989-96E9-DA6FDBFD9E8E}">
      <dgm:prSet custT="1"/>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nSpc>
              <a:spcPct val="100000"/>
            </a:lnSpc>
          </a:pPr>
          <a:r>
            <a:rPr lang="en-US" sz="1600" b="1" dirty="0">
              <a:solidFill>
                <a:schemeClr val="tx1"/>
              </a:solidFill>
              <a:latin typeface="Century Gothic" panose="020B0502020202020204" pitchFamily="34" charset="0"/>
            </a:rPr>
            <a:t>Random</a:t>
          </a:r>
          <a:r>
            <a:rPr lang="en-US" sz="1600" b="1" dirty="0">
              <a:latin typeface="Century Gothic" panose="020B0502020202020204" pitchFamily="34" charset="0"/>
            </a:rPr>
            <a:t> </a:t>
          </a:r>
          <a:r>
            <a:rPr lang="en-US" sz="1600" b="1" dirty="0">
              <a:solidFill>
                <a:schemeClr val="tx1"/>
              </a:solidFill>
              <a:latin typeface="Century Gothic" panose="020B0502020202020204" pitchFamily="34" charset="0"/>
            </a:rPr>
            <a:t>Forest</a:t>
          </a:r>
          <a:endParaRPr lang="en-GB" sz="1600" b="1" dirty="0">
            <a:solidFill>
              <a:schemeClr val="tx1"/>
            </a:solidFill>
            <a:latin typeface="Century Gothic" panose="020B0502020202020204" pitchFamily="34" charset="0"/>
          </a:endParaRPr>
        </a:p>
      </dgm:t>
    </dgm:pt>
    <dgm:pt modelId="{004B232D-C9E5-4B6A-82A6-3D2D1D8B6A29}" type="parTrans" cxnId="{129E46D8-9E55-495E-AF53-466C1A0B72C2}">
      <dgm:prSet/>
      <dgm:spPr/>
      <dgm:t>
        <a:bodyPr/>
        <a:lstStyle/>
        <a:p>
          <a:endParaRPr lang="en-GB"/>
        </a:p>
      </dgm:t>
    </dgm:pt>
    <dgm:pt modelId="{F7F8A757-0936-4D5E-9D3F-CABFBFC56180}" type="sibTrans" cxnId="{129E46D8-9E55-495E-AF53-466C1A0B72C2}">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nSpc>
              <a:spcPct val="100000"/>
            </a:lnSpc>
          </a:pPr>
          <a:endParaRPr lang="en-GB"/>
        </a:p>
      </dgm:t>
    </dgm:pt>
    <dgm:pt modelId="{F68C8595-DDD2-4E6A-B38C-F0C3BFFD666B}">
      <dgm:prSet phldrT="[Text]" custT="1"/>
      <dgm:spPr>
        <a:solidFill>
          <a:srgbClr val="66FF99"/>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nSpc>
              <a:spcPct val="100000"/>
            </a:lnSpc>
          </a:pPr>
          <a:r>
            <a:rPr lang="en-US" sz="1600" b="1" dirty="0">
              <a:solidFill>
                <a:schemeClr val="tx2">
                  <a:lumMod val="50000"/>
                </a:schemeClr>
              </a:solidFill>
              <a:latin typeface="Century Gothic" panose="020B0502020202020204" pitchFamily="34" charset="0"/>
            </a:rPr>
            <a:t>Logistic Regression</a:t>
          </a:r>
          <a:endParaRPr lang="en-GB" sz="1600" b="1" dirty="0">
            <a:solidFill>
              <a:schemeClr val="tx2">
                <a:lumMod val="50000"/>
              </a:schemeClr>
            </a:solidFill>
            <a:latin typeface="Century Gothic" panose="020B0502020202020204" pitchFamily="34" charset="0"/>
          </a:endParaRPr>
        </a:p>
      </dgm:t>
    </dgm:pt>
    <dgm:pt modelId="{8E3E3693-431A-4DE1-A2A2-401F11D0A672}" type="sibTrans" cxnId="{1BA9AB57-4442-4931-A47B-ACDF6CC40FA6}">
      <dgm:prSet/>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nSpc>
              <a:spcPct val="100000"/>
            </a:lnSpc>
          </a:pPr>
          <a:endParaRPr lang="en-GB"/>
        </a:p>
      </dgm:t>
    </dgm:pt>
    <dgm:pt modelId="{D809CDAB-4C54-43AF-B930-539A4F28A8C5}" type="parTrans" cxnId="{1BA9AB57-4442-4931-A47B-ACDF6CC40FA6}">
      <dgm:prSet/>
      <dgm:spPr/>
      <dgm:t>
        <a:bodyPr/>
        <a:lstStyle/>
        <a:p>
          <a:endParaRPr lang="en-GB"/>
        </a:p>
      </dgm:t>
    </dgm:pt>
    <dgm:pt modelId="{E874CA17-9269-46F6-B8B2-997407A16926}" type="pres">
      <dgm:prSet presAssocID="{C34854E7-C4C7-45C9-B8AC-DD6798D26D0C}" presName="root" presStyleCnt="0">
        <dgm:presLayoutVars>
          <dgm:dir/>
          <dgm:resizeHandles val="exact"/>
        </dgm:presLayoutVars>
      </dgm:prSet>
      <dgm:spPr/>
    </dgm:pt>
    <dgm:pt modelId="{53825EA1-3FE8-45CF-8D5B-03B15FFBEE34}" type="pres">
      <dgm:prSet presAssocID="{F68C8595-DDD2-4E6A-B38C-F0C3BFFD666B}" presName="compNode" presStyleCnt="0"/>
      <dgm:spPr/>
    </dgm:pt>
    <dgm:pt modelId="{7D077FB2-495E-4D3E-88C7-346CA57C72AB}" type="pres">
      <dgm:prSet presAssocID="{F68C8595-DDD2-4E6A-B38C-F0C3BFFD66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solidFill>
            <a:srgbClr val="27E527"/>
          </a:solidFill>
        </a:ln>
        <a:effectLst>
          <a:outerShdw blurRad="63500" sx="102000" sy="102000" algn="ctr" rotWithShape="0">
            <a:prstClr val="black">
              <a:alpha val="40000"/>
            </a:prstClr>
          </a:outerShdw>
        </a:effectLst>
      </dgm:spPr>
      <dgm:extLst>
        <a:ext uri="{E40237B7-FDA0-4F09-8148-C483321AD2D9}">
          <dgm14:cNvPr xmlns:dgm14="http://schemas.microsoft.com/office/drawing/2010/diagram" id="0" name="" descr="Database"/>
        </a:ext>
      </dgm:extLst>
    </dgm:pt>
    <dgm:pt modelId="{2858D455-2B7E-4F5C-B710-035F484E2AD6}" type="pres">
      <dgm:prSet presAssocID="{F68C8595-DDD2-4E6A-B38C-F0C3BFFD666B}" presName="spaceRect" presStyleCnt="0"/>
      <dgm:spPr/>
    </dgm:pt>
    <dgm:pt modelId="{6ADDCB31-0513-4672-84B7-9A0CC4BC3BD8}" type="pres">
      <dgm:prSet presAssocID="{F68C8595-DDD2-4E6A-B38C-F0C3BFFD666B}" presName="textRect" presStyleLbl="revTx" presStyleIdx="0" presStyleCnt="4">
        <dgm:presLayoutVars>
          <dgm:chMax val="1"/>
          <dgm:chPref val="1"/>
        </dgm:presLayoutVars>
      </dgm:prSet>
      <dgm:spPr/>
    </dgm:pt>
    <dgm:pt modelId="{30FC1A6A-BA08-4A61-AAD8-34896CBDBD39}" type="pres">
      <dgm:prSet presAssocID="{8E3E3693-431A-4DE1-A2A2-401F11D0A672}" presName="sibTrans" presStyleCnt="0"/>
      <dgm:spPr/>
    </dgm:pt>
    <dgm:pt modelId="{EF93DBD8-3014-42FC-AE7E-ECDBB2EE9AD3}" type="pres">
      <dgm:prSet presAssocID="{37A40EA9-EFC7-490C-8B87-8A3E54D6DE88}" presName="compNode" presStyleCnt="0"/>
      <dgm:spPr/>
    </dgm:pt>
    <dgm:pt modelId="{A21BA728-64BA-42CC-9740-E593F4B41465}" type="pres">
      <dgm:prSet presAssocID="{37A40EA9-EFC7-490C-8B87-8A3E54D6DE8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solidFill>
            <a:srgbClr val="27E527"/>
          </a:solidFill>
        </a:ln>
        <a:effectLst>
          <a:outerShdw blurRad="63500" sx="102000" sy="102000" algn="ctr" rotWithShape="0">
            <a:prstClr val="black">
              <a:alpha val="40000"/>
            </a:prstClr>
          </a:outerShdw>
        </a:effectLst>
      </dgm:spPr>
      <dgm:extLst>
        <a:ext uri="{E40237B7-FDA0-4F09-8148-C483321AD2D9}">
          <dgm14:cNvPr xmlns:dgm14="http://schemas.microsoft.com/office/drawing/2010/diagram" id="0" name="" descr="Checkmark"/>
        </a:ext>
      </dgm:extLst>
    </dgm:pt>
    <dgm:pt modelId="{4AA1E641-164B-4FA7-9240-403D7C4DF7E1}" type="pres">
      <dgm:prSet presAssocID="{37A40EA9-EFC7-490C-8B87-8A3E54D6DE88}" presName="spaceRect" presStyleCnt="0"/>
      <dgm:spPr/>
    </dgm:pt>
    <dgm:pt modelId="{73464BDD-4C51-4D8B-85B4-5DBCA68A1AAB}" type="pres">
      <dgm:prSet presAssocID="{37A40EA9-EFC7-490C-8B87-8A3E54D6DE88}" presName="textRect" presStyleLbl="revTx" presStyleIdx="1" presStyleCnt="4">
        <dgm:presLayoutVars>
          <dgm:chMax val="1"/>
          <dgm:chPref val="1"/>
        </dgm:presLayoutVars>
      </dgm:prSet>
      <dgm:spPr/>
    </dgm:pt>
    <dgm:pt modelId="{AC1CD3E3-7298-41FA-959C-5B2422F4E844}" type="pres">
      <dgm:prSet presAssocID="{14BB96EB-6DB4-403A-A9D0-A040A5B5A4AC}" presName="sibTrans" presStyleCnt="0"/>
      <dgm:spPr/>
    </dgm:pt>
    <dgm:pt modelId="{89DC115E-E062-4763-A668-FB0E4F8F399B}" type="pres">
      <dgm:prSet presAssocID="{A9CFA3D4-C69D-4989-96E9-DA6FDBFD9E8E}" presName="compNode" presStyleCnt="0"/>
      <dgm:spPr/>
    </dgm:pt>
    <dgm:pt modelId="{A00C77E8-91FF-40AC-BA81-57238446E543}" type="pres">
      <dgm:prSet presAssocID="{A9CFA3D4-C69D-4989-96E9-DA6FDBFD9E8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solidFill>
            <a:srgbClr val="27E527"/>
          </a:solidFill>
        </a:ln>
        <a:effectLst>
          <a:outerShdw blurRad="63500" sx="102000" sy="102000" algn="ctr" rotWithShape="0">
            <a:prstClr val="black">
              <a:alpha val="40000"/>
            </a:prstClr>
          </a:outerShdw>
        </a:effectLst>
      </dgm:spPr>
      <dgm:extLst>
        <a:ext uri="{E40237B7-FDA0-4F09-8148-C483321AD2D9}">
          <dgm14:cNvPr xmlns:dgm14="http://schemas.microsoft.com/office/drawing/2010/diagram" id="0" name="" descr="Deciduous tree"/>
        </a:ext>
      </dgm:extLst>
    </dgm:pt>
    <dgm:pt modelId="{B6CFA0F8-F51C-4CC3-ACFD-E68B6BBEBEEA}" type="pres">
      <dgm:prSet presAssocID="{A9CFA3D4-C69D-4989-96E9-DA6FDBFD9E8E}" presName="spaceRect" presStyleCnt="0"/>
      <dgm:spPr/>
    </dgm:pt>
    <dgm:pt modelId="{9BC3D529-4233-4DC0-9999-9C99B55E3657}" type="pres">
      <dgm:prSet presAssocID="{A9CFA3D4-C69D-4989-96E9-DA6FDBFD9E8E}" presName="textRect" presStyleLbl="revTx" presStyleIdx="2" presStyleCnt="4">
        <dgm:presLayoutVars>
          <dgm:chMax val="1"/>
          <dgm:chPref val="1"/>
        </dgm:presLayoutVars>
      </dgm:prSet>
      <dgm:spPr/>
    </dgm:pt>
    <dgm:pt modelId="{42D3940A-290D-47EF-B437-123252F597FD}" type="pres">
      <dgm:prSet presAssocID="{F7F8A757-0936-4D5E-9D3F-CABFBFC56180}" presName="sibTrans" presStyleCnt="0"/>
      <dgm:spPr/>
    </dgm:pt>
    <dgm:pt modelId="{8E00E93A-8AFE-4848-9023-7153004740C9}" type="pres">
      <dgm:prSet presAssocID="{3BD7AD85-2948-4B82-AF58-6945A14D4BB2}" presName="compNode" presStyleCnt="0"/>
      <dgm:spPr/>
    </dgm:pt>
    <dgm:pt modelId="{D3676493-02A8-4E95-9EFA-D64C1CA7EE98}" type="pres">
      <dgm:prSet presAssocID="{3BD7AD85-2948-4B82-AF58-6945A14D4BB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solidFill>
            <a:srgbClr val="27E527"/>
          </a:solidFill>
        </a:ln>
        <a:effectLst>
          <a:outerShdw blurRad="63500" sx="102000" sy="102000" algn="ctr" rotWithShape="0">
            <a:prstClr val="black">
              <a:alpha val="40000"/>
            </a:prstClr>
          </a:outerShdw>
        </a:effectLst>
      </dgm:spPr>
      <dgm:extLst>
        <a:ext uri="{E40237B7-FDA0-4F09-8148-C483321AD2D9}">
          <dgm14:cNvPr xmlns:dgm14="http://schemas.microsoft.com/office/drawing/2010/diagram" id="0" name="" descr="Bar chart"/>
        </a:ext>
      </dgm:extLst>
    </dgm:pt>
    <dgm:pt modelId="{A10CD5AF-076D-436A-91D6-B7A274DB6EE7}" type="pres">
      <dgm:prSet presAssocID="{3BD7AD85-2948-4B82-AF58-6945A14D4BB2}" presName="spaceRect" presStyleCnt="0"/>
      <dgm:spPr/>
    </dgm:pt>
    <dgm:pt modelId="{24091829-5A41-4ED5-A1E3-37DF13846797}" type="pres">
      <dgm:prSet presAssocID="{3BD7AD85-2948-4B82-AF58-6945A14D4BB2}" presName="textRect" presStyleLbl="revTx" presStyleIdx="3" presStyleCnt="4">
        <dgm:presLayoutVars>
          <dgm:chMax val="1"/>
          <dgm:chPref val="1"/>
        </dgm:presLayoutVars>
      </dgm:prSet>
      <dgm:spPr/>
    </dgm:pt>
  </dgm:ptLst>
  <dgm:cxnLst>
    <dgm:cxn modelId="{FA976952-8EE8-441C-B212-096CBF3127A1}" type="presOf" srcId="{C34854E7-C4C7-45C9-B8AC-DD6798D26D0C}" destId="{E874CA17-9269-46F6-B8B2-997407A16926}" srcOrd="0" destOrd="0" presId="urn:microsoft.com/office/officeart/2018/2/layout/IconLabelList"/>
    <dgm:cxn modelId="{1BA9AB57-4442-4931-A47B-ACDF6CC40FA6}" srcId="{C34854E7-C4C7-45C9-B8AC-DD6798D26D0C}" destId="{F68C8595-DDD2-4E6A-B38C-F0C3BFFD666B}" srcOrd="0" destOrd="0" parTransId="{D809CDAB-4C54-43AF-B930-539A4F28A8C5}" sibTransId="{8E3E3693-431A-4DE1-A2A2-401F11D0A672}"/>
    <dgm:cxn modelId="{CD79EB75-4A3C-4FAA-8584-E4BB659D0D8F}" srcId="{C34854E7-C4C7-45C9-B8AC-DD6798D26D0C}" destId="{37A40EA9-EFC7-490C-8B87-8A3E54D6DE88}" srcOrd="1" destOrd="0" parTransId="{45DA88C3-FDC0-4814-A7FB-994360D5C684}" sibTransId="{14BB96EB-6DB4-403A-A9D0-A040A5B5A4AC}"/>
    <dgm:cxn modelId="{FAA0717C-893D-4276-A024-32DA6FF66B6F}" type="presOf" srcId="{F68C8595-DDD2-4E6A-B38C-F0C3BFFD666B}" destId="{6ADDCB31-0513-4672-84B7-9A0CC4BC3BD8}" srcOrd="0" destOrd="0" presId="urn:microsoft.com/office/officeart/2018/2/layout/IconLabelList"/>
    <dgm:cxn modelId="{67893D88-3F94-4D60-B628-03032B26D745}" type="presOf" srcId="{3BD7AD85-2948-4B82-AF58-6945A14D4BB2}" destId="{24091829-5A41-4ED5-A1E3-37DF13846797}" srcOrd="0" destOrd="0" presId="urn:microsoft.com/office/officeart/2018/2/layout/IconLabelList"/>
    <dgm:cxn modelId="{57000B9D-6116-4D76-B9C3-87DE4C2E699A}" type="presOf" srcId="{37A40EA9-EFC7-490C-8B87-8A3E54D6DE88}" destId="{73464BDD-4C51-4D8B-85B4-5DBCA68A1AAB}" srcOrd="0" destOrd="0" presId="urn:microsoft.com/office/officeart/2018/2/layout/IconLabelList"/>
    <dgm:cxn modelId="{895D739F-1179-4DDD-B7E5-839309B5A6F7}" type="presOf" srcId="{A9CFA3D4-C69D-4989-96E9-DA6FDBFD9E8E}" destId="{9BC3D529-4233-4DC0-9999-9C99B55E3657}" srcOrd="0" destOrd="0" presId="urn:microsoft.com/office/officeart/2018/2/layout/IconLabelList"/>
    <dgm:cxn modelId="{AE09E3D7-AC09-45D5-A173-FD237D7BEB87}" srcId="{C34854E7-C4C7-45C9-B8AC-DD6798D26D0C}" destId="{3BD7AD85-2948-4B82-AF58-6945A14D4BB2}" srcOrd="3" destOrd="0" parTransId="{36E3106A-D169-478B-8A14-DEE44AB08E0B}" sibTransId="{A4B8790C-C28B-4E70-BBA4-99521B95DA76}"/>
    <dgm:cxn modelId="{129E46D8-9E55-495E-AF53-466C1A0B72C2}" srcId="{C34854E7-C4C7-45C9-B8AC-DD6798D26D0C}" destId="{A9CFA3D4-C69D-4989-96E9-DA6FDBFD9E8E}" srcOrd="2" destOrd="0" parTransId="{004B232D-C9E5-4B6A-82A6-3D2D1D8B6A29}" sibTransId="{F7F8A757-0936-4D5E-9D3F-CABFBFC56180}"/>
    <dgm:cxn modelId="{0A38E7CE-DA8C-453E-91B4-631F43634B0D}" type="presParOf" srcId="{E874CA17-9269-46F6-B8B2-997407A16926}" destId="{53825EA1-3FE8-45CF-8D5B-03B15FFBEE34}" srcOrd="0" destOrd="0" presId="urn:microsoft.com/office/officeart/2018/2/layout/IconLabelList"/>
    <dgm:cxn modelId="{BAE88A5C-79EE-4B1D-B934-013C9DF881AB}" type="presParOf" srcId="{53825EA1-3FE8-45CF-8D5B-03B15FFBEE34}" destId="{7D077FB2-495E-4D3E-88C7-346CA57C72AB}" srcOrd="0" destOrd="0" presId="urn:microsoft.com/office/officeart/2018/2/layout/IconLabelList"/>
    <dgm:cxn modelId="{D482B599-F575-45FC-B364-9A0184044D44}" type="presParOf" srcId="{53825EA1-3FE8-45CF-8D5B-03B15FFBEE34}" destId="{2858D455-2B7E-4F5C-B710-035F484E2AD6}" srcOrd="1" destOrd="0" presId="urn:microsoft.com/office/officeart/2018/2/layout/IconLabelList"/>
    <dgm:cxn modelId="{8C58A018-1F4E-4112-977D-1FEF11736B56}" type="presParOf" srcId="{53825EA1-3FE8-45CF-8D5B-03B15FFBEE34}" destId="{6ADDCB31-0513-4672-84B7-9A0CC4BC3BD8}" srcOrd="2" destOrd="0" presId="urn:microsoft.com/office/officeart/2018/2/layout/IconLabelList"/>
    <dgm:cxn modelId="{0F1D4195-1DC9-408E-84F3-8E2F1A5FE881}" type="presParOf" srcId="{E874CA17-9269-46F6-B8B2-997407A16926}" destId="{30FC1A6A-BA08-4A61-AAD8-34896CBDBD39}" srcOrd="1" destOrd="0" presId="urn:microsoft.com/office/officeart/2018/2/layout/IconLabelList"/>
    <dgm:cxn modelId="{2116C30D-0617-4C7D-B5CE-88DDDC3C9C0C}" type="presParOf" srcId="{E874CA17-9269-46F6-B8B2-997407A16926}" destId="{EF93DBD8-3014-42FC-AE7E-ECDBB2EE9AD3}" srcOrd="2" destOrd="0" presId="urn:microsoft.com/office/officeart/2018/2/layout/IconLabelList"/>
    <dgm:cxn modelId="{F19A9A7C-1F59-4DD5-A6B7-E5966756C059}" type="presParOf" srcId="{EF93DBD8-3014-42FC-AE7E-ECDBB2EE9AD3}" destId="{A21BA728-64BA-42CC-9740-E593F4B41465}" srcOrd="0" destOrd="0" presId="urn:microsoft.com/office/officeart/2018/2/layout/IconLabelList"/>
    <dgm:cxn modelId="{0D0AFB7B-165C-4AED-9DF5-51A615F8DAA7}" type="presParOf" srcId="{EF93DBD8-3014-42FC-AE7E-ECDBB2EE9AD3}" destId="{4AA1E641-164B-4FA7-9240-403D7C4DF7E1}" srcOrd="1" destOrd="0" presId="urn:microsoft.com/office/officeart/2018/2/layout/IconLabelList"/>
    <dgm:cxn modelId="{A19E0EAB-1AD4-4F98-AB3F-0FE9FD4BA5B9}" type="presParOf" srcId="{EF93DBD8-3014-42FC-AE7E-ECDBB2EE9AD3}" destId="{73464BDD-4C51-4D8B-85B4-5DBCA68A1AAB}" srcOrd="2" destOrd="0" presId="urn:microsoft.com/office/officeart/2018/2/layout/IconLabelList"/>
    <dgm:cxn modelId="{E882A8B6-FC5B-4812-A00A-1381354D951A}" type="presParOf" srcId="{E874CA17-9269-46F6-B8B2-997407A16926}" destId="{AC1CD3E3-7298-41FA-959C-5B2422F4E844}" srcOrd="3" destOrd="0" presId="urn:microsoft.com/office/officeart/2018/2/layout/IconLabelList"/>
    <dgm:cxn modelId="{917E1AE2-549E-4B51-8F5E-154C8E7FD30C}" type="presParOf" srcId="{E874CA17-9269-46F6-B8B2-997407A16926}" destId="{89DC115E-E062-4763-A668-FB0E4F8F399B}" srcOrd="4" destOrd="0" presId="urn:microsoft.com/office/officeart/2018/2/layout/IconLabelList"/>
    <dgm:cxn modelId="{086FDC94-B03A-49B3-B4D8-6518D37F49AA}" type="presParOf" srcId="{89DC115E-E062-4763-A668-FB0E4F8F399B}" destId="{A00C77E8-91FF-40AC-BA81-57238446E543}" srcOrd="0" destOrd="0" presId="urn:microsoft.com/office/officeart/2018/2/layout/IconLabelList"/>
    <dgm:cxn modelId="{40D3A626-B948-472B-A58C-5D0FB694B86A}" type="presParOf" srcId="{89DC115E-E062-4763-A668-FB0E4F8F399B}" destId="{B6CFA0F8-F51C-4CC3-ACFD-E68B6BBEBEEA}" srcOrd="1" destOrd="0" presId="urn:microsoft.com/office/officeart/2018/2/layout/IconLabelList"/>
    <dgm:cxn modelId="{1EFC770F-1298-4151-A513-F3D267957D7F}" type="presParOf" srcId="{89DC115E-E062-4763-A668-FB0E4F8F399B}" destId="{9BC3D529-4233-4DC0-9999-9C99B55E3657}" srcOrd="2" destOrd="0" presId="urn:microsoft.com/office/officeart/2018/2/layout/IconLabelList"/>
    <dgm:cxn modelId="{BEABC860-6F1A-4D59-8C10-9C61DE5B148A}" type="presParOf" srcId="{E874CA17-9269-46F6-B8B2-997407A16926}" destId="{42D3940A-290D-47EF-B437-123252F597FD}" srcOrd="5" destOrd="0" presId="urn:microsoft.com/office/officeart/2018/2/layout/IconLabelList"/>
    <dgm:cxn modelId="{8625E7DF-0F90-4B0B-84D4-0C8B4FDB4C6A}" type="presParOf" srcId="{E874CA17-9269-46F6-B8B2-997407A16926}" destId="{8E00E93A-8AFE-4848-9023-7153004740C9}" srcOrd="6" destOrd="0" presId="urn:microsoft.com/office/officeart/2018/2/layout/IconLabelList"/>
    <dgm:cxn modelId="{2ECF1FBE-DBA5-4362-A61A-8DA13D72C0D7}" type="presParOf" srcId="{8E00E93A-8AFE-4848-9023-7153004740C9}" destId="{D3676493-02A8-4E95-9EFA-D64C1CA7EE98}" srcOrd="0" destOrd="0" presId="urn:microsoft.com/office/officeart/2018/2/layout/IconLabelList"/>
    <dgm:cxn modelId="{FB0785A4-303C-424D-B4FE-46BD0C1EC4CA}" type="presParOf" srcId="{8E00E93A-8AFE-4848-9023-7153004740C9}" destId="{A10CD5AF-076D-436A-91D6-B7A274DB6EE7}" srcOrd="1" destOrd="0" presId="urn:microsoft.com/office/officeart/2018/2/layout/IconLabelList"/>
    <dgm:cxn modelId="{840D8D51-2566-4954-A2F4-70B2E6E2C85F}" type="presParOf" srcId="{8E00E93A-8AFE-4848-9023-7153004740C9}" destId="{24091829-5A41-4ED5-A1E3-37DF1384679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296BDB4-50F7-488B-96CF-E64676DB7F47}" type="doc">
      <dgm:prSet loTypeId="urn:microsoft.com/office/officeart/2016/7/layout/BasicLinearProcessNumbered" loCatId="process" qsTypeId="urn:microsoft.com/office/officeart/2005/8/quickstyle/simple2" qsCatId="simple" csTypeId="urn:microsoft.com/office/officeart/2005/8/colors/colorful1" csCatId="colorful" phldr="1"/>
      <dgm:spPr/>
      <dgm:t>
        <a:bodyPr/>
        <a:lstStyle/>
        <a:p>
          <a:endParaRPr lang="en-US"/>
        </a:p>
      </dgm:t>
    </dgm:pt>
    <dgm:pt modelId="{D2E62534-CBD6-4A7B-9B93-1B1231B765B3}">
      <dgm:prSet custT="1"/>
      <dgm:spPr>
        <a:solidFill>
          <a:srgbClr val="66FF99">
            <a:alpha val="90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GB" sz="1300" b="1" i="0" dirty="0">
              <a:solidFill>
                <a:schemeClr val="tx2">
                  <a:lumMod val="50000"/>
                </a:schemeClr>
              </a:solidFill>
              <a:latin typeface="Century Gothic" panose="020B0502020202020204" pitchFamily="34" charset="0"/>
            </a:rPr>
            <a:t>Surpassed other models with a high overall accuracy score of 88% making it more reliable for sentiment analysis tasks.</a:t>
          </a:r>
          <a:endParaRPr lang="en-US" sz="1300" b="1" dirty="0">
            <a:solidFill>
              <a:schemeClr val="tx2">
                <a:lumMod val="50000"/>
              </a:schemeClr>
            </a:solidFill>
            <a:latin typeface="Century Gothic" panose="020B0502020202020204" pitchFamily="34" charset="0"/>
          </a:endParaRPr>
        </a:p>
      </dgm:t>
    </dgm:pt>
    <dgm:pt modelId="{48D5411E-1DDF-436A-A9FD-6EED5DBE6583}" type="parTrans" cxnId="{CA62281A-C62E-474B-89E5-07DD55774EA9}">
      <dgm:prSet/>
      <dgm:spPr/>
      <dgm:t>
        <a:bodyPr/>
        <a:lstStyle/>
        <a:p>
          <a:endParaRPr lang="en-US"/>
        </a:p>
      </dgm:t>
    </dgm:pt>
    <dgm:pt modelId="{1221E0CE-A962-4278-8068-06C1B157024A}" type="sibTrans" cxnId="{CA62281A-C62E-474B-89E5-07DD55774EA9}">
      <dgm:prSet phldrT="1" phldr="0"/>
      <dgm:spPr>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a:t>1</a:t>
          </a:r>
          <a:endParaRPr lang="en-US" dirty="0"/>
        </a:p>
      </dgm:t>
    </dgm:pt>
    <dgm:pt modelId="{8B89AE7F-FAF4-4BE7-8FF0-9D5265EE072B}">
      <dgm:prSet custT="1"/>
      <dgm:spPr>
        <a:solidFill>
          <a:srgbClr val="66FF99">
            <a:alpha val="90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300" b="1" i="0" dirty="0">
              <a:solidFill>
                <a:schemeClr val="tx1"/>
              </a:solidFill>
              <a:latin typeface="Century Gothic" panose="020B0502020202020204" pitchFamily="34" charset="0"/>
            </a:rPr>
            <a:t>Strong across all classes, especially in the negative class (F1: 0.96), with improvements in neutral and positive sentiment detection.</a:t>
          </a:r>
          <a:endParaRPr lang="en-US" sz="1300" b="1" dirty="0">
            <a:solidFill>
              <a:schemeClr val="tx1"/>
            </a:solidFill>
            <a:latin typeface="Century Gothic" panose="020B0502020202020204" pitchFamily="34" charset="0"/>
          </a:endParaRPr>
        </a:p>
      </dgm:t>
    </dgm:pt>
    <dgm:pt modelId="{27AA49E4-C562-416A-8636-E8F27968A9B6}" type="parTrans" cxnId="{0EE1A53B-22BA-453C-996E-F32F9529EA00}">
      <dgm:prSet/>
      <dgm:spPr/>
      <dgm:t>
        <a:bodyPr/>
        <a:lstStyle/>
        <a:p>
          <a:endParaRPr lang="en-US"/>
        </a:p>
      </dgm:t>
    </dgm:pt>
    <dgm:pt modelId="{E7074667-FEF2-4A3C-B218-8A50DD446323}" type="sibTrans" cxnId="{0EE1A53B-22BA-453C-996E-F32F9529EA00}">
      <dgm:prSet phldrT="2" phldr="0"/>
      <dgm:spPr>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a:t>2</a:t>
          </a:r>
          <a:endParaRPr lang="en-US" dirty="0"/>
        </a:p>
      </dgm:t>
    </dgm:pt>
    <dgm:pt modelId="{AC41E99E-2C22-4CA3-9DEC-8FBE17B7BC82}">
      <dgm:prSet custT="1"/>
      <dgm:spPr>
        <a:solidFill>
          <a:srgbClr val="66FF99">
            <a:alpha val="90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250" b="1" dirty="0">
              <a:solidFill>
                <a:schemeClr val="tx2">
                  <a:lumMod val="50000"/>
                </a:schemeClr>
              </a:solidFill>
              <a:latin typeface="Century Gothic" panose="020B0502020202020204" pitchFamily="34" charset="0"/>
            </a:rPr>
            <a:t>These strengths highlight the model's potential for delivering valuable insights into customer sentiment and guiding effective marketing strategies.</a:t>
          </a:r>
        </a:p>
      </dgm:t>
    </dgm:pt>
    <dgm:pt modelId="{42E50E4A-687D-45FF-8413-CFA4E56D79F7}" type="parTrans" cxnId="{3124BCE3-C087-4BCB-A016-979ACB04C91A}">
      <dgm:prSet/>
      <dgm:spPr/>
      <dgm:t>
        <a:bodyPr/>
        <a:lstStyle/>
        <a:p>
          <a:endParaRPr lang="en-US"/>
        </a:p>
      </dgm:t>
    </dgm:pt>
    <dgm:pt modelId="{9BA3E5D6-1CBA-4AF5-84D5-E31FCCB7D517}" type="sibTrans" cxnId="{3124BCE3-C087-4BCB-A016-979ACB04C91A}">
      <dgm:prSet phldrT="4" phldr="0"/>
      <dgm:spPr>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a:t>4</a:t>
          </a:r>
          <a:endParaRPr lang="en-US" dirty="0"/>
        </a:p>
      </dgm:t>
    </dgm:pt>
    <dgm:pt modelId="{875F54FB-F6AE-4FB6-8834-5EEB35F3D6FE}">
      <dgm:prSet custT="1"/>
      <dgm:spPr>
        <a:solidFill>
          <a:srgbClr val="66FF99">
            <a:alpha val="90000"/>
          </a:srgb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buFont typeface="+mj-lt"/>
            <a:buNone/>
          </a:pPr>
          <a:r>
            <a:rPr lang="en-US" sz="1300" b="1" dirty="0">
              <a:latin typeface="Century Gothic" panose="020B0502020202020204" pitchFamily="34" charset="0"/>
            </a:rPr>
            <a:t>The overall balance in performance across categories reflects a well-rounded model suitable for nuanced sentiment analysis</a:t>
          </a:r>
          <a:r>
            <a:rPr lang="en-US" sz="1300" dirty="0"/>
            <a:t>.</a:t>
          </a:r>
          <a:endParaRPr lang="en-US" sz="1300" b="1" dirty="0">
            <a:solidFill>
              <a:schemeClr val="tx2">
                <a:lumMod val="50000"/>
              </a:schemeClr>
            </a:solidFill>
            <a:latin typeface="Century Gothic" panose="020B0502020202020204" pitchFamily="34" charset="0"/>
          </a:endParaRPr>
        </a:p>
      </dgm:t>
    </dgm:pt>
    <dgm:pt modelId="{03861C9B-8C78-4BE8-888F-1EF630B76471}" type="sibTrans" cxnId="{51A4E97C-C9B8-4881-9839-B8A63BA8FEA6}">
      <dgm:prSet phldrT="3" phldr="0"/>
      <dgm:spPr>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a:t>3</a:t>
          </a:r>
          <a:endParaRPr lang="en-US" dirty="0"/>
        </a:p>
      </dgm:t>
    </dgm:pt>
    <dgm:pt modelId="{BCA4A125-FB2E-4D4E-99CF-104AC0C4C53B}" type="parTrans" cxnId="{51A4E97C-C9B8-4881-9839-B8A63BA8FEA6}">
      <dgm:prSet/>
      <dgm:spPr/>
      <dgm:t>
        <a:bodyPr/>
        <a:lstStyle/>
        <a:p>
          <a:endParaRPr lang="en-US"/>
        </a:p>
      </dgm:t>
    </dgm:pt>
    <dgm:pt modelId="{49E59A4A-8E51-4BDD-8B00-AAFE826AF45B}" type="pres">
      <dgm:prSet presAssocID="{4296BDB4-50F7-488B-96CF-E64676DB7F47}" presName="Name0" presStyleCnt="0">
        <dgm:presLayoutVars>
          <dgm:animLvl val="lvl"/>
          <dgm:resizeHandles val="exact"/>
        </dgm:presLayoutVars>
      </dgm:prSet>
      <dgm:spPr/>
    </dgm:pt>
    <dgm:pt modelId="{6B7E4D0D-E610-4582-A263-8BD8309934AF}" type="pres">
      <dgm:prSet presAssocID="{D2E62534-CBD6-4A7B-9B93-1B1231B765B3}" presName="compositeNode" presStyleCnt="0">
        <dgm:presLayoutVars>
          <dgm:bulletEnabled val="1"/>
        </dgm:presLayoutVars>
      </dgm:prSet>
      <dgm:spPr/>
    </dgm:pt>
    <dgm:pt modelId="{5CE5FFC0-31A5-416D-BC07-FA9D8C46F377}" type="pres">
      <dgm:prSet presAssocID="{D2E62534-CBD6-4A7B-9B93-1B1231B765B3}" presName="bgRect" presStyleLbl="bgAccFollowNode1" presStyleIdx="0" presStyleCnt="4" custScaleX="100953" custScaleY="113511" custLinFactNeighborY="5370"/>
      <dgm:spPr/>
    </dgm:pt>
    <dgm:pt modelId="{A68F2985-D9B4-49D3-A7DC-AEEDF9BCDDC1}" type="pres">
      <dgm:prSet presAssocID="{1221E0CE-A962-4278-8068-06C1B157024A}" presName="sibTransNodeCircle" presStyleLbl="alignNode1" presStyleIdx="0" presStyleCnt="8" custScaleX="176378" custScaleY="77175">
        <dgm:presLayoutVars>
          <dgm:chMax val="0"/>
          <dgm:bulletEnabled/>
        </dgm:presLayoutVars>
      </dgm:prSet>
      <dgm:spPr/>
    </dgm:pt>
    <dgm:pt modelId="{B5990EE3-3DF0-454A-A878-1B4EB4696E6C}" type="pres">
      <dgm:prSet presAssocID="{D2E62534-CBD6-4A7B-9B93-1B1231B765B3}" presName="bottomLine" presStyleLbl="alignNode1" presStyleIdx="1" presStyleCnt="8">
        <dgm:presLayoutVars/>
      </dgm:prSet>
      <dgm:spPr/>
    </dgm:pt>
    <dgm:pt modelId="{332E645E-E950-4C11-8583-C96F2EBBD5AE}" type="pres">
      <dgm:prSet presAssocID="{D2E62534-CBD6-4A7B-9B93-1B1231B765B3}" presName="nodeText" presStyleLbl="bgAccFollowNode1" presStyleIdx="0" presStyleCnt="4">
        <dgm:presLayoutVars>
          <dgm:bulletEnabled val="1"/>
        </dgm:presLayoutVars>
      </dgm:prSet>
      <dgm:spPr/>
    </dgm:pt>
    <dgm:pt modelId="{C268329C-0639-4BEA-8DB6-32191613DAB2}" type="pres">
      <dgm:prSet presAssocID="{1221E0CE-A962-4278-8068-06C1B157024A}" presName="sibTrans" presStyleCnt="0"/>
      <dgm:spPr/>
    </dgm:pt>
    <dgm:pt modelId="{198029C0-8952-437F-A583-A814DE8FA5D7}" type="pres">
      <dgm:prSet presAssocID="{8B89AE7F-FAF4-4BE7-8FF0-9D5265EE072B}" presName="compositeNode" presStyleCnt="0">
        <dgm:presLayoutVars>
          <dgm:bulletEnabled val="1"/>
        </dgm:presLayoutVars>
      </dgm:prSet>
      <dgm:spPr/>
    </dgm:pt>
    <dgm:pt modelId="{58C9472C-F47B-484D-9CB1-883A3F554B08}" type="pres">
      <dgm:prSet presAssocID="{8B89AE7F-FAF4-4BE7-8FF0-9D5265EE072B}" presName="bgRect" presStyleLbl="bgAccFollowNode1" presStyleIdx="1" presStyleCnt="4" custScaleY="113511"/>
      <dgm:spPr/>
    </dgm:pt>
    <dgm:pt modelId="{DC9891C8-9BE5-4F8F-AF37-F17828D372BE}" type="pres">
      <dgm:prSet presAssocID="{E7074667-FEF2-4A3C-B218-8A50DD446323}" presName="sibTransNodeCircle" presStyleLbl="alignNode1" presStyleIdx="2" presStyleCnt="8" custScaleX="167341" custScaleY="69977">
        <dgm:presLayoutVars>
          <dgm:chMax val="0"/>
          <dgm:bulletEnabled/>
        </dgm:presLayoutVars>
      </dgm:prSet>
      <dgm:spPr/>
    </dgm:pt>
    <dgm:pt modelId="{ADF30BEC-7E01-4DB6-B05B-66661A20DC84}" type="pres">
      <dgm:prSet presAssocID="{8B89AE7F-FAF4-4BE7-8FF0-9D5265EE072B}" presName="bottomLine" presStyleLbl="alignNode1" presStyleIdx="3" presStyleCnt="8" custScaleY="2000000">
        <dgm:presLayoutVars/>
      </dgm:prSet>
      <dgm:spPr/>
    </dgm:pt>
    <dgm:pt modelId="{AA60C7DA-E2B3-45D5-B834-5098BD1F115F}" type="pres">
      <dgm:prSet presAssocID="{8B89AE7F-FAF4-4BE7-8FF0-9D5265EE072B}" presName="nodeText" presStyleLbl="bgAccFollowNode1" presStyleIdx="1" presStyleCnt="4">
        <dgm:presLayoutVars>
          <dgm:bulletEnabled val="1"/>
        </dgm:presLayoutVars>
      </dgm:prSet>
      <dgm:spPr/>
    </dgm:pt>
    <dgm:pt modelId="{96831080-45D9-43F3-BE2E-F460EAA947B9}" type="pres">
      <dgm:prSet presAssocID="{E7074667-FEF2-4A3C-B218-8A50DD446323}" presName="sibTrans" presStyleCnt="0"/>
      <dgm:spPr/>
    </dgm:pt>
    <dgm:pt modelId="{1C06F7AA-6E77-4131-A0C8-A23FD6FFA902}" type="pres">
      <dgm:prSet presAssocID="{875F54FB-F6AE-4FB6-8834-5EEB35F3D6FE}" presName="compositeNode" presStyleCnt="0">
        <dgm:presLayoutVars>
          <dgm:bulletEnabled val="1"/>
        </dgm:presLayoutVars>
      </dgm:prSet>
      <dgm:spPr/>
    </dgm:pt>
    <dgm:pt modelId="{1995B3E3-BCA1-4997-9E72-B94CDD538FAB}" type="pres">
      <dgm:prSet presAssocID="{875F54FB-F6AE-4FB6-8834-5EEB35F3D6FE}" presName="bgRect" presStyleLbl="bgAccFollowNode1" presStyleIdx="2" presStyleCnt="4" custScaleY="113511"/>
      <dgm:spPr/>
    </dgm:pt>
    <dgm:pt modelId="{463BB820-6795-4ADB-835F-78494ED65E51}" type="pres">
      <dgm:prSet presAssocID="{03861C9B-8C78-4BE8-888F-1EF630B76471}" presName="sibTransNodeCircle" presStyleLbl="alignNode1" presStyleIdx="4" presStyleCnt="8" custScaleX="187471" custScaleY="64747">
        <dgm:presLayoutVars>
          <dgm:chMax val="0"/>
          <dgm:bulletEnabled/>
        </dgm:presLayoutVars>
      </dgm:prSet>
      <dgm:spPr/>
    </dgm:pt>
    <dgm:pt modelId="{E687CD6F-5229-4D88-A3BD-DF954E4F399D}" type="pres">
      <dgm:prSet presAssocID="{875F54FB-F6AE-4FB6-8834-5EEB35F3D6FE}" presName="bottomLine" presStyleLbl="alignNode1" presStyleIdx="5" presStyleCnt="8">
        <dgm:presLayoutVars/>
      </dgm:prSet>
      <dgm:spPr/>
    </dgm:pt>
    <dgm:pt modelId="{A90A7C78-9E7F-4907-9377-89390432DBD4}" type="pres">
      <dgm:prSet presAssocID="{875F54FB-F6AE-4FB6-8834-5EEB35F3D6FE}" presName="nodeText" presStyleLbl="bgAccFollowNode1" presStyleIdx="2" presStyleCnt="4">
        <dgm:presLayoutVars>
          <dgm:bulletEnabled val="1"/>
        </dgm:presLayoutVars>
      </dgm:prSet>
      <dgm:spPr/>
    </dgm:pt>
    <dgm:pt modelId="{73E185E6-85C8-454A-84A9-463EE1400089}" type="pres">
      <dgm:prSet presAssocID="{03861C9B-8C78-4BE8-888F-1EF630B76471}" presName="sibTrans" presStyleCnt="0"/>
      <dgm:spPr/>
    </dgm:pt>
    <dgm:pt modelId="{520401A9-5280-4B14-B330-3310541E9725}" type="pres">
      <dgm:prSet presAssocID="{AC41E99E-2C22-4CA3-9DEC-8FBE17B7BC82}" presName="compositeNode" presStyleCnt="0">
        <dgm:presLayoutVars>
          <dgm:bulletEnabled val="1"/>
        </dgm:presLayoutVars>
      </dgm:prSet>
      <dgm:spPr/>
    </dgm:pt>
    <dgm:pt modelId="{A0F796B7-73AC-4B96-BBCF-EBE442B5C57B}" type="pres">
      <dgm:prSet presAssocID="{AC41E99E-2C22-4CA3-9DEC-8FBE17B7BC82}" presName="bgRect" presStyleLbl="bgAccFollowNode1" presStyleIdx="3" presStyleCnt="4" custScaleY="113511"/>
      <dgm:spPr/>
    </dgm:pt>
    <dgm:pt modelId="{2F8C9DA6-E793-40D5-9AA8-8B96FDEB6CAA}" type="pres">
      <dgm:prSet presAssocID="{9BA3E5D6-1CBA-4AF5-84D5-E31FCCB7D517}" presName="sibTransNodeCircle" presStyleLbl="alignNode1" presStyleIdx="6" presStyleCnt="8" custScaleX="224130" custScaleY="62020">
        <dgm:presLayoutVars>
          <dgm:chMax val="0"/>
          <dgm:bulletEnabled/>
        </dgm:presLayoutVars>
      </dgm:prSet>
      <dgm:spPr/>
    </dgm:pt>
    <dgm:pt modelId="{A50C557C-B636-416A-ABDA-D520E49C9C3A}" type="pres">
      <dgm:prSet presAssocID="{AC41E99E-2C22-4CA3-9DEC-8FBE17B7BC82}" presName="bottomLine" presStyleLbl="alignNode1" presStyleIdx="7" presStyleCnt="8">
        <dgm:presLayoutVars/>
      </dgm:prSet>
      <dgm:spPr/>
    </dgm:pt>
    <dgm:pt modelId="{A0161220-1AD1-485C-B1BC-4B26286AD24A}" type="pres">
      <dgm:prSet presAssocID="{AC41E99E-2C22-4CA3-9DEC-8FBE17B7BC82}" presName="nodeText" presStyleLbl="bgAccFollowNode1" presStyleIdx="3" presStyleCnt="4">
        <dgm:presLayoutVars>
          <dgm:bulletEnabled val="1"/>
        </dgm:presLayoutVars>
      </dgm:prSet>
      <dgm:spPr/>
    </dgm:pt>
  </dgm:ptLst>
  <dgm:cxnLst>
    <dgm:cxn modelId="{3E2A5C00-082A-4E01-ACE0-D695AEC9F3A0}" type="presOf" srcId="{D2E62534-CBD6-4A7B-9B93-1B1231B765B3}" destId="{332E645E-E950-4C11-8583-C96F2EBBD5AE}" srcOrd="1" destOrd="0" presId="urn:microsoft.com/office/officeart/2016/7/layout/BasicLinearProcessNumbered"/>
    <dgm:cxn modelId="{CA62281A-C62E-474B-89E5-07DD55774EA9}" srcId="{4296BDB4-50F7-488B-96CF-E64676DB7F47}" destId="{D2E62534-CBD6-4A7B-9B93-1B1231B765B3}" srcOrd="0" destOrd="0" parTransId="{48D5411E-1DDF-436A-A9FD-6EED5DBE6583}" sibTransId="{1221E0CE-A962-4278-8068-06C1B157024A}"/>
    <dgm:cxn modelId="{86F1F51B-6C95-4B94-973D-7918125DC0C1}" type="presOf" srcId="{D2E62534-CBD6-4A7B-9B93-1B1231B765B3}" destId="{5CE5FFC0-31A5-416D-BC07-FA9D8C46F377}" srcOrd="0" destOrd="0" presId="urn:microsoft.com/office/officeart/2016/7/layout/BasicLinearProcessNumbered"/>
    <dgm:cxn modelId="{50E3C221-A267-4B9C-8439-B30435965C29}" type="presOf" srcId="{875F54FB-F6AE-4FB6-8834-5EEB35F3D6FE}" destId="{A90A7C78-9E7F-4907-9377-89390432DBD4}" srcOrd="1" destOrd="0" presId="urn:microsoft.com/office/officeart/2016/7/layout/BasicLinearProcessNumbered"/>
    <dgm:cxn modelId="{0EE1A53B-22BA-453C-996E-F32F9529EA00}" srcId="{4296BDB4-50F7-488B-96CF-E64676DB7F47}" destId="{8B89AE7F-FAF4-4BE7-8FF0-9D5265EE072B}" srcOrd="1" destOrd="0" parTransId="{27AA49E4-C562-416A-8636-E8F27968A9B6}" sibTransId="{E7074667-FEF2-4A3C-B218-8A50DD446323}"/>
    <dgm:cxn modelId="{E897994C-65E8-492B-A617-1181E6D744FE}" type="presOf" srcId="{875F54FB-F6AE-4FB6-8834-5EEB35F3D6FE}" destId="{1995B3E3-BCA1-4997-9E72-B94CDD538FAB}" srcOrd="0" destOrd="0" presId="urn:microsoft.com/office/officeart/2016/7/layout/BasicLinearProcessNumbered"/>
    <dgm:cxn modelId="{2598EF5E-A515-4258-B3FB-65FCB46D251F}" type="presOf" srcId="{9BA3E5D6-1CBA-4AF5-84D5-E31FCCB7D517}" destId="{2F8C9DA6-E793-40D5-9AA8-8B96FDEB6CAA}" srcOrd="0" destOrd="0" presId="urn:microsoft.com/office/officeart/2016/7/layout/BasicLinearProcessNumbered"/>
    <dgm:cxn modelId="{E9551465-824C-4215-933D-BBB32EB55DA7}" type="presOf" srcId="{03861C9B-8C78-4BE8-888F-1EF630B76471}" destId="{463BB820-6795-4ADB-835F-78494ED65E51}" srcOrd="0" destOrd="0" presId="urn:microsoft.com/office/officeart/2016/7/layout/BasicLinearProcessNumbered"/>
    <dgm:cxn modelId="{120C1067-1548-4115-8F41-1E72F2995930}" type="presOf" srcId="{AC41E99E-2C22-4CA3-9DEC-8FBE17B7BC82}" destId="{A0161220-1AD1-485C-B1BC-4B26286AD24A}" srcOrd="1" destOrd="0" presId="urn:microsoft.com/office/officeart/2016/7/layout/BasicLinearProcessNumbered"/>
    <dgm:cxn modelId="{51A4E97C-C9B8-4881-9839-B8A63BA8FEA6}" srcId="{4296BDB4-50F7-488B-96CF-E64676DB7F47}" destId="{875F54FB-F6AE-4FB6-8834-5EEB35F3D6FE}" srcOrd="2" destOrd="0" parTransId="{BCA4A125-FB2E-4D4E-99CF-104AC0C4C53B}" sibTransId="{03861C9B-8C78-4BE8-888F-1EF630B76471}"/>
    <dgm:cxn modelId="{78403A85-2220-4798-B49E-4A3C34CA23E1}" type="presOf" srcId="{E7074667-FEF2-4A3C-B218-8A50DD446323}" destId="{DC9891C8-9BE5-4F8F-AF37-F17828D372BE}" srcOrd="0" destOrd="0" presId="urn:microsoft.com/office/officeart/2016/7/layout/BasicLinearProcessNumbered"/>
    <dgm:cxn modelId="{04D81BD4-BAF7-4CFC-8D26-C3E87B746704}" type="presOf" srcId="{4296BDB4-50F7-488B-96CF-E64676DB7F47}" destId="{49E59A4A-8E51-4BDD-8B00-AAFE826AF45B}" srcOrd="0" destOrd="0" presId="urn:microsoft.com/office/officeart/2016/7/layout/BasicLinearProcessNumbered"/>
    <dgm:cxn modelId="{D258E3DF-3AE4-4965-B609-2346A4200146}" type="presOf" srcId="{8B89AE7F-FAF4-4BE7-8FF0-9D5265EE072B}" destId="{58C9472C-F47B-484D-9CB1-883A3F554B08}" srcOrd="0" destOrd="0" presId="urn:microsoft.com/office/officeart/2016/7/layout/BasicLinearProcessNumbered"/>
    <dgm:cxn modelId="{FF3D18E3-4C4F-49D8-A760-B36FBA0488DA}" type="presOf" srcId="{AC41E99E-2C22-4CA3-9DEC-8FBE17B7BC82}" destId="{A0F796B7-73AC-4B96-BBCF-EBE442B5C57B}" srcOrd="0" destOrd="0" presId="urn:microsoft.com/office/officeart/2016/7/layout/BasicLinearProcessNumbered"/>
    <dgm:cxn modelId="{3124BCE3-C087-4BCB-A016-979ACB04C91A}" srcId="{4296BDB4-50F7-488B-96CF-E64676DB7F47}" destId="{AC41E99E-2C22-4CA3-9DEC-8FBE17B7BC82}" srcOrd="3" destOrd="0" parTransId="{42E50E4A-687D-45FF-8413-CFA4E56D79F7}" sibTransId="{9BA3E5D6-1CBA-4AF5-84D5-E31FCCB7D517}"/>
    <dgm:cxn modelId="{F8EF1BF4-1535-4371-86B5-A9CAF9AD1B54}" type="presOf" srcId="{1221E0CE-A962-4278-8068-06C1B157024A}" destId="{A68F2985-D9B4-49D3-A7DC-AEEDF9BCDDC1}" srcOrd="0" destOrd="0" presId="urn:microsoft.com/office/officeart/2016/7/layout/BasicLinearProcessNumbered"/>
    <dgm:cxn modelId="{E18086F7-1242-45BF-ADE8-14B80A82D160}" type="presOf" srcId="{8B89AE7F-FAF4-4BE7-8FF0-9D5265EE072B}" destId="{AA60C7DA-E2B3-45D5-B834-5098BD1F115F}" srcOrd="1" destOrd="0" presId="urn:microsoft.com/office/officeart/2016/7/layout/BasicLinearProcessNumbered"/>
    <dgm:cxn modelId="{39C469A8-64EE-4A55-AF3C-2679764B4C71}" type="presParOf" srcId="{49E59A4A-8E51-4BDD-8B00-AAFE826AF45B}" destId="{6B7E4D0D-E610-4582-A263-8BD8309934AF}" srcOrd="0" destOrd="0" presId="urn:microsoft.com/office/officeart/2016/7/layout/BasicLinearProcessNumbered"/>
    <dgm:cxn modelId="{84EAAF34-5BF9-4046-BD59-C956BF4186AB}" type="presParOf" srcId="{6B7E4D0D-E610-4582-A263-8BD8309934AF}" destId="{5CE5FFC0-31A5-416D-BC07-FA9D8C46F377}" srcOrd="0" destOrd="0" presId="urn:microsoft.com/office/officeart/2016/7/layout/BasicLinearProcessNumbered"/>
    <dgm:cxn modelId="{481B3E51-0F21-446F-99DC-1537BE6FD1C8}" type="presParOf" srcId="{6B7E4D0D-E610-4582-A263-8BD8309934AF}" destId="{A68F2985-D9B4-49D3-A7DC-AEEDF9BCDDC1}" srcOrd="1" destOrd="0" presId="urn:microsoft.com/office/officeart/2016/7/layout/BasicLinearProcessNumbered"/>
    <dgm:cxn modelId="{C3E385A6-0395-4E5B-96E3-E838F541A1C6}" type="presParOf" srcId="{6B7E4D0D-E610-4582-A263-8BD8309934AF}" destId="{B5990EE3-3DF0-454A-A878-1B4EB4696E6C}" srcOrd="2" destOrd="0" presId="urn:microsoft.com/office/officeart/2016/7/layout/BasicLinearProcessNumbered"/>
    <dgm:cxn modelId="{3BA3E314-E399-4087-AEFD-71AED92389F3}" type="presParOf" srcId="{6B7E4D0D-E610-4582-A263-8BD8309934AF}" destId="{332E645E-E950-4C11-8583-C96F2EBBD5AE}" srcOrd="3" destOrd="0" presId="urn:microsoft.com/office/officeart/2016/7/layout/BasicLinearProcessNumbered"/>
    <dgm:cxn modelId="{2F3609E3-491B-4518-9C89-547D2A92F348}" type="presParOf" srcId="{49E59A4A-8E51-4BDD-8B00-AAFE826AF45B}" destId="{C268329C-0639-4BEA-8DB6-32191613DAB2}" srcOrd="1" destOrd="0" presId="urn:microsoft.com/office/officeart/2016/7/layout/BasicLinearProcessNumbered"/>
    <dgm:cxn modelId="{AE4F9DE9-593B-4779-A011-75D59D96BCCC}" type="presParOf" srcId="{49E59A4A-8E51-4BDD-8B00-AAFE826AF45B}" destId="{198029C0-8952-437F-A583-A814DE8FA5D7}" srcOrd="2" destOrd="0" presId="urn:microsoft.com/office/officeart/2016/7/layout/BasicLinearProcessNumbered"/>
    <dgm:cxn modelId="{32A94534-24D1-4D39-8A1B-A8C3478BAED6}" type="presParOf" srcId="{198029C0-8952-437F-A583-A814DE8FA5D7}" destId="{58C9472C-F47B-484D-9CB1-883A3F554B08}" srcOrd="0" destOrd="0" presId="urn:microsoft.com/office/officeart/2016/7/layout/BasicLinearProcessNumbered"/>
    <dgm:cxn modelId="{608699A0-2CB1-4712-B112-382E0E45D274}" type="presParOf" srcId="{198029C0-8952-437F-A583-A814DE8FA5D7}" destId="{DC9891C8-9BE5-4F8F-AF37-F17828D372BE}" srcOrd="1" destOrd="0" presId="urn:microsoft.com/office/officeart/2016/7/layout/BasicLinearProcessNumbered"/>
    <dgm:cxn modelId="{FB054AF9-E319-4F4D-B6A9-DAD6AC178B26}" type="presParOf" srcId="{198029C0-8952-437F-A583-A814DE8FA5D7}" destId="{ADF30BEC-7E01-4DB6-B05B-66661A20DC84}" srcOrd="2" destOrd="0" presId="urn:microsoft.com/office/officeart/2016/7/layout/BasicLinearProcessNumbered"/>
    <dgm:cxn modelId="{B0FD5C33-45F3-404D-81BC-9008A225E047}" type="presParOf" srcId="{198029C0-8952-437F-A583-A814DE8FA5D7}" destId="{AA60C7DA-E2B3-45D5-B834-5098BD1F115F}" srcOrd="3" destOrd="0" presId="urn:microsoft.com/office/officeart/2016/7/layout/BasicLinearProcessNumbered"/>
    <dgm:cxn modelId="{199F9695-B15B-48B7-8B7D-5D1E42BCC614}" type="presParOf" srcId="{49E59A4A-8E51-4BDD-8B00-AAFE826AF45B}" destId="{96831080-45D9-43F3-BE2E-F460EAA947B9}" srcOrd="3" destOrd="0" presId="urn:microsoft.com/office/officeart/2016/7/layout/BasicLinearProcessNumbered"/>
    <dgm:cxn modelId="{8A340CD1-018C-4CE3-9B6D-154683B396C1}" type="presParOf" srcId="{49E59A4A-8E51-4BDD-8B00-AAFE826AF45B}" destId="{1C06F7AA-6E77-4131-A0C8-A23FD6FFA902}" srcOrd="4" destOrd="0" presId="urn:microsoft.com/office/officeart/2016/7/layout/BasicLinearProcessNumbered"/>
    <dgm:cxn modelId="{17B25AFE-F8A0-4AB6-9F48-CDCA23E4AB89}" type="presParOf" srcId="{1C06F7AA-6E77-4131-A0C8-A23FD6FFA902}" destId="{1995B3E3-BCA1-4997-9E72-B94CDD538FAB}" srcOrd="0" destOrd="0" presId="urn:microsoft.com/office/officeart/2016/7/layout/BasicLinearProcessNumbered"/>
    <dgm:cxn modelId="{81A41CE6-9F0B-4EA4-B5C5-7FCDD8791C96}" type="presParOf" srcId="{1C06F7AA-6E77-4131-A0C8-A23FD6FFA902}" destId="{463BB820-6795-4ADB-835F-78494ED65E51}" srcOrd="1" destOrd="0" presId="urn:microsoft.com/office/officeart/2016/7/layout/BasicLinearProcessNumbered"/>
    <dgm:cxn modelId="{AF8870A2-06FC-4B0D-A72B-7568EE0E6265}" type="presParOf" srcId="{1C06F7AA-6E77-4131-A0C8-A23FD6FFA902}" destId="{E687CD6F-5229-4D88-A3BD-DF954E4F399D}" srcOrd="2" destOrd="0" presId="urn:microsoft.com/office/officeart/2016/7/layout/BasicLinearProcessNumbered"/>
    <dgm:cxn modelId="{75C6363D-CFF7-48BA-813B-2C31D75BC4E6}" type="presParOf" srcId="{1C06F7AA-6E77-4131-A0C8-A23FD6FFA902}" destId="{A90A7C78-9E7F-4907-9377-89390432DBD4}" srcOrd="3" destOrd="0" presId="urn:microsoft.com/office/officeart/2016/7/layout/BasicLinearProcessNumbered"/>
    <dgm:cxn modelId="{18DCFE45-75DD-4B36-9C9C-85D654772ABF}" type="presParOf" srcId="{49E59A4A-8E51-4BDD-8B00-AAFE826AF45B}" destId="{73E185E6-85C8-454A-84A9-463EE1400089}" srcOrd="5" destOrd="0" presId="urn:microsoft.com/office/officeart/2016/7/layout/BasicLinearProcessNumbered"/>
    <dgm:cxn modelId="{315BACEA-2134-454C-8FC6-EC6C3D863CC1}" type="presParOf" srcId="{49E59A4A-8E51-4BDD-8B00-AAFE826AF45B}" destId="{520401A9-5280-4B14-B330-3310541E9725}" srcOrd="6" destOrd="0" presId="urn:microsoft.com/office/officeart/2016/7/layout/BasicLinearProcessNumbered"/>
    <dgm:cxn modelId="{ACA8CDBD-AE2C-43E8-B8C6-94238D5E05E9}" type="presParOf" srcId="{520401A9-5280-4B14-B330-3310541E9725}" destId="{A0F796B7-73AC-4B96-BBCF-EBE442B5C57B}" srcOrd="0" destOrd="0" presId="urn:microsoft.com/office/officeart/2016/7/layout/BasicLinearProcessNumbered"/>
    <dgm:cxn modelId="{1CBBD25A-EA4E-43F2-A75D-A3810051EB47}" type="presParOf" srcId="{520401A9-5280-4B14-B330-3310541E9725}" destId="{2F8C9DA6-E793-40D5-9AA8-8B96FDEB6CAA}" srcOrd="1" destOrd="0" presId="urn:microsoft.com/office/officeart/2016/7/layout/BasicLinearProcessNumbered"/>
    <dgm:cxn modelId="{8A5662F9-154E-45C4-8D38-623CC174B257}" type="presParOf" srcId="{520401A9-5280-4B14-B330-3310541E9725}" destId="{A50C557C-B636-416A-ABDA-D520E49C9C3A}" srcOrd="2" destOrd="0" presId="urn:microsoft.com/office/officeart/2016/7/layout/BasicLinearProcessNumbered"/>
    <dgm:cxn modelId="{1CA9186C-DF55-4A78-8D4C-5A8C0C9094B1}" type="presParOf" srcId="{520401A9-5280-4B14-B330-3310541E9725}" destId="{A0161220-1AD1-485C-B1BC-4B26286AD24A}"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42B7433-2472-45BC-8403-45899BF2F8D2}"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2F34F814-8EE3-451D-A330-2BE2A113CF74}">
      <dgm:prSet custT="1"/>
      <dgm:spPr/>
      <dgm:t>
        <a:bodyPr/>
        <a:lstStyle/>
        <a:p>
          <a:pPr>
            <a:lnSpc>
              <a:spcPct val="100000"/>
            </a:lnSpc>
          </a:pPr>
          <a:endParaRPr lang="en-US" sz="1200" b="1" i="0" dirty="0">
            <a:solidFill>
              <a:srgbClr val="27E527"/>
            </a:solidFill>
            <a:highlight>
              <a:srgbClr val="000000"/>
            </a:highlight>
            <a:latin typeface="Century Gothic" panose="020B0502020202020204" pitchFamily="34" charset="0"/>
          </a:endParaRPr>
        </a:p>
        <a:p>
          <a:pPr>
            <a:lnSpc>
              <a:spcPct val="100000"/>
            </a:lnSpc>
          </a:pPr>
          <a:endParaRPr lang="en-US" sz="1200" b="1" i="0" dirty="0">
            <a:solidFill>
              <a:srgbClr val="27E527"/>
            </a:solidFill>
            <a:highlight>
              <a:srgbClr val="000000"/>
            </a:highlight>
            <a:latin typeface="Century Gothic" panose="020B0502020202020204" pitchFamily="34" charset="0"/>
          </a:endParaRPr>
        </a:p>
        <a:p>
          <a:pPr>
            <a:lnSpc>
              <a:spcPct val="100000"/>
            </a:lnSpc>
          </a:pPr>
          <a:r>
            <a:rPr lang="en-US" sz="1200" b="1" i="0" dirty="0">
              <a:solidFill>
                <a:schemeClr val="bg1">
                  <a:lumMod val="50000"/>
                </a:schemeClr>
              </a:solidFill>
              <a:latin typeface="Century Gothic" panose="020B0502020202020204" pitchFamily="34" charset="0"/>
            </a:rPr>
            <a:t>Enhanced customer engagement is recommended to deduce the exact feeling towards the brand or product where the sentiment is majorly neutral</a:t>
          </a:r>
        </a:p>
        <a:p>
          <a:pPr>
            <a:lnSpc>
              <a:spcPct val="100000"/>
            </a:lnSpc>
          </a:pPr>
          <a:endParaRPr lang="en-US" sz="1200" b="1" dirty="0">
            <a:solidFill>
              <a:srgbClr val="27E527"/>
            </a:solidFill>
            <a:highlight>
              <a:srgbClr val="000000"/>
            </a:highlight>
            <a:latin typeface="Century Gothic" panose="020B0502020202020204" pitchFamily="34" charset="0"/>
          </a:endParaRPr>
        </a:p>
      </dgm:t>
    </dgm:pt>
    <dgm:pt modelId="{297412FC-61CF-42A0-AFF9-1E29A5D8F2C9}" type="parTrans" cxnId="{B34100D4-8D7E-49D0-BB76-166D2C8D1ED4}">
      <dgm:prSet/>
      <dgm:spPr/>
      <dgm:t>
        <a:bodyPr/>
        <a:lstStyle/>
        <a:p>
          <a:endParaRPr lang="en-US" sz="1200" b="1">
            <a:solidFill>
              <a:srgbClr val="27E527"/>
            </a:solidFill>
            <a:latin typeface="Century Gothic" panose="020B0502020202020204" pitchFamily="34" charset="0"/>
          </a:endParaRPr>
        </a:p>
      </dgm:t>
    </dgm:pt>
    <dgm:pt modelId="{8DC0E2E8-87F3-4924-B653-AA76714FC562}" type="sibTrans" cxnId="{B34100D4-8D7E-49D0-BB76-166D2C8D1ED4}">
      <dgm:prSet/>
      <dgm:spPr/>
      <dgm:t>
        <a:bodyPr/>
        <a:lstStyle/>
        <a:p>
          <a:pPr>
            <a:lnSpc>
              <a:spcPct val="100000"/>
            </a:lnSpc>
          </a:pPr>
          <a:endParaRPr lang="en-US" sz="1200" b="1">
            <a:solidFill>
              <a:srgbClr val="27E527"/>
            </a:solidFill>
            <a:latin typeface="Century Gothic" panose="020B0502020202020204" pitchFamily="34" charset="0"/>
          </a:endParaRPr>
        </a:p>
      </dgm:t>
    </dgm:pt>
    <dgm:pt modelId="{96D82D3B-5415-4859-92A9-7F02DF18A3D0}">
      <dgm:prSet custT="1"/>
      <dgm:spPr/>
      <dgm:t>
        <a:bodyPr/>
        <a:lstStyle/>
        <a:p>
          <a:pPr>
            <a:lnSpc>
              <a:spcPct val="100000"/>
            </a:lnSpc>
          </a:pPr>
          <a:r>
            <a:rPr lang="en-US" sz="1200" b="1" dirty="0">
              <a:solidFill>
                <a:schemeClr val="bg1">
                  <a:lumMod val="50000"/>
                </a:schemeClr>
              </a:solidFill>
              <a:latin typeface="Century Gothic" panose="020B0502020202020204" pitchFamily="34" charset="0"/>
            </a:rPr>
            <a:t>Increased Marketing and Advertising spend for Google brand to balance market dominance with Apple.</a:t>
          </a:r>
        </a:p>
      </dgm:t>
    </dgm:pt>
    <dgm:pt modelId="{74E4B1A5-9E9E-4F60-AD78-1F8BBBF7C804}" type="parTrans" cxnId="{67DC88A0-6842-4FC5-BB0C-D1157896250F}">
      <dgm:prSet/>
      <dgm:spPr/>
      <dgm:t>
        <a:bodyPr/>
        <a:lstStyle/>
        <a:p>
          <a:endParaRPr lang="en-US" sz="1200" b="1">
            <a:solidFill>
              <a:srgbClr val="27E527"/>
            </a:solidFill>
            <a:latin typeface="Century Gothic" panose="020B0502020202020204" pitchFamily="34" charset="0"/>
          </a:endParaRPr>
        </a:p>
      </dgm:t>
    </dgm:pt>
    <dgm:pt modelId="{4E7775F4-64B7-4212-BD67-EA63E5B69A16}" type="sibTrans" cxnId="{67DC88A0-6842-4FC5-BB0C-D1157896250F}">
      <dgm:prSet/>
      <dgm:spPr/>
      <dgm:t>
        <a:bodyPr/>
        <a:lstStyle/>
        <a:p>
          <a:pPr>
            <a:lnSpc>
              <a:spcPct val="100000"/>
            </a:lnSpc>
          </a:pPr>
          <a:endParaRPr lang="en-US" sz="1200" b="1">
            <a:solidFill>
              <a:srgbClr val="27E527"/>
            </a:solidFill>
            <a:latin typeface="Century Gothic" panose="020B0502020202020204" pitchFamily="34" charset="0"/>
          </a:endParaRPr>
        </a:p>
      </dgm:t>
    </dgm:pt>
    <dgm:pt modelId="{D7B25990-9926-4BF4-8566-581CAE20C970}">
      <dgm:prSet custT="1"/>
      <dgm:spPr/>
      <dgm:t>
        <a:bodyPr/>
        <a:lstStyle/>
        <a:p>
          <a:pPr>
            <a:lnSpc>
              <a:spcPct val="100000"/>
            </a:lnSpc>
          </a:pPr>
          <a:r>
            <a:rPr lang="en-US" sz="1200" b="1" dirty="0">
              <a:solidFill>
                <a:schemeClr val="bg1">
                  <a:lumMod val="50000"/>
                </a:schemeClr>
              </a:solidFill>
              <a:latin typeface="Century Gothic" panose="020B0502020202020204" pitchFamily="34" charset="0"/>
            </a:rPr>
            <a:t>Allocate budget towards a tuned NLP model for sentiment classification. This will reduce human bias and improve accuracy.</a:t>
          </a:r>
        </a:p>
      </dgm:t>
    </dgm:pt>
    <dgm:pt modelId="{E6C1AE76-FA72-4E08-9F96-65AC866D65BB}" type="parTrans" cxnId="{4DEFC97C-8911-4C6E-AA88-55003D45A3F6}">
      <dgm:prSet/>
      <dgm:spPr/>
      <dgm:t>
        <a:bodyPr/>
        <a:lstStyle/>
        <a:p>
          <a:endParaRPr lang="en-US" sz="1200" b="1">
            <a:solidFill>
              <a:srgbClr val="27E527"/>
            </a:solidFill>
            <a:latin typeface="Century Gothic" panose="020B0502020202020204" pitchFamily="34" charset="0"/>
          </a:endParaRPr>
        </a:p>
      </dgm:t>
    </dgm:pt>
    <dgm:pt modelId="{7F71A14E-AAAB-43BB-BC4A-22CA7FC3AA80}" type="sibTrans" cxnId="{4DEFC97C-8911-4C6E-AA88-55003D45A3F6}">
      <dgm:prSet/>
      <dgm:spPr/>
      <dgm:t>
        <a:bodyPr/>
        <a:lstStyle/>
        <a:p>
          <a:pPr>
            <a:lnSpc>
              <a:spcPct val="100000"/>
            </a:lnSpc>
          </a:pPr>
          <a:endParaRPr lang="en-US" sz="1200" b="1">
            <a:solidFill>
              <a:srgbClr val="27E527"/>
            </a:solidFill>
            <a:latin typeface="Century Gothic" panose="020B0502020202020204" pitchFamily="34" charset="0"/>
          </a:endParaRPr>
        </a:p>
      </dgm:t>
    </dgm:pt>
    <dgm:pt modelId="{74A20435-CF11-4793-832F-BB87BE0EB8BF}">
      <dgm:prSet custT="1"/>
      <dgm:spPr/>
      <dgm:t>
        <a:bodyPr/>
        <a:lstStyle/>
        <a:p>
          <a:pPr>
            <a:lnSpc>
              <a:spcPct val="100000"/>
            </a:lnSpc>
          </a:pPr>
          <a:r>
            <a:rPr lang="en-US" sz="1200" b="1" dirty="0">
              <a:solidFill>
                <a:schemeClr val="bg1">
                  <a:lumMod val="50000"/>
                </a:schemeClr>
              </a:solidFill>
              <a:latin typeface="Century Gothic" panose="020B0502020202020204" pitchFamily="34" charset="0"/>
            </a:rPr>
            <a:t>Tailored Marketing Campaigns; develop targeted marketing strategies for different sentiment groups.</a:t>
          </a:r>
        </a:p>
      </dgm:t>
    </dgm:pt>
    <dgm:pt modelId="{4DE307D7-DC03-45A5-A46C-5E5A08D5C4AD}" type="parTrans" cxnId="{81E301B6-5CF5-4BD9-94CA-82C56C946F37}">
      <dgm:prSet/>
      <dgm:spPr/>
      <dgm:t>
        <a:bodyPr/>
        <a:lstStyle/>
        <a:p>
          <a:endParaRPr lang="en-US" sz="1200" b="1">
            <a:solidFill>
              <a:srgbClr val="27E527"/>
            </a:solidFill>
            <a:latin typeface="Century Gothic" panose="020B0502020202020204" pitchFamily="34" charset="0"/>
          </a:endParaRPr>
        </a:p>
      </dgm:t>
    </dgm:pt>
    <dgm:pt modelId="{61D0474A-4611-48B9-968D-33AD6B3404FB}" type="sibTrans" cxnId="{81E301B6-5CF5-4BD9-94CA-82C56C946F37}">
      <dgm:prSet/>
      <dgm:spPr/>
      <dgm:t>
        <a:bodyPr/>
        <a:lstStyle/>
        <a:p>
          <a:pPr>
            <a:lnSpc>
              <a:spcPct val="100000"/>
            </a:lnSpc>
          </a:pPr>
          <a:endParaRPr lang="en-US" sz="1200" b="1">
            <a:solidFill>
              <a:srgbClr val="27E527"/>
            </a:solidFill>
            <a:latin typeface="Century Gothic" panose="020B0502020202020204" pitchFamily="34" charset="0"/>
          </a:endParaRPr>
        </a:p>
      </dgm:t>
    </dgm:pt>
    <dgm:pt modelId="{C0793782-7750-4B84-AB21-0CF4442EB701}">
      <dgm:prSet custT="1"/>
      <dgm:spPr/>
      <dgm:t>
        <a:bodyPr/>
        <a:lstStyle/>
        <a:p>
          <a:pPr>
            <a:lnSpc>
              <a:spcPct val="100000"/>
            </a:lnSpc>
          </a:pPr>
          <a:r>
            <a:rPr lang="en-US" sz="1200" b="1" dirty="0">
              <a:solidFill>
                <a:schemeClr val="bg1">
                  <a:lumMod val="50000"/>
                </a:schemeClr>
              </a:solidFill>
              <a:latin typeface="Century Gothic" panose="020B0502020202020204" pitchFamily="34" charset="0"/>
            </a:rPr>
            <a:t>Proactive/Continuous sentiment monitoring. This will allow NiaTech to identify and address potential issues before they escalate into negative trends</a:t>
          </a:r>
        </a:p>
      </dgm:t>
    </dgm:pt>
    <dgm:pt modelId="{A0778233-B83E-4720-9EC4-857B1C250A3F}" type="parTrans" cxnId="{E58F8605-DC98-4191-BECA-47901AF1AE95}">
      <dgm:prSet/>
      <dgm:spPr/>
      <dgm:t>
        <a:bodyPr/>
        <a:lstStyle/>
        <a:p>
          <a:endParaRPr lang="en-US" sz="1200" b="1">
            <a:solidFill>
              <a:srgbClr val="27E527"/>
            </a:solidFill>
            <a:latin typeface="Century Gothic" panose="020B0502020202020204" pitchFamily="34" charset="0"/>
          </a:endParaRPr>
        </a:p>
      </dgm:t>
    </dgm:pt>
    <dgm:pt modelId="{A22805F6-FF1B-4827-9D28-41DC3D922EF4}" type="sibTrans" cxnId="{E58F8605-DC98-4191-BECA-47901AF1AE95}">
      <dgm:prSet/>
      <dgm:spPr/>
      <dgm:t>
        <a:bodyPr/>
        <a:lstStyle/>
        <a:p>
          <a:endParaRPr lang="en-US" sz="1200" b="1">
            <a:solidFill>
              <a:srgbClr val="27E527"/>
            </a:solidFill>
            <a:latin typeface="Century Gothic" panose="020B0502020202020204" pitchFamily="34" charset="0"/>
          </a:endParaRPr>
        </a:p>
      </dgm:t>
    </dgm:pt>
    <dgm:pt modelId="{50D17C1B-C6A5-4E5F-9CDC-5117D3B7D76B}" type="pres">
      <dgm:prSet presAssocID="{F42B7433-2472-45BC-8403-45899BF2F8D2}" presName="root" presStyleCnt="0">
        <dgm:presLayoutVars>
          <dgm:dir/>
          <dgm:resizeHandles val="exact"/>
        </dgm:presLayoutVars>
      </dgm:prSet>
      <dgm:spPr/>
    </dgm:pt>
    <dgm:pt modelId="{F6E62408-3119-415A-B89D-A53C89E0FD3A}" type="pres">
      <dgm:prSet presAssocID="{F42B7433-2472-45BC-8403-45899BF2F8D2}" presName="container" presStyleCnt="0">
        <dgm:presLayoutVars>
          <dgm:dir/>
          <dgm:resizeHandles val="exact"/>
        </dgm:presLayoutVars>
      </dgm:prSet>
      <dgm:spPr/>
    </dgm:pt>
    <dgm:pt modelId="{FF200828-B33A-410E-BF69-F2366487AEAA}" type="pres">
      <dgm:prSet presAssocID="{2F34F814-8EE3-451D-A330-2BE2A113CF74}" presName="compNode" presStyleCnt="0"/>
      <dgm:spPr/>
    </dgm:pt>
    <dgm:pt modelId="{C6A11991-C46B-49F1-AA2F-2888BA2338A3}" type="pres">
      <dgm:prSet presAssocID="{2F34F814-8EE3-451D-A330-2BE2A113CF74}" presName="iconBgRect" presStyleLbl="bgShp" presStyleIdx="0" presStyleCnt="5"/>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E8DFF0C3-CD97-4A9B-B6F8-C7656569AFF7}" type="pres">
      <dgm:prSet presAssocID="{2F34F814-8EE3-451D-A330-2BE2A113CF7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8A31BAB5-19D8-4BB7-A5EF-1FF24C8B1DC3}" type="pres">
      <dgm:prSet presAssocID="{2F34F814-8EE3-451D-A330-2BE2A113CF74}" presName="spaceRect" presStyleCnt="0"/>
      <dgm:spPr/>
    </dgm:pt>
    <dgm:pt modelId="{3C10CF6D-9A26-4E6D-B3FF-C7954053A3E1}" type="pres">
      <dgm:prSet presAssocID="{2F34F814-8EE3-451D-A330-2BE2A113CF74}" presName="textRect" presStyleLbl="revTx" presStyleIdx="0" presStyleCnt="5" custScaleY="191331">
        <dgm:presLayoutVars>
          <dgm:chMax val="1"/>
          <dgm:chPref val="1"/>
        </dgm:presLayoutVars>
      </dgm:prSet>
      <dgm:spPr/>
    </dgm:pt>
    <dgm:pt modelId="{1B3AC892-160B-4175-9B6A-BD7FC93E30BC}" type="pres">
      <dgm:prSet presAssocID="{8DC0E2E8-87F3-4924-B653-AA76714FC562}" presName="sibTrans" presStyleLbl="sibTrans2D1" presStyleIdx="0" presStyleCnt="0"/>
      <dgm:spPr/>
    </dgm:pt>
    <dgm:pt modelId="{E81EC6D9-2C4F-44C7-8C0C-7A672740F565}" type="pres">
      <dgm:prSet presAssocID="{96D82D3B-5415-4859-92A9-7F02DF18A3D0}" presName="compNode" presStyleCnt="0"/>
      <dgm:spPr/>
    </dgm:pt>
    <dgm:pt modelId="{6106E36E-C6A1-493D-AAC6-56683A92C809}" type="pres">
      <dgm:prSet presAssocID="{96D82D3B-5415-4859-92A9-7F02DF18A3D0}" presName="iconBgRect" presStyleLbl="bgShp" presStyleIdx="1" presStyleCnt="5" custLinFactNeighborX="34470" custLinFactNeighborY="-2998"/>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5DFFB5D0-660F-4D40-8DC0-346FECBE644C}" type="pres">
      <dgm:prSet presAssocID="{96D82D3B-5415-4859-92A9-7F02DF18A3D0}" presName="iconRect" presStyleLbl="node1" presStyleIdx="1" presStyleCnt="5" custLinFactNeighborX="62015" custLinFactNeighborY="-2078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CE6F5F6E-AB7B-42AE-8A52-FE53C553E108}" type="pres">
      <dgm:prSet presAssocID="{96D82D3B-5415-4859-92A9-7F02DF18A3D0}" presName="spaceRect" presStyleCnt="0"/>
      <dgm:spPr/>
    </dgm:pt>
    <dgm:pt modelId="{699208BD-94A5-4896-A4C1-F3E01071E611}" type="pres">
      <dgm:prSet presAssocID="{96D82D3B-5415-4859-92A9-7F02DF18A3D0}" presName="textRect" presStyleLbl="revTx" presStyleIdx="1" presStyleCnt="5" custScaleY="166361" custLinFactNeighborX="8901" custLinFactNeighborY="-8992">
        <dgm:presLayoutVars>
          <dgm:chMax val="1"/>
          <dgm:chPref val="1"/>
        </dgm:presLayoutVars>
      </dgm:prSet>
      <dgm:spPr/>
    </dgm:pt>
    <dgm:pt modelId="{BF401BBE-CEAC-40A6-B35E-F4D479A5E010}" type="pres">
      <dgm:prSet presAssocID="{4E7775F4-64B7-4212-BD67-EA63E5B69A16}" presName="sibTrans" presStyleLbl="sibTrans2D1" presStyleIdx="0" presStyleCnt="0"/>
      <dgm:spPr/>
    </dgm:pt>
    <dgm:pt modelId="{6D560824-22FC-4A79-894C-E7BD4F5B159E}" type="pres">
      <dgm:prSet presAssocID="{D7B25990-9926-4BF4-8566-581CAE20C970}" presName="compNode" presStyleCnt="0"/>
      <dgm:spPr/>
    </dgm:pt>
    <dgm:pt modelId="{58E341ED-CC12-494B-8662-61F7CD332D3A}" type="pres">
      <dgm:prSet presAssocID="{D7B25990-9926-4BF4-8566-581CAE20C970}" presName="iconBgRect" presStyleLbl="bgShp" presStyleIdx="2" presStyleCnt="5"/>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71B4BF6E-2E65-4B97-A387-F72A9EC7632F}" type="pres">
      <dgm:prSet presAssocID="{D7B25990-9926-4BF4-8566-581CAE20C97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g"/>
        </a:ext>
      </dgm:extLst>
    </dgm:pt>
    <dgm:pt modelId="{CDF03ED9-13D8-4ACF-918A-29D64E0E2754}" type="pres">
      <dgm:prSet presAssocID="{D7B25990-9926-4BF4-8566-581CAE20C970}" presName="spaceRect" presStyleCnt="0"/>
      <dgm:spPr/>
    </dgm:pt>
    <dgm:pt modelId="{A8BD34DE-0F8D-4447-91EA-0E6D5F36676E}" type="pres">
      <dgm:prSet presAssocID="{D7B25990-9926-4BF4-8566-581CAE20C970}" presName="textRect" presStyleLbl="revTx" presStyleIdx="2" presStyleCnt="5" custScaleY="191331">
        <dgm:presLayoutVars>
          <dgm:chMax val="1"/>
          <dgm:chPref val="1"/>
        </dgm:presLayoutVars>
      </dgm:prSet>
      <dgm:spPr/>
    </dgm:pt>
    <dgm:pt modelId="{B1C62E5D-7C98-490D-A84D-91403ECFAB59}" type="pres">
      <dgm:prSet presAssocID="{7F71A14E-AAAB-43BB-BC4A-22CA7FC3AA80}" presName="sibTrans" presStyleLbl="sibTrans2D1" presStyleIdx="0" presStyleCnt="0"/>
      <dgm:spPr/>
    </dgm:pt>
    <dgm:pt modelId="{0487D0E2-2D9D-4573-9987-DC8F37654A0A}" type="pres">
      <dgm:prSet presAssocID="{74A20435-CF11-4793-832F-BB87BE0EB8BF}" presName="compNode" presStyleCnt="0"/>
      <dgm:spPr/>
    </dgm:pt>
    <dgm:pt modelId="{F0EDE2B1-AFA5-4239-8E39-63DD3A2B3A85}" type="pres">
      <dgm:prSet presAssocID="{74A20435-CF11-4793-832F-BB87BE0EB8BF}" presName="iconBgRect" presStyleLbl="bgShp" presStyleIdx="3" presStyleCnt="5" custLinFactNeighborX="98914"/>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E32B581C-6EF8-4D6B-B713-F20DF8C30FF9}" type="pres">
      <dgm:prSet presAssocID="{74A20435-CF11-4793-832F-BB87BE0EB8BF}" presName="iconRect" presStyleLbl="node1" presStyleIdx="3" presStyleCnt="5" custLinFactX="70542" custLinFactNeighborX="100000"/>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arth Globe Americas"/>
        </a:ext>
      </dgm:extLst>
    </dgm:pt>
    <dgm:pt modelId="{9D7172E1-F4C3-40C2-959A-D6B965D34066}" type="pres">
      <dgm:prSet presAssocID="{74A20435-CF11-4793-832F-BB87BE0EB8BF}" presName="spaceRect" presStyleCnt="0"/>
      <dgm:spPr/>
    </dgm:pt>
    <dgm:pt modelId="{D7D38848-8EF5-40AD-A9AE-25488A9DB0D1}" type="pres">
      <dgm:prSet presAssocID="{74A20435-CF11-4793-832F-BB87BE0EB8BF}" presName="textRect" presStyleLbl="revTx" presStyleIdx="3" presStyleCnt="5" custScaleX="127612" custScaleY="139204" custLinFactNeighborX="48957" custLinFactNeighborY="5995">
        <dgm:presLayoutVars>
          <dgm:chMax val="1"/>
          <dgm:chPref val="1"/>
        </dgm:presLayoutVars>
      </dgm:prSet>
      <dgm:spPr/>
    </dgm:pt>
    <dgm:pt modelId="{AFA2FACA-360A-42BB-A1AE-20626348A024}" type="pres">
      <dgm:prSet presAssocID="{61D0474A-4611-48B9-968D-33AD6B3404FB}" presName="sibTrans" presStyleLbl="sibTrans2D1" presStyleIdx="0" presStyleCnt="0"/>
      <dgm:spPr/>
    </dgm:pt>
    <dgm:pt modelId="{CB00F32E-BEF1-41F1-A632-456F4FE9C3C8}" type="pres">
      <dgm:prSet presAssocID="{C0793782-7750-4B84-AB21-0CF4442EB701}" presName="compNode" presStyleCnt="0"/>
      <dgm:spPr/>
    </dgm:pt>
    <dgm:pt modelId="{9C22EAA8-7C36-4790-9025-342B5BE4DF21}" type="pres">
      <dgm:prSet presAssocID="{C0793782-7750-4B84-AB21-0CF4442EB701}" presName="iconBgRect" presStyleLbl="bgShp" presStyleIdx="4" presStyleCnt="5" custLinFactX="10846" custLinFactNeighborX="100000" custLinFactNeighborY="4496"/>
      <dgm: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pt>
    <dgm:pt modelId="{06DBBC58-1D6E-4118-AE8A-2DE23F4F3195}" type="pres">
      <dgm:prSet presAssocID="{C0793782-7750-4B84-AB21-0CF4442EB701}" presName="iconRect" presStyleLbl="node1" presStyleIdx="4" presStyleCnt="5" custLinFactX="97186" custLinFactNeighborX="100000" custLinFactNeighborY="7752"/>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a:ext>
      </dgm:extLst>
    </dgm:pt>
    <dgm:pt modelId="{2BA512D6-FE05-4EFA-B27B-109B2F766059}" type="pres">
      <dgm:prSet presAssocID="{C0793782-7750-4B84-AB21-0CF4442EB701}" presName="spaceRect" presStyleCnt="0"/>
      <dgm:spPr/>
    </dgm:pt>
    <dgm:pt modelId="{2A541FEE-7BB1-43D4-B365-E3C5EB95DA36}" type="pres">
      <dgm:prSet presAssocID="{C0793782-7750-4B84-AB21-0CF4442EB701}" presName="textRect" presStyleLbl="revTx" presStyleIdx="4" presStyleCnt="5" custScaleX="112465" custScaleY="185154" custLinFactNeighborX="57859" custLinFactNeighborY="7493">
        <dgm:presLayoutVars>
          <dgm:chMax val="1"/>
          <dgm:chPref val="1"/>
        </dgm:presLayoutVars>
      </dgm:prSet>
      <dgm:spPr/>
    </dgm:pt>
  </dgm:ptLst>
  <dgm:cxnLst>
    <dgm:cxn modelId="{E58F8605-DC98-4191-BECA-47901AF1AE95}" srcId="{F42B7433-2472-45BC-8403-45899BF2F8D2}" destId="{C0793782-7750-4B84-AB21-0CF4442EB701}" srcOrd="4" destOrd="0" parTransId="{A0778233-B83E-4720-9EC4-857B1C250A3F}" sibTransId="{A22805F6-FF1B-4827-9D28-41DC3D922EF4}"/>
    <dgm:cxn modelId="{D3412A5D-7F48-460B-A8FA-FE0051C97D9F}" type="presOf" srcId="{4E7775F4-64B7-4212-BD67-EA63E5B69A16}" destId="{BF401BBE-CEAC-40A6-B35E-F4D479A5E010}" srcOrd="0" destOrd="0" presId="urn:microsoft.com/office/officeart/2018/2/layout/IconCircleList"/>
    <dgm:cxn modelId="{F5D2A46D-4D59-4F33-9625-9CC9ABBDF0F6}" type="presOf" srcId="{F42B7433-2472-45BC-8403-45899BF2F8D2}" destId="{50D17C1B-C6A5-4E5F-9CDC-5117D3B7D76B}" srcOrd="0" destOrd="0" presId="urn:microsoft.com/office/officeart/2018/2/layout/IconCircleList"/>
    <dgm:cxn modelId="{A207AD79-FCB7-4307-83BE-B4BA97D4EAF5}" type="presOf" srcId="{8DC0E2E8-87F3-4924-B653-AA76714FC562}" destId="{1B3AC892-160B-4175-9B6A-BD7FC93E30BC}" srcOrd="0" destOrd="0" presId="urn:microsoft.com/office/officeart/2018/2/layout/IconCircleList"/>
    <dgm:cxn modelId="{4DEFC97C-8911-4C6E-AA88-55003D45A3F6}" srcId="{F42B7433-2472-45BC-8403-45899BF2F8D2}" destId="{D7B25990-9926-4BF4-8566-581CAE20C970}" srcOrd="2" destOrd="0" parTransId="{E6C1AE76-FA72-4E08-9F96-65AC866D65BB}" sibTransId="{7F71A14E-AAAB-43BB-BC4A-22CA7FC3AA80}"/>
    <dgm:cxn modelId="{3D05067E-01EC-4939-88A7-85B3AD8E5B24}" type="presOf" srcId="{61D0474A-4611-48B9-968D-33AD6B3404FB}" destId="{AFA2FACA-360A-42BB-A1AE-20626348A024}" srcOrd="0" destOrd="0" presId="urn:microsoft.com/office/officeart/2018/2/layout/IconCircleList"/>
    <dgm:cxn modelId="{67DC88A0-6842-4FC5-BB0C-D1157896250F}" srcId="{F42B7433-2472-45BC-8403-45899BF2F8D2}" destId="{96D82D3B-5415-4859-92A9-7F02DF18A3D0}" srcOrd="1" destOrd="0" parTransId="{74E4B1A5-9E9E-4F60-AD78-1F8BBBF7C804}" sibTransId="{4E7775F4-64B7-4212-BD67-EA63E5B69A16}"/>
    <dgm:cxn modelId="{85753DA2-EB6D-4C57-B10A-665801566586}" type="presOf" srcId="{D7B25990-9926-4BF4-8566-581CAE20C970}" destId="{A8BD34DE-0F8D-4447-91EA-0E6D5F36676E}" srcOrd="0" destOrd="0" presId="urn:microsoft.com/office/officeart/2018/2/layout/IconCircleList"/>
    <dgm:cxn modelId="{81E301B6-5CF5-4BD9-94CA-82C56C946F37}" srcId="{F42B7433-2472-45BC-8403-45899BF2F8D2}" destId="{74A20435-CF11-4793-832F-BB87BE0EB8BF}" srcOrd="3" destOrd="0" parTransId="{4DE307D7-DC03-45A5-A46C-5E5A08D5C4AD}" sibTransId="{61D0474A-4611-48B9-968D-33AD6B3404FB}"/>
    <dgm:cxn modelId="{2F7748B7-9C1A-4B77-81E3-792A0BB15693}" type="presOf" srcId="{96D82D3B-5415-4859-92A9-7F02DF18A3D0}" destId="{699208BD-94A5-4896-A4C1-F3E01071E611}" srcOrd="0" destOrd="0" presId="urn:microsoft.com/office/officeart/2018/2/layout/IconCircleList"/>
    <dgm:cxn modelId="{8EE377BA-B719-4F6C-BFEE-2A3BDF009EF2}" type="presOf" srcId="{74A20435-CF11-4793-832F-BB87BE0EB8BF}" destId="{D7D38848-8EF5-40AD-A9AE-25488A9DB0D1}" srcOrd="0" destOrd="0" presId="urn:microsoft.com/office/officeart/2018/2/layout/IconCircleList"/>
    <dgm:cxn modelId="{F0429FBB-E012-4DC0-92A1-4763492DC9D1}" type="presOf" srcId="{2F34F814-8EE3-451D-A330-2BE2A113CF74}" destId="{3C10CF6D-9A26-4E6D-B3FF-C7954053A3E1}" srcOrd="0" destOrd="0" presId="urn:microsoft.com/office/officeart/2018/2/layout/IconCircleList"/>
    <dgm:cxn modelId="{B34100D4-8D7E-49D0-BB76-166D2C8D1ED4}" srcId="{F42B7433-2472-45BC-8403-45899BF2F8D2}" destId="{2F34F814-8EE3-451D-A330-2BE2A113CF74}" srcOrd="0" destOrd="0" parTransId="{297412FC-61CF-42A0-AFF9-1E29A5D8F2C9}" sibTransId="{8DC0E2E8-87F3-4924-B653-AA76714FC562}"/>
    <dgm:cxn modelId="{9E195FF3-D260-4DF7-AE44-100C513950C1}" type="presOf" srcId="{C0793782-7750-4B84-AB21-0CF4442EB701}" destId="{2A541FEE-7BB1-43D4-B365-E3C5EB95DA36}" srcOrd="0" destOrd="0" presId="urn:microsoft.com/office/officeart/2018/2/layout/IconCircleList"/>
    <dgm:cxn modelId="{F0902DF5-2407-43F1-894C-F419729A62E0}" type="presOf" srcId="{7F71A14E-AAAB-43BB-BC4A-22CA7FC3AA80}" destId="{B1C62E5D-7C98-490D-A84D-91403ECFAB59}" srcOrd="0" destOrd="0" presId="urn:microsoft.com/office/officeart/2018/2/layout/IconCircleList"/>
    <dgm:cxn modelId="{A2722466-E0A0-41E8-965D-8D22535CC1C2}" type="presParOf" srcId="{50D17C1B-C6A5-4E5F-9CDC-5117D3B7D76B}" destId="{F6E62408-3119-415A-B89D-A53C89E0FD3A}" srcOrd="0" destOrd="0" presId="urn:microsoft.com/office/officeart/2018/2/layout/IconCircleList"/>
    <dgm:cxn modelId="{5C509160-2BAF-499E-A5EB-9FB160D88EA7}" type="presParOf" srcId="{F6E62408-3119-415A-B89D-A53C89E0FD3A}" destId="{FF200828-B33A-410E-BF69-F2366487AEAA}" srcOrd="0" destOrd="0" presId="urn:microsoft.com/office/officeart/2018/2/layout/IconCircleList"/>
    <dgm:cxn modelId="{2B9AF8F8-40D0-463E-ACA8-202F5E3AD47D}" type="presParOf" srcId="{FF200828-B33A-410E-BF69-F2366487AEAA}" destId="{C6A11991-C46B-49F1-AA2F-2888BA2338A3}" srcOrd="0" destOrd="0" presId="urn:microsoft.com/office/officeart/2018/2/layout/IconCircleList"/>
    <dgm:cxn modelId="{25A3A9D5-313A-49A9-89FF-CA8B54FB657A}" type="presParOf" srcId="{FF200828-B33A-410E-BF69-F2366487AEAA}" destId="{E8DFF0C3-CD97-4A9B-B6F8-C7656569AFF7}" srcOrd="1" destOrd="0" presId="urn:microsoft.com/office/officeart/2018/2/layout/IconCircleList"/>
    <dgm:cxn modelId="{F5134ED6-1D8A-486C-AEA2-0F2096BD2C7F}" type="presParOf" srcId="{FF200828-B33A-410E-BF69-F2366487AEAA}" destId="{8A31BAB5-19D8-4BB7-A5EF-1FF24C8B1DC3}" srcOrd="2" destOrd="0" presId="urn:microsoft.com/office/officeart/2018/2/layout/IconCircleList"/>
    <dgm:cxn modelId="{270EEA36-ED37-469A-B1D8-6F3010FAC4C4}" type="presParOf" srcId="{FF200828-B33A-410E-BF69-F2366487AEAA}" destId="{3C10CF6D-9A26-4E6D-B3FF-C7954053A3E1}" srcOrd="3" destOrd="0" presId="urn:microsoft.com/office/officeart/2018/2/layout/IconCircleList"/>
    <dgm:cxn modelId="{F0BAA3A0-1A4A-40DE-9AE6-C0ABBE294F97}" type="presParOf" srcId="{F6E62408-3119-415A-B89D-A53C89E0FD3A}" destId="{1B3AC892-160B-4175-9B6A-BD7FC93E30BC}" srcOrd="1" destOrd="0" presId="urn:microsoft.com/office/officeart/2018/2/layout/IconCircleList"/>
    <dgm:cxn modelId="{FD47DF6E-34C6-477E-B4BD-E38B1ABDA743}" type="presParOf" srcId="{F6E62408-3119-415A-B89D-A53C89E0FD3A}" destId="{E81EC6D9-2C4F-44C7-8C0C-7A672740F565}" srcOrd="2" destOrd="0" presId="urn:microsoft.com/office/officeart/2018/2/layout/IconCircleList"/>
    <dgm:cxn modelId="{600C283F-445B-4126-BDC9-7B91C7341F06}" type="presParOf" srcId="{E81EC6D9-2C4F-44C7-8C0C-7A672740F565}" destId="{6106E36E-C6A1-493D-AAC6-56683A92C809}" srcOrd="0" destOrd="0" presId="urn:microsoft.com/office/officeart/2018/2/layout/IconCircleList"/>
    <dgm:cxn modelId="{C942E224-0989-4D79-87DB-298F5DCEC56C}" type="presParOf" srcId="{E81EC6D9-2C4F-44C7-8C0C-7A672740F565}" destId="{5DFFB5D0-660F-4D40-8DC0-346FECBE644C}" srcOrd="1" destOrd="0" presId="urn:microsoft.com/office/officeart/2018/2/layout/IconCircleList"/>
    <dgm:cxn modelId="{3811F52E-2EED-4154-AD3D-B67C64D1E535}" type="presParOf" srcId="{E81EC6D9-2C4F-44C7-8C0C-7A672740F565}" destId="{CE6F5F6E-AB7B-42AE-8A52-FE53C553E108}" srcOrd="2" destOrd="0" presId="urn:microsoft.com/office/officeart/2018/2/layout/IconCircleList"/>
    <dgm:cxn modelId="{5FE59F24-A98F-4EC5-9AA2-FB68F211C888}" type="presParOf" srcId="{E81EC6D9-2C4F-44C7-8C0C-7A672740F565}" destId="{699208BD-94A5-4896-A4C1-F3E01071E611}" srcOrd="3" destOrd="0" presId="urn:microsoft.com/office/officeart/2018/2/layout/IconCircleList"/>
    <dgm:cxn modelId="{8B0737D5-6522-4E22-B521-57C90DA9065A}" type="presParOf" srcId="{F6E62408-3119-415A-B89D-A53C89E0FD3A}" destId="{BF401BBE-CEAC-40A6-B35E-F4D479A5E010}" srcOrd="3" destOrd="0" presId="urn:microsoft.com/office/officeart/2018/2/layout/IconCircleList"/>
    <dgm:cxn modelId="{D46EB045-66B8-4F39-AC31-38B87AB8E7B2}" type="presParOf" srcId="{F6E62408-3119-415A-B89D-A53C89E0FD3A}" destId="{6D560824-22FC-4A79-894C-E7BD4F5B159E}" srcOrd="4" destOrd="0" presId="urn:microsoft.com/office/officeart/2018/2/layout/IconCircleList"/>
    <dgm:cxn modelId="{C8236210-A5A3-4429-B9C5-B6F8C0E336F6}" type="presParOf" srcId="{6D560824-22FC-4A79-894C-E7BD4F5B159E}" destId="{58E341ED-CC12-494B-8662-61F7CD332D3A}" srcOrd="0" destOrd="0" presId="urn:microsoft.com/office/officeart/2018/2/layout/IconCircleList"/>
    <dgm:cxn modelId="{91B11B18-0921-42E3-B2F6-8C599CE31A6C}" type="presParOf" srcId="{6D560824-22FC-4A79-894C-E7BD4F5B159E}" destId="{71B4BF6E-2E65-4B97-A387-F72A9EC7632F}" srcOrd="1" destOrd="0" presId="urn:microsoft.com/office/officeart/2018/2/layout/IconCircleList"/>
    <dgm:cxn modelId="{CFDE44E9-71C0-490D-A824-12016528B0B7}" type="presParOf" srcId="{6D560824-22FC-4A79-894C-E7BD4F5B159E}" destId="{CDF03ED9-13D8-4ACF-918A-29D64E0E2754}" srcOrd="2" destOrd="0" presId="urn:microsoft.com/office/officeart/2018/2/layout/IconCircleList"/>
    <dgm:cxn modelId="{29838DE0-DB8E-43A9-9F20-8E9C757E2EBC}" type="presParOf" srcId="{6D560824-22FC-4A79-894C-E7BD4F5B159E}" destId="{A8BD34DE-0F8D-4447-91EA-0E6D5F36676E}" srcOrd="3" destOrd="0" presId="urn:microsoft.com/office/officeart/2018/2/layout/IconCircleList"/>
    <dgm:cxn modelId="{08C7FEC8-643D-4612-8514-9845250BA3D1}" type="presParOf" srcId="{F6E62408-3119-415A-B89D-A53C89E0FD3A}" destId="{B1C62E5D-7C98-490D-A84D-91403ECFAB59}" srcOrd="5" destOrd="0" presId="urn:microsoft.com/office/officeart/2018/2/layout/IconCircleList"/>
    <dgm:cxn modelId="{A0BAACD0-D661-4F8E-8214-6B6B14EE055A}" type="presParOf" srcId="{F6E62408-3119-415A-B89D-A53C89E0FD3A}" destId="{0487D0E2-2D9D-4573-9987-DC8F37654A0A}" srcOrd="6" destOrd="0" presId="urn:microsoft.com/office/officeart/2018/2/layout/IconCircleList"/>
    <dgm:cxn modelId="{8E6D9A6F-255D-4A8C-A162-425006A93E6A}" type="presParOf" srcId="{0487D0E2-2D9D-4573-9987-DC8F37654A0A}" destId="{F0EDE2B1-AFA5-4239-8E39-63DD3A2B3A85}" srcOrd="0" destOrd="0" presId="urn:microsoft.com/office/officeart/2018/2/layout/IconCircleList"/>
    <dgm:cxn modelId="{1D9AC12F-CF6B-4BDA-A45B-7A4379262537}" type="presParOf" srcId="{0487D0E2-2D9D-4573-9987-DC8F37654A0A}" destId="{E32B581C-6EF8-4D6B-B713-F20DF8C30FF9}" srcOrd="1" destOrd="0" presId="urn:microsoft.com/office/officeart/2018/2/layout/IconCircleList"/>
    <dgm:cxn modelId="{B709F329-3528-4443-92C4-D95DE07B8F84}" type="presParOf" srcId="{0487D0E2-2D9D-4573-9987-DC8F37654A0A}" destId="{9D7172E1-F4C3-40C2-959A-D6B965D34066}" srcOrd="2" destOrd="0" presId="urn:microsoft.com/office/officeart/2018/2/layout/IconCircleList"/>
    <dgm:cxn modelId="{3468B312-A440-4EE1-ACD7-213A46BD41E7}" type="presParOf" srcId="{0487D0E2-2D9D-4573-9987-DC8F37654A0A}" destId="{D7D38848-8EF5-40AD-A9AE-25488A9DB0D1}" srcOrd="3" destOrd="0" presId="urn:microsoft.com/office/officeart/2018/2/layout/IconCircleList"/>
    <dgm:cxn modelId="{1ED0E19F-8A8C-45E4-AB55-F1ACC1BE0FA4}" type="presParOf" srcId="{F6E62408-3119-415A-B89D-A53C89E0FD3A}" destId="{AFA2FACA-360A-42BB-A1AE-20626348A024}" srcOrd="7" destOrd="0" presId="urn:microsoft.com/office/officeart/2018/2/layout/IconCircleList"/>
    <dgm:cxn modelId="{BD6FE361-7850-4036-AA20-6DD3855333DF}" type="presParOf" srcId="{F6E62408-3119-415A-B89D-A53C89E0FD3A}" destId="{CB00F32E-BEF1-41F1-A632-456F4FE9C3C8}" srcOrd="8" destOrd="0" presId="urn:microsoft.com/office/officeart/2018/2/layout/IconCircleList"/>
    <dgm:cxn modelId="{1F60A53D-1A57-4CFE-A134-C204601C5971}" type="presParOf" srcId="{CB00F32E-BEF1-41F1-A632-456F4FE9C3C8}" destId="{9C22EAA8-7C36-4790-9025-342B5BE4DF21}" srcOrd="0" destOrd="0" presId="urn:microsoft.com/office/officeart/2018/2/layout/IconCircleList"/>
    <dgm:cxn modelId="{42607A64-3E41-414B-9319-218C84DE38AF}" type="presParOf" srcId="{CB00F32E-BEF1-41F1-A632-456F4FE9C3C8}" destId="{06DBBC58-1D6E-4118-AE8A-2DE23F4F3195}" srcOrd="1" destOrd="0" presId="urn:microsoft.com/office/officeart/2018/2/layout/IconCircleList"/>
    <dgm:cxn modelId="{1E9625E7-8243-4AB0-AE46-8B8844C213F5}" type="presParOf" srcId="{CB00F32E-BEF1-41F1-A632-456F4FE9C3C8}" destId="{2BA512D6-FE05-4EFA-B27B-109B2F766059}" srcOrd="2" destOrd="0" presId="urn:microsoft.com/office/officeart/2018/2/layout/IconCircleList"/>
    <dgm:cxn modelId="{7D9360A9-32BC-416E-B564-3CBB45423076}" type="presParOf" srcId="{CB00F32E-BEF1-41F1-A632-456F4FE9C3C8}" destId="{2A541FEE-7BB1-43D4-B365-E3C5EB95DA36}" srcOrd="3" destOrd="0" presId="urn:microsoft.com/office/officeart/2018/2/layout/IconCircle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3D7B07C-ECD9-4B72-8DC5-73DD3D891B08}" type="doc">
      <dgm:prSet loTypeId="urn:microsoft.com/office/officeart/2016/7/layout/RepeatingBendingProcessNew" loCatId="process" qsTypeId="urn:microsoft.com/office/officeart/2005/8/quickstyle/simple3" qsCatId="simple" csTypeId="urn:microsoft.com/office/officeart/2005/8/colors/accent1_2" csCatId="accent1" phldr="1"/>
      <dgm:spPr/>
      <dgm:t>
        <a:bodyPr/>
        <a:lstStyle/>
        <a:p>
          <a:endParaRPr lang="en-US"/>
        </a:p>
      </dgm:t>
    </dgm:pt>
    <dgm:pt modelId="{08ADA10A-C5D1-4554-A11E-50F4928AFE21}">
      <dgm:prSet custT="1"/>
      <dgm:spPr>
        <a:solidFill>
          <a:srgbClr val="66FF99"/>
        </a:solidFill>
        <a:ln>
          <a:solidFill>
            <a:srgbClr val="27E527"/>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pPr algn="ctr"/>
          <a:r>
            <a:rPr lang="en-US" sz="1500" b="1" dirty="0">
              <a:latin typeface="Century Gothic" panose="020B0502020202020204" pitchFamily="34" charset="0"/>
            </a:rPr>
            <a:t>Incorporate more advanced natural language processing techniques and machine learning algorithms to enhance the accuracy of sentiment classification </a:t>
          </a:r>
          <a:endParaRPr lang="en-US" sz="1500" dirty="0">
            <a:latin typeface="Century Gothic" panose="020B0502020202020204" pitchFamily="34" charset="0"/>
          </a:endParaRPr>
        </a:p>
      </dgm:t>
    </dgm:pt>
    <dgm:pt modelId="{C1453106-2FA0-4C71-94BF-A2EFE0DB3F8E}" type="parTrans" cxnId="{9309CDA0-BA02-4E15-A89F-5D61D22A89F2}">
      <dgm:prSet/>
      <dgm:spPr/>
      <dgm:t>
        <a:bodyPr/>
        <a:lstStyle/>
        <a:p>
          <a:endParaRPr lang="en-US"/>
        </a:p>
      </dgm:t>
    </dgm:pt>
    <dgm:pt modelId="{A0C7EA8B-629B-420A-80A8-15095020DC49}" type="sibTrans" cxnId="{9309CDA0-BA02-4E15-A89F-5D61D22A89F2}">
      <dgm:prSet/>
      <dgm:spPr/>
      <dgm:t>
        <a:bodyPr/>
        <a:lstStyle/>
        <a:p>
          <a:endParaRPr lang="en-US"/>
        </a:p>
      </dgm:t>
    </dgm:pt>
    <dgm:pt modelId="{FC0A76FF-ADDA-49F2-8456-956962708CA9}">
      <dgm:prSet custT="1"/>
      <dgm:spPr>
        <a:solidFill>
          <a:srgbClr val="66FF99"/>
        </a:solidFill>
        <a:ln>
          <a:solidFill>
            <a:srgbClr val="27E527"/>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500" b="1" dirty="0">
              <a:latin typeface="Century Gothic" panose="020B0502020202020204" pitchFamily="34" charset="0"/>
            </a:rPr>
            <a:t>Extend the analysis over a longer time period to observe trends and changes in sentiment over time</a:t>
          </a:r>
          <a:endParaRPr lang="en-US" sz="1500" dirty="0">
            <a:latin typeface="Century Gothic" panose="020B0502020202020204" pitchFamily="34" charset="0"/>
          </a:endParaRPr>
        </a:p>
      </dgm:t>
    </dgm:pt>
    <dgm:pt modelId="{64602CE2-D432-4B5D-BEE4-58D18713E515}" type="parTrans" cxnId="{BC0A6EF9-5B5E-4083-AE79-627750A313AD}">
      <dgm:prSet/>
      <dgm:spPr/>
      <dgm:t>
        <a:bodyPr/>
        <a:lstStyle/>
        <a:p>
          <a:endParaRPr lang="en-US"/>
        </a:p>
      </dgm:t>
    </dgm:pt>
    <dgm:pt modelId="{BABD946E-BA7B-421F-B505-678D3FB85C7D}" type="sibTrans" cxnId="{BC0A6EF9-5B5E-4083-AE79-627750A313AD}">
      <dgm:prSet/>
      <dgm:spPr/>
      <dgm:t>
        <a:bodyPr/>
        <a:lstStyle/>
        <a:p>
          <a:endParaRPr lang="en-US"/>
        </a:p>
      </dgm:t>
    </dgm:pt>
    <dgm:pt modelId="{8A68489C-DFC8-42D4-89DB-4025CF78F3E2}">
      <dgm:prSet custT="1"/>
      <dgm:spPr>
        <a:solidFill>
          <a:srgbClr val="66FF99"/>
        </a:solidFill>
        <a:ln>
          <a:solidFill>
            <a:srgbClr val="27E527"/>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500" b="1" dirty="0">
              <a:latin typeface="Century Gothic" panose="020B0502020202020204" pitchFamily="34" charset="0"/>
            </a:rPr>
            <a:t>Analyze sentiment based on user demographics such as age, gender and location.</a:t>
          </a:r>
          <a:endParaRPr lang="en-US" sz="1500" dirty="0">
            <a:latin typeface="Century Gothic" panose="020B0502020202020204" pitchFamily="34" charset="0"/>
          </a:endParaRPr>
        </a:p>
      </dgm:t>
    </dgm:pt>
    <dgm:pt modelId="{9DABA9C2-BA22-4AA4-8BB3-D47E77E3F61D}" type="parTrans" cxnId="{AFC3AAC1-7B3C-46E5-B8CC-1B5EACEEDCED}">
      <dgm:prSet/>
      <dgm:spPr/>
      <dgm:t>
        <a:bodyPr/>
        <a:lstStyle/>
        <a:p>
          <a:endParaRPr lang="en-US"/>
        </a:p>
      </dgm:t>
    </dgm:pt>
    <dgm:pt modelId="{E7CADCF5-FE07-437D-B9CE-8ADCF9B9602D}" type="sibTrans" cxnId="{AFC3AAC1-7B3C-46E5-B8CC-1B5EACEEDCED}">
      <dgm:prSet/>
      <dgm:spPr/>
      <dgm:t>
        <a:bodyPr/>
        <a:lstStyle/>
        <a:p>
          <a:endParaRPr lang="en-US"/>
        </a:p>
      </dgm:t>
    </dgm:pt>
    <dgm:pt modelId="{CF691EAB-E9E5-4F3E-8B98-FDC9004365DF}">
      <dgm:prSet custT="1"/>
      <dgm:spPr>
        <a:solidFill>
          <a:srgbClr val="66FF99"/>
        </a:solidFill>
        <a:ln>
          <a:solidFill>
            <a:srgbClr val="27E527"/>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1500" b="1" dirty="0">
              <a:latin typeface="Century Gothic" panose="020B0502020202020204" pitchFamily="34" charset="0"/>
            </a:rPr>
            <a:t>Develop predictive models to anticipate shifts in sentiment</a:t>
          </a:r>
          <a:endParaRPr lang="en-US" sz="1500" dirty="0">
            <a:latin typeface="Century Gothic" panose="020B0502020202020204" pitchFamily="34" charset="0"/>
          </a:endParaRPr>
        </a:p>
      </dgm:t>
    </dgm:pt>
    <dgm:pt modelId="{02525F3F-3957-407C-8FCF-9C0B759C5916}" type="parTrans" cxnId="{626C8C27-5CB2-4EDF-9637-D19415A50D3A}">
      <dgm:prSet/>
      <dgm:spPr/>
      <dgm:t>
        <a:bodyPr/>
        <a:lstStyle/>
        <a:p>
          <a:endParaRPr lang="en-US"/>
        </a:p>
      </dgm:t>
    </dgm:pt>
    <dgm:pt modelId="{FEEB223E-9AF2-425A-845F-FE44589261A2}" type="sibTrans" cxnId="{626C8C27-5CB2-4EDF-9637-D19415A50D3A}">
      <dgm:prSet/>
      <dgm:spPr/>
      <dgm:t>
        <a:bodyPr/>
        <a:lstStyle/>
        <a:p>
          <a:endParaRPr lang="en-US"/>
        </a:p>
      </dgm:t>
    </dgm:pt>
    <dgm:pt modelId="{E082580B-552F-4252-AAA4-1E061A587227}" type="pres">
      <dgm:prSet presAssocID="{43D7B07C-ECD9-4B72-8DC5-73DD3D891B08}" presName="Name0" presStyleCnt="0">
        <dgm:presLayoutVars>
          <dgm:dir/>
          <dgm:resizeHandles val="exact"/>
        </dgm:presLayoutVars>
      </dgm:prSet>
      <dgm:spPr/>
    </dgm:pt>
    <dgm:pt modelId="{7E73B3E2-2576-43C5-84DB-F349FAECE4B3}" type="pres">
      <dgm:prSet presAssocID="{08ADA10A-C5D1-4554-A11E-50F4928AFE21}" presName="node" presStyleLbl="node1" presStyleIdx="0" presStyleCnt="4" custScaleX="144382">
        <dgm:presLayoutVars>
          <dgm:bulletEnabled val="1"/>
        </dgm:presLayoutVars>
      </dgm:prSet>
      <dgm:spPr/>
    </dgm:pt>
    <dgm:pt modelId="{551F1B41-4C6F-417D-A089-54DB88FA87A1}" type="pres">
      <dgm:prSet presAssocID="{A0C7EA8B-629B-420A-80A8-15095020DC49}" presName="sibTrans" presStyleLbl="sibTrans1D1" presStyleIdx="0" presStyleCnt="3"/>
      <dgm:spPr/>
    </dgm:pt>
    <dgm:pt modelId="{3B9CD874-4327-41D9-A448-893BAAE28765}" type="pres">
      <dgm:prSet presAssocID="{A0C7EA8B-629B-420A-80A8-15095020DC49}" presName="connectorText" presStyleLbl="sibTrans1D1" presStyleIdx="0" presStyleCnt="3"/>
      <dgm:spPr/>
    </dgm:pt>
    <dgm:pt modelId="{6B2F03F2-D1ED-4152-A1C1-EC140E1345AB}" type="pres">
      <dgm:prSet presAssocID="{FC0A76FF-ADDA-49F2-8456-956962708CA9}" presName="node" presStyleLbl="node1" presStyleIdx="1" presStyleCnt="4" custScaleX="144336">
        <dgm:presLayoutVars>
          <dgm:bulletEnabled val="1"/>
        </dgm:presLayoutVars>
      </dgm:prSet>
      <dgm:spPr/>
    </dgm:pt>
    <dgm:pt modelId="{4AE2EFDE-CE9D-4719-B9EC-FCC26E675B8B}" type="pres">
      <dgm:prSet presAssocID="{BABD946E-BA7B-421F-B505-678D3FB85C7D}" presName="sibTrans" presStyleLbl="sibTrans1D1" presStyleIdx="1" presStyleCnt="3"/>
      <dgm:spPr/>
    </dgm:pt>
    <dgm:pt modelId="{46FAC54F-7C10-4856-B87B-C47621A12879}" type="pres">
      <dgm:prSet presAssocID="{BABD946E-BA7B-421F-B505-678D3FB85C7D}" presName="connectorText" presStyleLbl="sibTrans1D1" presStyleIdx="1" presStyleCnt="3"/>
      <dgm:spPr/>
    </dgm:pt>
    <dgm:pt modelId="{D2565CEC-D796-4C2D-8859-5470A354325F}" type="pres">
      <dgm:prSet presAssocID="{8A68489C-DFC8-42D4-89DB-4025CF78F3E2}" presName="node" presStyleLbl="node1" presStyleIdx="2" presStyleCnt="4" custScaleX="142358">
        <dgm:presLayoutVars>
          <dgm:bulletEnabled val="1"/>
        </dgm:presLayoutVars>
      </dgm:prSet>
      <dgm:spPr/>
    </dgm:pt>
    <dgm:pt modelId="{31A82ABF-E32C-4958-9007-1CF19E692CCF}" type="pres">
      <dgm:prSet presAssocID="{E7CADCF5-FE07-437D-B9CE-8ADCF9B9602D}" presName="sibTrans" presStyleLbl="sibTrans1D1" presStyleIdx="2" presStyleCnt="3"/>
      <dgm:spPr/>
    </dgm:pt>
    <dgm:pt modelId="{5F183A40-1BA5-4B03-90E9-FA211A8D22B2}" type="pres">
      <dgm:prSet presAssocID="{E7CADCF5-FE07-437D-B9CE-8ADCF9B9602D}" presName="connectorText" presStyleLbl="sibTrans1D1" presStyleIdx="2" presStyleCnt="3"/>
      <dgm:spPr/>
    </dgm:pt>
    <dgm:pt modelId="{C4EB144B-99AB-4F4C-B45D-B6311B1E2D7B}" type="pres">
      <dgm:prSet presAssocID="{CF691EAB-E9E5-4F3E-8B98-FDC9004365DF}" presName="node" presStyleLbl="node1" presStyleIdx="3" presStyleCnt="4" custScaleX="148528" custLinFactNeighborX="-1062" custLinFactNeighborY="159">
        <dgm:presLayoutVars>
          <dgm:bulletEnabled val="1"/>
        </dgm:presLayoutVars>
      </dgm:prSet>
      <dgm:spPr/>
    </dgm:pt>
  </dgm:ptLst>
  <dgm:cxnLst>
    <dgm:cxn modelId="{3EB3DA0D-1B3A-4C4F-AE24-12EB1E48292D}" type="presOf" srcId="{BABD946E-BA7B-421F-B505-678D3FB85C7D}" destId="{46FAC54F-7C10-4856-B87B-C47621A12879}" srcOrd="1" destOrd="0" presId="urn:microsoft.com/office/officeart/2016/7/layout/RepeatingBendingProcessNew"/>
    <dgm:cxn modelId="{57238920-4560-4A1D-8D38-BCB3359BC8B7}" type="presOf" srcId="{E7CADCF5-FE07-437D-B9CE-8ADCF9B9602D}" destId="{5F183A40-1BA5-4B03-90E9-FA211A8D22B2}" srcOrd="1" destOrd="0" presId="urn:microsoft.com/office/officeart/2016/7/layout/RepeatingBendingProcessNew"/>
    <dgm:cxn modelId="{A7D33824-5218-49AC-8997-0940A9CA9322}" type="presOf" srcId="{BABD946E-BA7B-421F-B505-678D3FB85C7D}" destId="{4AE2EFDE-CE9D-4719-B9EC-FCC26E675B8B}" srcOrd="0" destOrd="0" presId="urn:microsoft.com/office/officeart/2016/7/layout/RepeatingBendingProcessNew"/>
    <dgm:cxn modelId="{626C8C27-5CB2-4EDF-9637-D19415A50D3A}" srcId="{43D7B07C-ECD9-4B72-8DC5-73DD3D891B08}" destId="{CF691EAB-E9E5-4F3E-8B98-FDC9004365DF}" srcOrd="3" destOrd="0" parTransId="{02525F3F-3957-407C-8FCF-9C0B759C5916}" sibTransId="{FEEB223E-9AF2-425A-845F-FE44589261A2}"/>
    <dgm:cxn modelId="{A2741A2B-0651-429F-9304-0CB8B1DEB944}" type="presOf" srcId="{E7CADCF5-FE07-437D-B9CE-8ADCF9B9602D}" destId="{31A82ABF-E32C-4958-9007-1CF19E692CCF}" srcOrd="0" destOrd="0" presId="urn:microsoft.com/office/officeart/2016/7/layout/RepeatingBendingProcessNew"/>
    <dgm:cxn modelId="{710DB72B-6DB7-4C74-B49F-E293A28B5C96}" type="presOf" srcId="{CF691EAB-E9E5-4F3E-8B98-FDC9004365DF}" destId="{C4EB144B-99AB-4F4C-B45D-B6311B1E2D7B}" srcOrd="0" destOrd="0" presId="urn:microsoft.com/office/officeart/2016/7/layout/RepeatingBendingProcessNew"/>
    <dgm:cxn modelId="{57675C35-54A0-4509-B079-294844D8B924}" type="presOf" srcId="{8A68489C-DFC8-42D4-89DB-4025CF78F3E2}" destId="{D2565CEC-D796-4C2D-8859-5470A354325F}" srcOrd="0" destOrd="0" presId="urn:microsoft.com/office/officeart/2016/7/layout/RepeatingBendingProcessNew"/>
    <dgm:cxn modelId="{5074366E-8285-4A2A-B7EF-5C16F0845C37}" type="presOf" srcId="{43D7B07C-ECD9-4B72-8DC5-73DD3D891B08}" destId="{E082580B-552F-4252-AAA4-1E061A587227}" srcOrd="0" destOrd="0" presId="urn:microsoft.com/office/officeart/2016/7/layout/RepeatingBendingProcessNew"/>
    <dgm:cxn modelId="{98BD9680-E691-49BC-AD08-0091D61CD996}" type="presOf" srcId="{A0C7EA8B-629B-420A-80A8-15095020DC49}" destId="{3B9CD874-4327-41D9-A448-893BAAE28765}" srcOrd="1" destOrd="0" presId="urn:microsoft.com/office/officeart/2016/7/layout/RepeatingBendingProcessNew"/>
    <dgm:cxn modelId="{9309CDA0-BA02-4E15-A89F-5D61D22A89F2}" srcId="{43D7B07C-ECD9-4B72-8DC5-73DD3D891B08}" destId="{08ADA10A-C5D1-4554-A11E-50F4928AFE21}" srcOrd="0" destOrd="0" parTransId="{C1453106-2FA0-4C71-94BF-A2EFE0DB3F8E}" sibTransId="{A0C7EA8B-629B-420A-80A8-15095020DC49}"/>
    <dgm:cxn modelId="{AFC3AAC1-7B3C-46E5-B8CC-1B5EACEEDCED}" srcId="{43D7B07C-ECD9-4B72-8DC5-73DD3D891B08}" destId="{8A68489C-DFC8-42D4-89DB-4025CF78F3E2}" srcOrd="2" destOrd="0" parTransId="{9DABA9C2-BA22-4AA4-8BB3-D47E77E3F61D}" sibTransId="{E7CADCF5-FE07-437D-B9CE-8ADCF9B9602D}"/>
    <dgm:cxn modelId="{744957C3-A0FB-402D-ACB9-E26B936DEDE0}" type="presOf" srcId="{FC0A76FF-ADDA-49F2-8456-956962708CA9}" destId="{6B2F03F2-D1ED-4152-A1C1-EC140E1345AB}" srcOrd="0" destOrd="0" presId="urn:microsoft.com/office/officeart/2016/7/layout/RepeatingBendingProcessNew"/>
    <dgm:cxn modelId="{29B7AFD1-9A28-428A-95BA-4C6502679047}" type="presOf" srcId="{A0C7EA8B-629B-420A-80A8-15095020DC49}" destId="{551F1B41-4C6F-417D-A089-54DB88FA87A1}" srcOrd="0" destOrd="0" presId="urn:microsoft.com/office/officeart/2016/7/layout/RepeatingBendingProcessNew"/>
    <dgm:cxn modelId="{963870E9-B33A-440C-9CFA-A82CBF6D61F2}" type="presOf" srcId="{08ADA10A-C5D1-4554-A11E-50F4928AFE21}" destId="{7E73B3E2-2576-43C5-84DB-F349FAECE4B3}" srcOrd="0" destOrd="0" presId="urn:microsoft.com/office/officeart/2016/7/layout/RepeatingBendingProcessNew"/>
    <dgm:cxn modelId="{BC0A6EF9-5B5E-4083-AE79-627750A313AD}" srcId="{43D7B07C-ECD9-4B72-8DC5-73DD3D891B08}" destId="{FC0A76FF-ADDA-49F2-8456-956962708CA9}" srcOrd="1" destOrd="0" parTransId="{64602CE2-D432-4B5D-BEE4-58D18713E515}" sibTransId="{BABD946E-BA7B-421F-B505-678D3FB85C7D}"/>
    <dgm:cxn modelId="{21B56585-9D94-4825-940E-436940F0B489}" type="presParOf" srcId="{E082580B-552F-4252-AAA4-1E061A587227}" destId="{7E73B3E2-2576-43C5-84DB-F349FAECE4B3}" srcOrd="0" destOrd="0" presId="urn:microsoft.com/office/officeart/2016/7/layout/RepeatingBendingProcessNew"/>
    <dgm:cxn modelId="{238F1236-51BA-4BEC-952D-8AB03AD3F744}" type="presParOf" srcId="{E082580B-552F-4252-AAA4-1E061A587227}" destId="{551F1B41-4C6F-417D-A089-54DB88FA87A1}" srcOrd="1" destOrd="0" presId="urn:microsoft.com/office/officeart/2016/7/layout/RepeatingBendingProcessNew"/>
    <dgm:cxn modelId="{7675060F-FAA3-46DC-AEAB-4A8326A5D42C}" type="presParOf" srcId="{551F1B41-4C6F-417D-A089-54DB88FA87A1}" destId="{3B9CD874-4327-41D9-A448-893BAAE28765}" srcOrd="0" destOrd="0" presId="urn:microsoft.com/office/officeart/2016/7/layout/RepeatingBendingProcessNew"/>
    <dgm:cxn modelId="{F97B0659-553B-45E1-98B5-F8E6EEF0A489}" type="presParOf" srcId="{E082580B-552F-4252-AAA4-1E061A587227}" destId="{6B2F03F2-D1ED-4152-A1C1-EC140E1345AB}" srcOrd="2" destOrd="0" presId="urn:microsoft.com/office/officeart/2016/7/layout/RepeatingBendingProcessNew"/>
    <dgm:cxn modelId="{7F7E4F89-13AA-4BE4-975A-4E92BF9325A8}" type="presParOf" srcId="{E082580B-552F-4252-AAA4-1E061A587227}" destId="{4AE2EFDE-CE9D-4719-B9EC-FCC26E675B8B}" srcOrd="3" destOrd="0" presId="urn:microsoft.com/office/officeart/2016/7/layout/RepeatingBendingProcessNew"/>
    <dgm:cxn modelId="{3FB0459D-FF42-4BD8-BD76-D53902F5FDC8}" type="presParOf" srcId="{4AE2EFDE-CE9D-4719-B9EC-FCC26E675B8B}" destId="{46FAC54F-7C10-4856-B87B-C47621A12879}" srcOrd="0" destOrd="0" presId="urn:microsoft.com/office/officeart/2016/7/layout/RepeatingBendingProcessNew"/>
    <dgm:cxn modelId="{39825863-B758-48D7-974B-608ACE4E9E9B}" type="presParOf" srcId="{E082580B-552F-4252-AAA4-1E061A587227}" destId="{D2565CEC-D796-4C2D-8859-5470A354325F}" srcOrd="4" destOrd="0" presId="urn:microsoft.com/office/officeart/2016/7/layout/RepeatingBendingProcessNew"/>
    <dgm:cxn modelId="{633FAAB4-A100-42A4-B729-D873BB8441E2}" type="presParOf" srcId="{E082580B-552F-4252-AAA4-1E061A587227}" destId="{31A82ABF-E32C-4958-9007-1CF19E692CCF}" srcOrd="5" destOrd="0" presId="urn:microsoft.com/office/officeart/2016/7/layout/RepeatingBendingProcessNew"/>
    <dgm:cxn modelId="{159E6BE3-CF48-414C-83F3-C1FA24A8E984}" type="presParOf" srcId="{31A82ABF-E32C-4958-9007-1CF19E692CCF}" destId="{5F183A40-1BA5-4B03-90E9-FA211A8D22B2}" srcOrd="0" destOrd="0" presId="urn:microsoft.com/office/officeart/2016/7/layout/RepeatingBendingProcessNew"/>
    <dgm:cxn modelId="{D43274DB-9B55-456B-9F38-4F0D85328358}" type="presParOf" srcId="{E082580B-552F-4252-AAA4-1E061A587227}" destId="{C4EB144B-99AB-4F4C-B45D-B6311B1E2D7B}"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AECFF-16E7-4AE7-BB12-BE6A53645E8B}">
      <dsp:nvSpPr>
        <dsp:cNvPr id="0" name=""/>
        <dsp:cNvSpPr/>
      </dsp:nvSpPr>
      <dsp:spPr>
        <a:xfrm>
          <a:off x="569114" y="34"/>
          <a:ext cx="775248" cy="775248"/>
        </a:xfrm>
        <a:prstGeom prst="ellipse">
          <a:avLst/>
        </a:prstGeom>
        <a:solidFill>
          <a:schemeClr val="bg1">
            <a:lumMod val="95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840EB732-0855-46AD-93CB-CD2942C53ACD}">
      <dsp:nvSpPr>
        <dsp:cNvPr id="0" name=""/>
        <dsp:cNvSpPr/>
      </dsp:nvSpPr>
      <dsp:spPr>
        <a:xfrm>
          <a:off x="734331" y="165250"/>
          <a:ext cx="444814" cy="4448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DD0811-28D4-4388-9C36-FC86F22852A3}">
      <dsp:nvSpPr>
        <dsp:cNvPr id="0" name=""/>
        <dsp:cNvSpPr/>
      </dsp:nvSpPr>
      <dsp:spPr>
        <a:xfrm>
          <a:off x="321289" y="1016752"/>
          <a:ext cx="1270898" cy="50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b="1" kern="1200" dirty="0">
              <a:solidFill>
                <a:srgbClr val="66FF99"/>
              </a:solidFill>
              <a:latin typeface="Century Gothic" panose="020B0502020202020204" pitchFamily="34" charset="0"/>
            </a:rPr>
            <a:t>Business</a:t>
          </a:r>
          <a:r>
            <a:rPr lang="en-GB" sz="1200" b="1" kern="1200" dirty="0">
              <a:latin typeface="Century Gothic" panose="020B0502020202020204" pitchFamily="34" charset="0"/>
            </a:rPr>
            <a:t> </a:t>
          </a:r>
          <a:r>
            <a:rPr lang="en-GB" sz="1200" b="1" kern="1200" dirty="0">
              <a:solidFill>
                <a:srgbClr val="66FF99"/>
              </a:solidFill>
              <a:latin typeface="Century Gothic" panose="020B0502020202020204" pitchFamily="34" charset="0"/>
            </a:rPr>
            <a:t>Understanding</a:t>
          </a:r>
        </a:p>
      </dsp:txBody>
      <dsp:txXfrm>
        <a:off x="321289" y="1016752"/>
        <a:ext cx="1270898" cy="508359"/>
      </dsp:txXfrm>
    </dsp:sp>
    <dsp:sp modelId="{34E79DB9-54AB-4155-8CA5-56F82DDECD11}">
      <dsp:nvSpPr>
        <dsp:cNvPr id="0" name=""/>
        <dsp:cNvSpPr/>
      </dsp:nvSpPr>
      <dsp:spPr>
        <a:xfrm>
          <a:off x="2062420" y="34"/>
          <a:ext cx="775248" cy="775248"/>
        </a:xfrm>
        <a:prstGeom prst="ellipse">
          <a:avLst/>
        </a:prstGeom>
        <a:solidFill>
          <a:schemeClr val="bg1">
            <a:lumMod val="95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17FE1EF6-CE5D-46C4-A100-603D4BA6732B}">
      <dsp:nvSpPr>
        <dsp:cNvPr id="0" name=""/>
        <dsp:cNvSpPr/>
      </dsp:nvSpPr>
      <dsp:spPr>
        <a:xfrm>
          <a:off x="2227637" y="165250"/>
          <a:ext cx="444814" cy="4448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1CE56D-3A04-4A1B-B624-E244E96A1501}">
      <dsp:nvSpPr>
        <dsp:cNvPr id="0" name=""/>
        <dsp:cNvSpPr/>
      </dsp:nvSpPr>
      <dsp:spPr>
        <a:xfrm>
          <a:off x="1814595" y="1016752"/>
          <a:ext cx="1270898" cy="50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b="1" kern="1200" dirty="0">
              <a:solidFill>
                <a:srgbClr val="66FF99"/>
              </a:solidFill>
              <a:latin typeface="Century Gothic" panose="020B0502020202020204" pitchFamily="34" charset="0"/>
            </a:rPr>
            <a:t>Data preparation</a:t>
          </a:r>
        </a:p>
      </dsp:txBody>
      <dsp:txXfrm>
        <a:off x="1814595" y="1016752"/>
        <a:ext cx="1270898" cy="508359"/>
      </dsp:txXfrm>
    </dsp:sp>
    <dsp:sp modelId="{283945E1-075F-42EA-946A-3AC0400A2B70}">
      <dsp:nvSpPr>
        <dsp:cNvPr id="0" name=""/>
        <dsp:cNvSpPr/>
      </dsp:nvSpPr>
      <dsp:spPr>
        <a:xfrm>
          <a:off x="3555725" y="34"/>
          <a:ext cx="775248" cy="775248"/>
        </a:xfrm>
        <a:prstGeom prst="ellipse">
          <a:avLst/>
        </a:prstGeom>
        <a:solidFill>
          <a:schemeClr val="bg1">
            <a:lumMod val="95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C299D802-389D-488F-84E5-CC2BD0095840}">
      <dsp:nvSpPr>
        <dsp:cNvPr id="0" name=""/>
        <dsp:cNvSpPr/>
      </dsp:nvSpPr>
      <dsp:spPr>
        <a:xfrm>
          <a:off x="3720942" y="165250"/>
          <a:ext cx="444814" cy="4448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F0467E-3F69-449D-88AF-7E5BCC3B8585}">
      <dsp:nvSpPr>
        <dsp:cNvPr id="0" name=""/>
        <dsp:cNvSpPr/>
      </dsp:nvSpPr>
      <dsp:spPr>
        <a:xfrm>
          <a:off x="3307900" y="1016752"/>
          <a:ext cx="1270898" cy="50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b="1" kern="1200" dirty="0">
              <a:solidFill>
                <a:srgbClr val="66FF99"/>
              </a:solidFill>
              <a:latin typeface="Century Gothic" panose="020B0502020202020204" pitchFamily="34" charset="0"/>
            </a:rPr>
            <a:t>Modelling</a:t>
          </a:r>
        </a:p>
      </dsp:txBody>
      <dsp:txXfrm>
        <a:off x="3307900" y="1016752"/>
        <a:ext cx="1270898" cy="508359"/>
      </dsp:txXfrm>
    </dsp:sp>
    <dsp:sp modelId="{185FFBC3-96C6-4146-B240-EBFCFE704A0F}">
      <dsp:nvSpPr>
        <dsp:cNvPr id="0" name=""/>
        <dsp:cNvSpPr/>
      </dsp:nvSpPr>
      <dsp:spPr>
        <a:xfrm>
          <a:off x="5049031" y="34"/>
          <a:ext cx="775248" cy="775248"/>
        </a:xfrm>
        <a:prstGeom prst="ellipse">
          <a:avLst/>
        </a:prstGeom>
        <a:solidFill>
          <a:schemeClr val="bg1">
            <a:lumMod val="95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3DAC7E8B-D0DA-48E8-BC12-42CFF81EBBD3}">
      <dsp:nvSpPr>
        <dsp:cNvPr id="0" name=""/>
        <dsp:cNvSpPr/>
      </dsp:nvSpPr>
      <dsp:spPr>
        <a:xfrm>
          <a:off x="5214248" y="165250"/>
          <a:ext cx="444814" cy="44481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31311E-CFB0-4D43-BBAB-37522E3D172C}">
      <dsp:nvSpPr>
        <dsp:cNvPr id="0" name=""/>
        <dsp:cNvSpPr/>
      </dsp:nvSpPr>
      <dsp:spPr>
        <a:xfrm>
          <a:off x="4801206" y="1016752"/>
          <a:ext cx="1270898" cy="50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b="1" kern="1200" dirty="0">
              <a:solidFill>
                <a:srgbClr val="66FF99"/>
              </a:solidFill>
              <a:latin typeface="Century Gothic" panose="020B0502020202020204" pitchFamily="34" charset="0"/>
            </a:rPr>
            <a:t>Evaluation</a:t>
          </a:r>
        </a:p>
      </dsp:txBody>
      <dsp:txXfrm>
        <a:off x="4801206" y="1016752"/>
        <a:ext cx="1270898" cy="508359"/>
      </dsp:txXfrm>
    </dsp:sp>
    <dsp:sp modelId="{8D74A49F-876D-4FC9-9B17-1ADC01984AF7}">
      <dsp:nvSpPr>
        <dsp:cNvPr id="0" name=""/>
        <dsp:cNvSpPr/>
      </dsp:nvSpPr>
      <dsp:spPr>
        <a:xfrm>
          <a:off x="6542337" y="34"/>
          <a:ext cx="775248" cy="775248"/>
        </a:xfrm>
        <a:prstGeom prst="ellipse">
          <a:avLst/>
        </a:prstGeom>
        <a:solidFill>
          <a:schemeClr val="bg1">
            <a:lumMod val="95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16436C91-B785-48CA-B48B-1995ACA524B2}">
      <dsp:nvSpPr>
        <dsp:cNvPr id="0" name=""/>
        <dsp:cNvSpPr/>
      </dsp:nvSpPr>
      <dsp:spPr>
        <a:xfrm>
          <a:off x="6707554" y="165250"/>
          <a:ext cx="444814" cy="44481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E130D7D-1FBB-47C3-BFC3-7CBAD5BDB6CB}">
      <dsp:nvSpPr>
        <dsp:cNvPr id="0" name=""/>
        <dsp:cNvSpPr/>
      </dsp:nvSpPr>
      <dsp:spPr>
        <a:xfrm>
          <a:off x="6294512" y="1016752"/>
          <a:ext cx="1270898" cy="50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b="1" kern="1200" dirty="0">
              <a:solidFill>
                <a:srgbClr val="66FF99"/>
              </a:solidFill>
              <a:latin typeface="Century Gothic" panose="020B0502020202020204" pitchFamily="34" charset="0"/>
            </a:rPr>
            <a:t>Conclusion</a:t>
          </a:r>
        </a:p>
      </dsp:txBody>
      <dsp:txXfrm>
        <a:off x="6294512" y="1016752"/>
        <a:ext cx="1270898" cy="508359"/>
      </dsp:txXfrm>
    </dsp:sp>
    <dsp:sp modelId="{59E6FF54-FC5D-45D3-8032-09A087352210}">
      <dsp:nvSpPr>
        <dsp:cNvPr id="0" name=""/>
        <dsp:cNvSpPr/>
      </dsp:nvSpPr>
      <dsp:spPr>
        <a:xfrm>
          <a:off x="3555725" y="1842836"/>
          <a:ext cx="775248" cy="775248"/>
        </a:xfrm>
        <a:prstGeom prst="ellipse">
          <a:avLst/>
        </a:prstGeom>
        <a:solidFill>
          <a:schemeClr val="bg1">
            <a:lumMod val="95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B3B29F7B-333C-46E0-9DE9-CBE3FC63D7AF}">
      <dsp:nvSpPr>
        <dsp:cNvPr id="0" name=""/>
        <dsp:cNvSpPr/>
      </dsp:nvSpPr>
      <dsp:spPr>
        <a:xfrm>
          <a:off x="3720942" y="2008053"/>
          <a:ext cx="444814" cy="44481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A1DF59-5BC5-4312-8346-50C6A4B9CF44}">
      <dsp:nvSpPr>
        <dsp:cNvPr id="0" name=""/>
        <dsp:cNvSpPr/>
      </dsp:nvSpPr>
      <dsp:spPr>
        <a:xfrm>
          <a:off x="2997013" y="2859555"/>
          <a:ext cx="1892672" cy="508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GB" sz="1200" b="1" kern="1200" dirty="0">
              <a:solidFill>
                <a:srgbClr val="66FF99"/>
              </a:solidFill>
              <a:latin typeface="Century Gothic" panose="020B0502020202020204" pitchFamily="34" charset="0"/>
            </a:rPr>
            <a:t>Recommendations</a:t>
          </a:r>
        </a:p>
      </dsp:txBody>
      <dsp:txXfrm>
        <a:off x="2997013" y="2859555"/>
        <a:ext cx="1892672" cy="5083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DC248-605F-47F7-A789-32084BC2D9B4}">
      <dsp:nvSpPr>
        <dsp:cNvPr id="0" name=""/>
        <dsp:cNvSpPr/>
      </dsp:nvSpPr>
      <dsp:spPr>
        <a:xfrm>
          <a:off x="0" y="5003"/>
          <a:ext cx="7779720" cy="1057546"/>
        </a:xfrm>
        <a:prstGeom prst="roundRect">
          <a:avLst>
            <a:gd name="adj" fmla="val 10000"/>
          </a:avLst>
        </a:prstGeom>
        <a:solidFill>
          <a:srgbClr val="66FF99"/>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A68A4AB7-0E9D-4F76-B454-01077BAA4410}">
      <dsp:nvSpPr>
        <dsp:cNvPr id="0" name=""/>
        <dsp:cNvSpPr/>
      </dsp:nvSpPr>
      <dsp:spPr>
        <a:xfrm>
          <a:off x="319907" y="241301"/>
          <a:ext cx="582219" cy="581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36E63C-D0C2-407C-9D1F-4C8A5FD4E403}">
      <dsp:nvSpPr>
        <dsp:cNvPr id="0" name=""/>
        <dsp:cNvSpPr/>
      </dsp:nvSpPr>
      <dsp:spPr>
        <a:xfrm>
          <a:off x="1222034" y="3353"/>
          <a:ext cx="6509806" cy="1058580"/>
        </a:xfrm>
        <a:prstGeom prst="rect">
          <a:avLst/>
        </a:prstGeom>
        <a:noFill/>
        <a:ln>
          <a:noFill/>
        </a:ln>
        <a:effectLst>
          <a:outerShdw blurRad="63500" sx="102000" sy="102000" algn="ctr" rotWithShape="0">
            <a:prstClr val="black">
              <a:alpha val="40000"/>
            </a:prstClr>
          </a:outerShdw>
        </a:effectLst>
      </dsp:spPr>
      <dsp:style>
        <a:lnRef idx="0">
          <a:scrgbClr r="0" g="0" b="0"/>
        </a:lnRef>
        <a:fillRef idx="0">
          <a:scrgbClr r="0" g="0" b="0"/>
        </a:fillRef>
        <a:effectRef idx="0">
          <a:scrgbClr r="0" g="0" b="0"/>
        </a:effectRef>
        <a:fontRef idx="minor"/>
      </dsp:style>
      <dsp:txBody>
        <a:bodyPr spcFirstLastPara="0" vert="horz" wrap="square" lIns="112033" tIns="112033" rIns="112033" bIns="112033" numCol="1" spcCol="1270" anchor="ctr" anchorCtr="0">
          <a:noAutofit/>
        </a:bodyPr>
        <a:lstStyle/>
        <a:p>
          <a:pPr marL="0" lvl="0" indent="0" algn="l" defTabSz="666750">
            <a:lnSpc>
              <a:spcPct val="100000"/>
            </a:lnSpc>
            <a:spcBef>
              <a:spcPct val="0"/>
            </a:spcBef>
            <a:spcAft>
              <a:spcPct val="35000"/>
            </a:spcAft>
            <a:buNone/>
          </a:pPr>
          <a:r>
            <a:rPr lang="en-US" sz="1500" b="1" kern="1200" dirty="0">
              <a:solidFill>
                <a:schemeClr val="tx1"/>
              </a:solidFill>
              <a:latin typeface="Century Gothic" panose="020B0502020202020204" pitchFamily="34" charset="0"/>
            </a:rPr>
            <a:t>Customer sentiments are a key concern in the Tech Retail Industry.</a:t>
          </a:r>
        </a:p>
      </dsp:txBody>
      <dsp:txXfrm>
        <a:off x="1222034" y="3353"/>
        <a:ext cx="6509806" cy="1058580"/>
      </dsp:txXfrm>
    </dsp:sp>
    <dsp:sp modelId="{AFBE05F3-1B71-4191-BB69-534C0DFF1914}">
      <dsp:nvSpPr>
        <dsp:cNvPr id="0" name=""/>
        <dsp:cNvSpPr/>
      </dsp:nvSpPr>
      <dsp:spPr>
        <a:xfrm>
          <a:off x="0" y="1307254"/>
          <a:ext cx="7779720" cy="1057546"/>
        </a:xfrm>
        <a:prstGeom prst="roundRect">
          <a:avLst>
            <a:gd name="adj" fmla="val 10000"/>
          </a:avLst>
        </a:prstGeom>
        <a:solidFill>
          <a:srgbClr val="66FF99"/>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6261698A-D135-4DBC-B97C-0FF7F14BF0BA}">
      <dsp:nvSpPr>
        <dsp:cNvPr id="0" name=""/>
        <dsp:cNvSpPr/>
      </dsp:nvSpPr>
      <dsp:spPr>
        <a:xfrm>
          <a:off x="319907" y="1556507"/>
          <a:ext cx="582219" cy="581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1C2F10-1950-4710-A79A-035C4E7AF842}">
      <dsp:nvSpPr>
        <dsp:cNvPr id="0" name=""/>
        <dsp:cNvSpPr/>
      </dsp:nvSpPr>
      <dsp:spPr>
        <a:xfrm>
          <a:off x="1222034" y="1318559"/>
          <a:ext cx="6509806" cy="1058580"/>
        </a:xfrm>
        <a:prstGeom prst="rect">
          <a:avLst/>
        </a:prstGeom>
        <a:noFill/>
        <a:ln>
          <a:noFill/>
        </a:ln>
        <a:effectLst>
          <a:outerShdw blurRad="63500" sx="102000" sy="102000" algn="ctr" rotWithShape="0">
            <a:prstClr val="black">
              <a:alpha val="40000"/>
            </a:prstClr>
          </a:outerShdw>
        </a:effectLst>
      </dsp:spPr>
      <dsp:style>
        <a:lnRef idx="0">
          <a:scrgbClr r="0" g="0" b="0"/>
        </a:lnRef>
        <a:fillRef idx="0">
          <a:scrgbClr r="0" g="0" b="0"/>
        </a:fillRef>
        <a:effectRef idx="0">
          <a:scrgbClr r="0" g="0" b="0"/>
        </a:effectRef>
        <a:fontRef idx="minor"/>
      </dsp:style>
      <dsp:txBody>
        <a:bodyPr spcFirstLastPara="0" vert="horz" wrap="square" lIns="112033" tIns="112033" rIns="112033" bIns="112033" numCol="1" spcCol="1270" anchor="ctr" anchorCtr="0">
          <a:noAutofit/>
        </a:bodyPr>
        <a:lstStyle/>
        <a:p>
          <a:pPr marL="0" lvl="0" indent="0" algn="l" defTabSz="622300">
            <a:lnSpc>
              <a:spcPct val="100000"/>
            </a:lnSpc>
            <a:spcBef>
              <a:spcPct val="0"/>
            </a:spcBef>
            <a:spcAft>
              <a:spcPct val="35000"/>
            </a:spcAft>
            <a:buNone/>
          </a:pPr>
          <a:r>
            <a:rPr lang="en-US" sz="1400" b="1" kern="1200" dirty="0">
              <a:solidFill>
                <a:schemeClr val="tx1"/>
              </a:solidFill>
              <a:latin typeface="Century Gothic" panose="020B0502020202020204" pitchFamily="34" charset="0"/>
            </a:rPr>
            <a:t>By accurately identifying customer sentiments, NiaTech can tailor its marketing efforts, optimize product offering and reduce the risk of costly missteps in customer engagements.</a:t>
          </a:r>
        </a:p>
      </dsp:txBody>
      <dsp:txXfrm>
        <a:off x="1222034" y="1318559"/>
        <a:ext cx="6509806" cy="1058580"/>
      </dsp:txXfrm>
    </dsp:sp>
    <dsp:sp modelId="{545CC440-8F91-4E08-A8C5-884EA9ECF930}">
      <dsp:nvSpPr>
        <dsp:cNvPr id="0" name=""/>
        <dsp:cNvSpPr/>
      </dsp:nvSpPr>
      <dsp:spPr>
        <a:xfrm>
          <a:off x="0" y="2633765"/>
          <a:ext cx="7779720" cy="1057546"/>
        </a:xfrm>
        <a:prstGeom prst="roundRect">
          <a:avLst>
            <a:gd name="adj" fmla="val 10000"/>
          </a:avLst>
        </a:prstGeom>
        <a:solidFill>
          <a:srgbClr val="66FF99"/>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8085E9F4-399E-467E-8015-CB92CE0F662B}">
      <dsp:nvSpPr>
        <dsp:cNvPr id="0" name=""/>
        <dsp:cNvSpPr/>
      </dsp:nvSpPr>
      <dsp:spPr>
        <a:xfrm>
          <a:off x="320220" y="2871713"/>
          <a:ext cx="582219" cy="581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92A80E-2D07-4ED2-A778-DF0595187D96}">
      <dsp:nvSpPr>
        <dsp:cNvPr id="0" name=""/>
        <dsp:cNvSpPr/>
      </dsp:nvSpPr>
      <dsp:spPr>
        <a:xfrm>
          <a:off x="1222660" y="2633765"/>
          <a:ext cx="6509806" cy="1058580"/>
        </a:xfrm>
        <a:prstGeom prst="rect">
          <a:avLst/>
        </a:prstGeom>
        <a:noFill/>
        <a:ln>
          <a:noFill/>
        </a:ln>
        <a:effectLst>
          <a:outerShdw blurRad="63500" sx="102000" sy="102000" algn="ctr" rotWithShape="0">
            <a:prstClr val="black">
              <a:alpha val="40000"/>
            </a:prstClr>
          </a:outerShdw>
        </a:effectLst>
      </dsp:spPr>
      <dsp:style>
        <a:lnRef idx="0">
          <a:scrgbClr r="0" g="0" b="0"/>
        </a:lnRef>
        <a:fillRef idx="0">
          <a:scrgbClr r="0" g="0" b="0"/>
        </a:fillRef>
        <a:effectRef idx="0">
          <a:scrgbClr r="0" g="0" b="0"/>
        </a:effectRef>
        <a:fontRef idx="minor"/>
      </dsp:style>
      <dsp:txBody>
        <a:bodyPr spcFirstLastPara="0" vert="horz" wrap="square" lIns="112033" tIns="112033" rIns="112033" bIns="112033" numCol="1" spcCol="1270" anchor="ctr" anchorCtr="0">
          <a:noAutofit/>
        </a:bodyPr>
        <a:lstStyle/>
        <a:p>
          <a:pPr marL="0" lvl="0" indent="0" algn="l" defTabSz="622300">
            <a:lnSpc>
              <a:spcPct val="100000"/>
            </a:lnSpc>
            <a:spcBef>
              <a:spcPct val="0"/>
            </a:spcBef>
            <a:spcAft>
              <a:spcPct val="35000"/>
            </a:spcAft>
            <a:buNone/>
          </a:pPr>
          <a:r>
            <a:rPr lang="en-US" sz="1400" b="1" kern="1200" dirty="0">
              <a:solidFill>
                <a:schemeClr val="tx1"/>
              </a:solidFill>
              <a:latin typeface="Century Gothic" panose="020B0502020202020204" pitchFamily="34" charset="0"/>
            </a:rPr>
            <a:t>The insights derived from sentiment analysis will empower NiaTech to refine its marketing strategy. By leveraging customer feedback, NiaTech can foster brand loyalty, drive sales and position itself for long-term success in a competitive market</a:t>
          </a:r>
          <a:r>
            <a:rPr lang="en-US" sz="1500" b="1" kern="1200" dirty="0">
              <a:solidFill>
                <a:schemeClr val="accent1">
                  <a:lumMod val="50000"/>
                </a:schemeClr>
              </a:solidFill>
              <a:latin typeface="Century Gothic" panose="020B0502020202020204" pitchFamily="34" charset="0"/>
            </a:rPr>
            <a:t>.</a:t>
          </a:r>
        </a:p>
      </dsp:txBody>
      <dsp:txXfrm>
        <a:off x="1222660" y="2633765"/>
        <a:ext cx="6509806" cy="1058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7924A7-8F1A-437D-AD6F-06C6D6056A3E}">
      <dsp:nvSpPr>
        <dsp:cNvPr id="0" name=""/>
        <dsp:cNvSpPr/>
      </dsp:nvSpPr>
      <dsp:spPr>
        <a:xfrm>
          <a:off x="68724" y="-2262"/>
          <a:ext cx="4665120" cy="1326355"/>
        </a:xfrm>
        <a:prstGeom prst="roundRect">
          <a:avLst>
            <a:gd name="adj" fmla="val 10000"/>
          </a:avLst>
        </a:prstGeom>
        <a:solidFill>
          <a:srgbClr val="66FF99"/>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bg1"/>
              </a:solidFill>
              <a:latin typeface="Century Gothic" panose="020B0502020202020204" pitchFamily="34" charset="0"/>
            </a:rPr>
            <a:t>DEVELOP A MACHINE LEARNING MODEL TO CORRECTLY CLASSIFY SENTIMENTS IN TWEETS AS POSITIVE, NEGATIVE, OR NEUTRAL REGARDING APPLE AND GOOGLE PRODUCTS.</a:t>
          </a:r>
        </a:p>
      </dsp:txBody>
      <dsp:txXfrm>
        <a:off x="107572" y="36586"/>
        <a:ext cx="3281588" cy="1248659"/>
      </dsp:txXfrm>
    </dsp:sp>
    <dsp:sp modelId="{0EA94497-9306-4C16-B9AF-305793425178}">
      <dsp:nvSpPr>
        <dsp:cNvPr id="0" name=""/>
        <dsp:cNvSpPr/>
      </dsp:nvSpPr>
      <dsp:spPr>
        <a:xfrm>
          <a:off x="423756" y="1539118"/>
          <a:ext cx="4802570" cy="1317305"/>
        </a:xfrm>
        <a:prstGeom prst="roundRect">
          <a:avLst>
            <a:gd name="adj" fmla="val 10000"/>
          </a:avLst>
        </a:prstGeom>
        <a:solidFill>
          <a:srgbClr val="66FF99"/>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bg1"/>
              </a:solidFill>
              <a:latin typeface="Century Gothic" panose="020B0502020202020204" pitchFamily="34" charset="0"/>
            </a:rPr>
            <a:t>IDENTIFY AND ANALYZE WHICH PRODUCT HAS THE HIGHEST AND LOWEST SENTIMENT SCORES, HIGHLIGHTING AREAS FOR POTENTIAL IMPROVEMENT.</a:t>
          </a:r>
        </a:p>
      </dsp:txBody>
      <dsp:txXfrm>
        <a:off x="462339" y="1577701"/>
        <a:ext cx="3445399" cy="1240139"/>
      </dsp:txXfrm>
    </dsp:sp>
    <dsp:sp modelId="{714D44FD-3D76-48C2-81DC-97BA51C0FBF5}">
      <dsp:nvSpPr>
        <dsp:cNvPr id="0" name=""/>
        <dsp:cNvSpPr/>
      </dsp:nvSpPr>
      <dsp:spPr>
        <a:xfrm>
          <a:off x="847512" y="3075975"/>
          <a:ext cx="4802570" cy="1317305"/>
        </a:xfrm>
        <a:prstGeom prst="roundRect">
          <a:avLst>
            <a:gd name="adj" fmla="val 10000"/>
          </a:avLst>
        </a:prstGeom>
        <a:solidFill>
          <a:srgbClr val="66FF99"/>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solidFill>
                <a:schemeClr val="bg1"/>
              </a:solidFill>
              <a:latin typeface="Century Gothic" panose="020B0502020202020204" pitchFamily="34" charset="0"/>
            </a:rPr>
            <a:t>ASSESS THE OVERALL SENTIMENT TRENDS TOWARDS APPLE AND GOOGLE TO INFORM NIATECH’S STRATEGIC DECISION ON CONTINUING PARTNERSHIPS WITH THESE COMPANIES.</a:t>
          </a:r>
        </a:p>
      </dsp:txBody>
      <dsp:txXfrm>
        <a:off x="886095" y="3114558"/>
        <a:ext cx="3445399" cy="1240139"/>
      </dsp:txXfrm>
    </dsp:sp>
    <dsp:sp modelId="{570DFB61-7D0D-47D5-A103-1B5BDD957D68}">
      <dsp:nvSpPr>
        <dsp:cNvPr id="0" name=""/>
        <dsp:cNvSpPr/>
      </dsp:nvSpPr>
      <dsp:spPr>
        <a:xfrm>
          <a:off x="3946322" y="1001219"/>
          <a:ext cx="856248" cy="856248"/>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138978" y="1001219"/>
        <a:ext cx="470936" cy="644327"/>
      </dsp:txXfrm>
    </dsp:sp>
    <dsp:sp modelId="{8C8E8665-6A51-4670-88A8-3BF7B7589772}">
      <dsp:nvSpPr>
        <dsp:cNvPr id="0" name=""/>
        <dsp:cNvSpPr/>
      </dsp:nvSpPr>
      <dsp:spPr>
        <a:xfrm>
          <a:off x="4370078" y="2529293"/>
          <a:ext cx="856248" cy="856248"/>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562734" y="2529293"/>
        <a:ext cx="470936" cy="6443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A8EAC5-D296-4098-9FB7-EDD1A731E128}">
      <dsp:nvSpPr>
        <dsp:cNvPr id="0" name=""/>
        <dsp:cNvSpPr/>
      </dsp:nvSpPr>
      <dsp:spPr>
        <a:xfrm>
          <a:off x="0" y="2426"/>
          <a:ext cx="8156575" cy="799567"/>
        </a:xfrm>
        <a:prstGeom prst="roundRect">
          <a:avLst>
            <a:gd name="adj" fmla="val 10000"/>
          </a:avLst>
        </a:prstGeom>
        <a:solidFill>
          <a:srgbClr val="66FF99"/>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16B88DAF-E174-4EB2-B4C9-18442587C0D0}">
      <dsp:nvSpPr>
        <dsp:cNvPr id="0" name=""/>
        <dsp:cNvSpPr/>
      </dsp:nvSpPr>
      <dsp:spPr>
        <a:xfrm>
          <a:off x="241869" y="182329"/>
          <a:ext cx="440192" cy="4397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5027DF-D356-4444-9B25-88418633D26E}">
      <dsp:nvSpPr>
        <dsp:cNvPr id="0" name=""/>
        <dsp:cNvSpPr/>
      </dsp:nvSpPr>
      <dsp:spPr>
        <a:xfrm>
          <a:off x="923930" y="2426"/>
          <a:ext cx="7171671" cy="800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704" tIns="84704" rIns="84704" bIns="84704" numCol="1" spcCol="1270" anchor="ctr" anchorCtr="0">
          <a:noAutofit/>
        </a:bodyPr>
        <a:lstStyle/>
        <a:p>
          <a:pPr marL="0" lvl="0" indent="0" algn="l" defTabSz="666750">
            <a:lnSpc>
              <a:spcPct val="100000"/>
            </a:lnSpc>
            <a:spcBef>
              <a:spcPct val="0"/>
            </a:spcBef>
            <a:spcAft>
              <a:spcPct val="35000"/>
            </a:spcAft>
            <a:buNone/>
          </a:pPr>
          <a:r>
            <a:rPr lang="en-US" sz="1500" b="1" kern="1200" dirty="0">
              <a:latin typeface="Century Gothic" panose="020B0502020202020204" pitchFamily="34" charset="0"/>
            </a:rPr>
            <a:t>The dataset for this project, sourced from </a:t>
          </a:r>
          <a:r>
            <a:rPr lang="en-US" sz="1500" b="1" kern="1200" dirty="0">
              <a:latin typeface="Century Gothic" panose="020B0502020202020204" pitchFamily="34" charset="0"/>
              <a:hlinkClick xmlns:r="http://schemas.openxmlformats.org/officeDocument/2006/relationships" r:id="rId3"/>
            </a:rPr>
            <a:t>https://data.world/crowdflower/brands-and-product-emotions</a:t>
          </a:r>
          <a:r>
            <a:rPr lang="en-US" sz="1500" b="1" kern="1200" dirty="0">
              <a:latin typeface="Century Gothic" panose="020B0502020202020204" pitchFamily="34" charset="0"/>
            </a:rPr>
            <a:t> consists of 3 columns and 9093 rows.</a:t>
          </a:r>
          <a:endParaRPr lang="en-US" sz="1500" kern="1200" dirty="0">
            <a:latin typeface="Century Gothic" panose="020B0502020202020204" pitchFamily="34" charset="0"/>
          </a:endParaRPr>
        </a:p>
      </dsp:txBody>
      <dsp:txXfrm>
        <a:off x="923930" y="2426"/>
        <a:ext cx="7171671" cy="800349"/>
      </dsp:txXfrm>
    </dsp:sp>
    <dsp:sp modelId="{CDF47EDD-102F-4B81-9DDE-1E84410E6AC6}">
      <dsp:nvSpPr>
        <dsp:cNvPr id="0" name=""/>
        <dsp:cNvSpPr/>
      </dsp:nvSpPr>
      <dsp:spPr>
        <a:xfrm>
          <a:off x="0" y="985712"/>
          <a:ext cx="8156575" cy="799567"/>
        </a:xfrm>
        <a:prstGeom prst="roundRect">
          <a:avLst>
            <a:gd name="adj" fmla="val 10000"/>
          </a:avLst>
        </a:prstGeom>
        <a:solidFill>
          <a:srgbClr val="66FF99"/>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404C6BFB-D108-45F9-B49B-866C93EC4666}">
      <dsp:nvSpPr>
        <dsp:cNvPr id="0" name=""/>
        <dsp:cNvSpPr/>
      </dsp:nvSpPr>
      <dsp:spPr>
        <a:xfrm>
          <a:off x="241869" y="1165615"/>
          <a:ext cx="440192" cy="439762"/>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3D1BF2-9464-48B0-8C57-9988EC5F2E72}">
      <dsp:nvSpPr>
        <dsp:cNvPr id="0" name=""/>
        <dsp:cNvSpPr/>
      </dsp:nvSpPr>
      <dsp:spPr>
        <a:xfrm>
          <a:off x="923930" y="985712"/>
          <a:ext cx="7171671" cy="800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704" tIns="84704" rIns="84704" bIns="84704" numCol="1" spcCol="1270" anchor="ctr" anchorCtr="0">
          <a:noAutofit/>
        </a:bodyPr>
        <a:lstStyle/>
        <a:p>
          <a:pPr marL="0" lvl="0" indent="0" algn="l" defTabSz="666750">
            <a:lnSpc>
              <a:spcPct val="100000"/>
            </a:lnSpc>
            <a:spcBef>
              <a:spcPct val="0"/>
            </a:spcBef>
            <a:spcAft>
              <a:spcPct val="35000"/>
            </a:spcAft>
            <a:buNone/>
          </a:pPr>
          <a:r>
            <a:rPr lang="en-GB" sz="1500" b="1" kern="1200" dirty="0">
              <a:latin typeface="Century Gothic" panose="020B0502020202020204" pitchFamily="34" charset="0"/>
            </a:rPr>
            <a:t>The dataset underwent cleaning, including checking for duplicated rows and missing values and renaming columns.</a:t>
          </a:r>
          <a:endParaRPr lang="en-US" sz="1500" kern="1200" dirty="0">
            <a:latin typeface="Century Gothic" panose="020B0502020202020204" pitchFamily="34" charset="0"/>
          </a:endParaRPr>
        </a:p>
      </dsp:txBody>
      <dsp:txXfrm>
        <a:off x="923930" y="985712"/>
        <a:ext cx="7171671" cy="800349"/>
      </dsp:txXfrm>
    </dsp:sp>
    <dsp:sp modelId="{70F258E5-AF1B-496C-A9CA-81E71896F70E}">
      <dsp:nvSpPr>
        <dsp:cNvPr id="0" name=""/>
        <dsp:cNvSpPr/>
      </dsp:nvSpPr>
      <dsp:spPr>
        <a:xfrm>
          <a:off x="0" y="1972207"/>
          <a:ext cx="8156575" cy="799567"/>
        </a:xfrm>
        <a:prstGeom prst="roundRect">
          <a:avLst>
            <a:gd name="adj" fmla="val 10000"/>
          </a:avLst>
        </a:prstGeom>
        <a:solidFill>
          <a:srgbClr val="66FF99"/>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60435CC7-8F7A-443F-9B86-9E4807417D9C}">
      <dsp:nvSpPr>
        <dsp:cNvPr id="0" name=""/>
        <dsp:cNvSpPr/>
      </dsp:nvSpPr>
      <dsp:spPr>
        <a:xfrm>
          <a:off x="241869" y="2148901"/>
          <a:ext cx="440192" cy="439762"/>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CC3736-C340-45DE-A157-0C2444F719B6}">
      <dsp:nvSpPr>
        <dsp:cNvPr id="0" name=""/>
        <dsp:cNvSpPr/>
      </dsp:nvSpPr>
      <dsp:spPr>
        <a:xfrm>
          <a:off x="923930" y="1968999"/>
          <a:ext cx="7171671" cy="800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704" tIns="84704" rIns="84704" bIns="84704" numCol="1" spcCol="1270" anchor="ctr" anchorCtr="0">
          <a:noAutofit/>
        </a:bodyPr>
        <a:lstStyle/>
        <a:p>
          <a:pPr marL="0" lvl="0" indent="0" algn="l" defTabSz="666750">
            <a:lnSpc>
              <a:spcPct val="100000"/>
            </a:lnSpc>
            <a:spcBef>
              <a:spcPct val="0"/>
            </a:spcBef>
            <a:spcAft>
              <a:spcPct val="35000"/>
            </a:spcAft>
            <a:buNone/>
          </a:pPr>
          <a:r>
            <a:rPr lang="en-GB" sz="1500" b="1" kern="1200" dirty="0">
              <a:latin typeface="Century Gothic" panose="020B0502020202020204" pitchFamily="34" charset="0"/>
            </a:rPr>
            <a:t>Text pre-processing was undertaken to remove URLs and punctuations, fix contracted words, remove stop words and apply stemming and lemmatization.</a:t>
          </a:r>
          <a:endParaRPr lang="en-US" sz="1500" kern="1200" dirty="0">
            <a:latin typeface="Century Gothic" panose="020B0502020202020204" pitchFamily="34" charset="0"/>
          </a:endParaRPr>
        </a:p>
      </dsp:txBody>
      <dsp:txXfrm>
        <a:off x="923930" y="1968999"/>
        <a:ext cx="7171671" cy="8003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77FB2-495E-4D3E-88C7-346CA57C72AB}">
      <dsp:nvSpPr>
        <dsp:cNvPr id="0" name=""/>
        <dsp:cNvSpPr/>
      </dsp:nvSpPr>
      <dsp:spPr>
        <a:xfrm>
          <a:off x="589998" y="199789"/>
          <a:ext cx="713496" cy="7134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rgbClr val="27E527"/>
          </a:solidFill>
          <a:prstDash val="solid"/>
        </a:ln>
        <a:effectLst>
          <a:outerShdw blurRad="63500" sx="102000" sy="102000" algn="ctr" rotWithShape="0">
            <a:prstClr val="black">
              <a:alpha val="40000"/>
            </a:prstClr>
          </a:outerShdw>
        </a:effectLst>
        <a:scene3d>
          <a:camera prst="orthographicFront">
            <a:rot lat="0" lon="0" rev="0"/>
          </a:camera>
          <a:lightRig rig="soft" dir="t">
            <a:rot lat="0" lon="0" rev="0"/>
          </a:lightRig>
        </a:scene3d>
      </dsp:spPr>
      <dsp:style>
        <a:lnRef idx="2">
          <a:scrgbClr r="0" g="0" b="0"/>
        </a:lnRef>
        <a:fillRef idx="1">
          <a:scrgbClr r="0" g="0" b="0"/>
        </a:fillRef>
        <a:effectRef idx="0">
          <a:scrgbClr r="0" g="0" b="0"/>
        </a:effectRef>
        <a:fontRef idx="minor">
          <a:schemeClr val="lt1"/>
        </a:fontRef>
      </dsp:style>
    </dsp:sp>
    <dsp:sp modelId="{6ADDCB31-0513-4672-84B7-9A0CC4BC3BD8}">
      <dsp:nvSpPr>
        <dsp:cNvPr id="0" name=""/>
        <dsp:cNvSpPr/>
      </dsp:nvSpPr>
      <dsp:spPr>
        <a:xfrm>
          <a:off x="153972" y="1151156"/>
          <a:ext cx="1585546" cy="634218"/>
        </a:xfrm>
        <a:prstGeom prst="rect">
          <a:avLst/>
        </a:prstGeom>
        <a:solidFill>
          <a:srgbClr val="66FF99"/>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solidFill>
                <a:schemeClr val="tx2">
                  <a:lumMod val="50000"/>
                </a:schemeClr>
              </a:solidFill>
              <a:latin typeface="Century Gothic" panose="020B0502020202020204" pitchFamily="34" charset="0"/>
            </a:rPr>
            <a:t>Logistic Regression</a:t>
          </a:r>
          <a:endParaRPr lang="en-GB" sz="1600" b="1" kern="1200" dirty="0">
            <a:solidFill>
              <a:schemeClr val="tx2">
                <a:lumMod val="50000"/>
              </a:schemeClr>
            </a:solidFill>
            <a:latin typeface="Century Gothic" panose="020B0502020202020204" pitchFamily="34" charset="0"/>
          </a:endParaRPr>
        </a:p>
      </dsp:txBody>
      <dsp:txXfrm>
        <a:off x="153972" y="1151156"/>
        <a:ext cx="1585546" cy="634218"/>
      </dsp:txXfrm>
    </dsp:sp>
    <dsp:sp modelId="{A21BA728-64BA-42CC-9740-E593F4B41465}">
      <dsp:nvSpPr>
        <dsp:cNvPr id="0" name=""/>
        <dsp:cNvSpPr/>
      </dsp:nvSpPr>
      <dsp:spPr>
        <a:xfrm>
          <a:off x="2453015" y="199789"/>
          <a:ext cx="713496" cy="7134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rgbClr val="27E527"/>
          </a:solidFill>
          <a:prstDash val="solid"/>
        </a:ln>
        <a:effectLst>
          <a:outerShdw blurRad="63500" sx="102000" sy="102000" algn="ctr" rotWithShape="0">
            <a:prstClr val="black">
              <a:alpha val="40000"/>
            </a:prstClr>
          </a:outerShdw>
        </a:effectLst>
        <a:scene3d>
          <a:camera prst="orthographicFront">
            <a:rot lat="0" lon="0" rev="0"/>
          </a:camera>
          <a:lightRig rig="soft" dir="t">
            <a:rot lat="0" lon="0" rev="0"/>
          </a:lightRig>
        </a:scene3d>
      </dsp:spPr>
      <dsp:style>
        <a:lnRef idx="2">
          <a:scrgbClr r="0" g="0" b="0"/>
        </a:lnRef>
        <a:fillRef idx="1">
          <a:scrgbClr r="0" g="0" b="0"/>
        </a:fillRef>
        <a:effectRef idx="0">
          <a:scrgbClr r="0" g="0" b="0"/>
        </a:effectRef>
        <a:fontRef idx="minor">
          <a:schemeClr val="lt1"/>
        </a:fontRef>
      </dsp:style>
    </dsp:sp>
    <dsp:sp modelId="{73464BDD-4C51-4D8B-85B4-5DBCA68A1AAB}">
      <dsp:nvSpPr>
        <dsp:cNvPr id="0" name=""/>
        <dsp:cNvSpPr/>
      </dsp:nvSpPr>
      <dsp:spPr>
        <a:xfrm>
          <a:off x="2016990" y="1151156"/>
          <a:ext cx="1585546" cy="634218"/>
        </a:xfrm>
        <a:prstGeom prst="rect">
          <a:avLst/>
        </a:prstGeom>
        <a:solidFill>
          <a:srgbClr val="66FF99"/>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b="1" kern="1200" dirty="0">
              <a:solidFill>
                <a:schemeClr val="tx1"/>
              </a:solidFill>
              <a:latin typeface="Century Gothic" panose="020B0502020202020204" pitchFamily="34" charset="0"/>
            </a:rPr>
            <a:t>Support Vector Machine (SVM)</a:t>
          </a:r>
        </a:p>
      </dsp:txBody>
      <dsp:txXfrm>
        <a:off x="2016990" y="1151156"/>
        <a:ext cx="1585546" cy="634218"/>
      </dsp:txXfrm>
    </dsp:sp>
    <dsp:sp modelId="{A00C77E8-91FF-40AC-BA81-57238446E543}">
      <dsp:nvSpPr>
        <dsp:cNvPr id="0" name=""/>
        <dsp:cNvSpPr/>
      </dsp:nvSpPr>
      <dsp:spPr>
        <a:xfrm>
          <a:off x="4316033" y="199789"/>
          <a:ext cx="713496" cy="7134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rgbClr val="27E527"/>
          </a:solidFill>
          <a:prstDash val="solid"/>
        </a:ln>
        <a:effectLst>
          <a:outerShdw blurRad="63500" sx="102000" sy="102000" algn="ctr" rotWithShape="0">
            <a:prstClr val="black">
              <a:alpha val="40000"/>
            </a:prstClr>
          </a:outerShdw>
        </a:effectLst>
        <a:scene3d>
          <a:camera prst="orthographicFront">
            <a:rot lat="0" lon="0" rev="0"/>
          </a:camera>
          <a:lightRig rig="soft" dir="t">
            <a:rot lat="0" lon="0" rev="0"/>
          </a:lightRig>
        </a:scene3d>
      </dsp:spPr>
      <dsp:style>
        <a:lnRef idx="2">
          <a:scrgbClr r="0" g="0" b="0"/>
        </a:lnRef>
        <a:fillRef idx="1">
          <a:scrgbClr r="0" g="0" b="0"/>
        </a:fillRef>
        <a:effectRef idx="0">
          <a:scrgbClr r="0" g="0" b="0"/>
        </a:effectRef>
        <a:fontRef idx="minor">
          <a:schemeClr val="lt1"/>
        </a:fontRef>
      </dsp:style>
    </dsp:sp>
    <dsp:sp modelId="{9BC3D529-4233-4DC0-9999-9C99B55E3657}">
      <dsp:nvSpPr>
        <dsp:cNvPr id="0" name=""/>
        <dsp:cNvSpPr/>
      </dsp:nvSpPr>
      <dsp:spPr>
        <a:xfrm>
          <a:off x="3880007" y="1151156"/>
          <a:ext cx="1585546" cy="634218"/>
        </a:xfrm>
        <a:prstGeom prst="rect">
          <a:avLst/>
        </a:prstGeom>
        <a:solidFill>
          <a:srgbClr val="66FF99"/>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dirty="0">
              <a:solidFill>
                <a:schemeClr val="tx1"/>
              </a:solidFill>
              <a:latin typeface="Century Gothic" panose="020B0502020202020204" pitchFamily="34" charset="0"/>
            </a:rPr>
            <a:t>Random</a:t>
          </a:r>
          <a:r>
            <a:rPr lang="en-US" sz="1600" b="1" kern="1200" dirty="0">
              <a:latin typeface="Century Gothic" panose="020B0502020202020204" pitchFamily="34" charset="0"/>
            </a:rPr>
            <a:t> </a:t>
          </a:r>
          <a:r>
            <a:rPr lang="en-US" sz="1600" b="1" kern="1200" dirty="0">
              <a:solidFill>
                <a:schemeClr val="tx1"/>
              </a:solidFill>
              <a:latin typeface="Century Gothic" panose="020B0502020202020204" pitchFamily="34" charset="0"/>
            </a:rPr>
            <a:t>Forest</a:t>
          </a:r>
          <a:endParaRPr lang="en-GB" sz="1600" b="1" kern="1200" dirty="0">
            <a:solidFill>
              <a:schemeClr val="tx1"/>
            </a:solidFill>
            <a:latin typeface="Century Gothic" panose="020B0502020202020204" pitchFamily="34" charset="0"/>
          </a:endParaRPr>
        </a:p>
      </dsp:txBody>
      <dsp:txXfrm>
        <a:off x="3880007" y="1151156"/>
        <a:ext cx="1585546" cy="634218"/>
      </dsp:txXfrm>
    </dsp:sp>
    <dsp:sp modelId="{D3676493-02A8-4E95-9EFA-D64C1CA7EE98}">
      <dsp:nvSpPr>
        <dsp:cNvPr id="0" name=""/>
        <dsp:cNvSpPr/>
      </dsp:nvSpPr>
      <dsp:spPr>
        <a:xfrm>
          <a:off x="6179050" y="199789"/>
          <a:ext cx="713496" cy="7134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rgbClr val="27E527"/>
          </a:solidFill>
          <a:prstDash val="solid"/>
        </a:ln>
        <a:effectLst>
          <a:outerShdw blurRad="63500" sx="102000" sy="102000" algn="ctr" rotWithShape="0">
            <a:prstClr val="black">
              <a:alpha val="40000"/>
            </a:prstClr>
          </a:outerShdw>
        </a:effectLst>
        <a:scene3d>
          <a:camera prst="orthographicFront">
            <a:rot lat="0" lon="0" rev="0"/>
          </a:camera>
          <a:lightRig rig="soft" dir="t">
            <a:rot lat="0" lon="0" rev="0"/>
          </a:lightRig>
        </a:scene3d>
      </dsp:spPr>
      <dsp:style>
        <a:lnRef idx="2">
          <a:scrgbClr r="0" g="0" b="0"/>
        </a:lnRef>
        <a:fillRef idx="1">
          <a:scrgbClr r="0" g="0" b="0"/>
        </a:fillRef>
        <a:effectRef idx="0">
          <a:scrgbClr r="0" g="0" b="0"/>
        </a:effectRef>
        <a:fontRef idx="minor">
          <a:schemeClr val="lt1"/>
        </a:fontRef>
      </dsp:style>
    </dsp:sp>
    <dsp:sp modelId="{24091829-5A41-4ED5-A1E3-37DF13846797}">
      <dsp:nvSpPr>
        <dsp:cNvPr id="0" name=""/>
        <dsp:cNvSpPr/>
      </dsp:nvSpPr>
      <dsp:spPr>
        <a:xfrm>
          <a:off x="5743025" y="1151156"/>
          <a:ext cx="1585546" cy="634218"/>
        </a:xfrm>
        <a:prstGeom prst="rect">
          <a:avLst/>
        </a:prstGeom>
        <a:solidFill>
          <a:srgbClr val="66FF99"/>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GB" sz="1600" b="1" kern="1200" dirty="0">
              <a:solidFill>
                <a:schemeClr val="tx1"/>
              </a:solidFill>
              <a:latin typeface="Century Gothic" panose="020B0502020202020204" pitchFamily="34" charset="0"/>
            </a:rPr>
            <a:t>Naive</a:t>
          </a:r>
          <a:r>
            <a:rPr lang="en-GB" sz="1600" b="1" kern="1200" dirty="0">
              <a:latin typeface="Century Gothic" panose="020B0502020202020204" pitchFamily="34" charset="0"/>
            </a:rPr>
            <a:t> </a:t>
          </a:r>
          <a:r>
            <a:rPr lang="en-GB" sz="1600" b="1" kern="1200" dirty="0">
              <a:solidFill>
                <a:schemeClr val="tx1"/>
              </a:solidFill>
              <a:latin typeface="Century Gothic" panose="020B0502020202020204" pitchFamily="34" charset="0"/>
            </a:rPr>
            <a:t>Bayes</a:t>
          </a:r>
        </a:p>
      </dsp:txBody>
      <dsp:txXfrm>
        <a:off x="5743025" y="1151156"/>
        <a:ext cx="1585546" cy="6342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5FFC0-31A5-416D-BC07-FA9D8C46F377}">
      <dsp:nvSpPr>
        <dsp:cNvPr id="0" name=""/>
        <dsp:cNvSpPr/>
      </dsp:nvSpPr>
      <dsp:spPr>
        <a:xfrm>
          <a:off x="2068" y="-77036"/>
          <a:ext cx="2038032" cy="3208172"/>
        </a:xfrm>
        <a:prstGeom prst="rect">
          <a:avLst/>
        </a:prstGeom>
        <a:solidFill>
          <a:srgbClr val="66FF99">
            <a:alpha val="90000"/>
          </a:srgb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157393" tIns="330200" rIns="157393" bIns="330200" numCol="1" spcCol="1270" anchor="t" anchorCtr="0">
          <a:noAutofit/>
        </a:bodyPr>
        <a:lstStyle/>
        <a:p>
          <a:pPr marL="0" lvl="0" indent="0" algn="l" defTabSz="577850">
            <a:lnSpc>
              <a:spcPct val="90000"/>
            </a:lnSpc>
            <a:spcBef>
              <a:spcPct val="0"/>
            </a:spcBef>
            <a:spcAft>
              <a:spcPct val="35000"/>
            </a:spcAft>
            <a:buNone/>
          </a:pPr>
          <a:r>
            <a:rPr lang="en-GB" sz="1300" b="1" i="0" kern="1200" dirty="0">
              <a:solidFill>
                <a:schemeClr val="tx2">
                  <a:lumMod val="50000"/>
                </a:schemeClr>
              </a:solidFill>
              <a:latin typeface="Century Gothic" panose="020B0502020202020204" pitchFamily="34" charset="0"/>
            </a:rPr>
            <a:t>Surpassed other models with a high overall accuracy score of 88% making it more reliable for sentiment analysis tasks.</a:t>
          </a:r>
          <a:endParaRPr lang="en-US" sz="1300" b="1" kern="1200" dirty="0">
            <a:solidFill>
              <a:schemeClr val="tx2">
                <a:lumMod val="50000"/>
              </a:schemeClr>
            </a:solidFill>
            <a:latin typeface="Century Gothic" panose="020B0502020202020204" pitchFamily="34" charset="0"/>
          </a:endParaRPr>
        </a:p>
      </dsp:txBody>
      <dsp:txXfrm>
        <a:off x="2068" y="1142069"/>
        <a:ext cx="2038032" cy="1924903"/>
      </dsp:txXfrm>
    </dsp:sp>
    <dsp:sp modelId="{A68F2985-D9B4-49D3-A7DC-AEEDF9BCDDC1}">
      <dsp:nvSpPr>
        <dsp:cNvPr id="0" name=""/>
        <dsp:cNvSpPr/>
      </dsp:nvSpPr>
      <dsp:spPr>
        <a:xfrm>
          <a:off x="816687" y="493291"/>
          <a:ext cx="408794" cy="654361"/>
        </a:xfrm>
        <a:prstGeom prst="ellipse">
          <a:avLst/>
        </a:prstGeom>
        <a:solidFill>
          <a:srgbClr val="C00000"/>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1">
          <a:scrgbClr r="0" g="0" b="0"/>
        </a:effectRef>
        <a:fontRef idx="minor">
          <a:schemeClr val="lt1"/>
        </a:fontRef>
      </dsp:style>
      <dsp:txBody>
        <a:bodyPr spcFirstLastPara="0" vert="horz" wrap="square" lIns="18070" tIns="12700" rIns="18070" bIns="12700" numCol="1" spcCol="1270" anchor="ctr" anchorCtr="0">
          <a:noAutofit/>
        </a:bodyPr>
        <a:lstStyle/>
        <a:p>
          <a:pPr marL="0" lvl="0" indent="0" algn="ctr" defTabSz="844550">
            <a:lnSpc>
              <a:spcPct val="90000"/>
            </a:lnSpc>
            <a:spcBef>
              <a:spcPct val="0"/>
            </a:spcBef>
            <a:spcAft>
              <a:spcPct val="35000"/>
            </a:spcAft>
            <a:buNone/>
          </a:pPr>
          <a:r>
            <a:rPr lang="en-US" sz="1900" kern="1200"/>
            <a:t>1</a:t>
          </a:r>
          <a:endParaRPr lang="en-US" sz="1900" kern="1200" dirty="0"/>
        </a:p>
      </dsp:txBody>
      <dsp:txXfrm>
        <a:off x="876553" y="589120"/>
        <a:ext cx="289062" cy="462703"/>
      </dsp:txXfrm>
    </dsp:sp>
    <dsp:sp modelId="{B5990EE3-3DF0-454A-A878-1B4EB4696E6C}">
      <dsp:nvSpPr>
        <dsp:cNvPr id="0" name=""/>
        <dsp:cNvSpPr/>
      </dsp:nvSpPr>
      <dsp:spPr>
        <a:xfrm>
          <a:off x="11687" y="2940133"/>
          <a:ext cx="2018792" cy="72"/>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58C9472C-F47B-484D-9CB1-883A3F554B08}">
      <dsp:nvSpPr>
        <dsp:cNvPr id="0" name=""/>
        <dsp:cNvSpPr/>
      </dsp:nvSpPr>
      <dsp:spPr>
        <a:xfrm>
          <a:off x="2241979" y="-77036"/>
          <a:ext cx="2018792" cy="3208172"/>
        </a:xfrm>
        <a:prstGeom prst="rect">
          <a:avLst/>
        </a:prstGeom>
        <a:solidFill>
          <a:srgbClr val="66FF99">
            <a:alpha val="90000"/>
          </a:srgb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157393" tIns="330200" rIns="157393" bIns="330200" numCol="1" spcCol="1270" anchor="t" anchorCtr="0">
          <a:noAutofit/>
        </a:bodyPr>
        <a:lstStyle/>
        <a:p>
          <a:pPr marL="0" lvl="0" indent="0" algn="l" defTabSz="577850">
            <a:lnSpc>
              <a:spcPct val="90000"/>
            </a:lnSpc>
            <a:spcBef>
              <a:spcPct val="0"/>
            </a:spcBef>
            <a:spcAft>
              <a:spcPct val="35000"/>
            </a:spcAft>
            <a:buNone/>
          </a:pPr>
          <a:r>
            <a:rPr lang="en-US" sz="1300" b="1" i="0" kern="1200" dirty="0">
              <a:solidFill>
                <a:schemeClr val="tx1"/>
              </a:solidFill>
              <a:latin typeface="Century Gothic" panose="020B0502020202020204" pitchFamily="34" charset="0"/>
            </a:rPr>
            <a:t>Strong across all classes, especially in the negative class (F1: 0.96), with improvements in neutral and positive sentiment detection.</a:t>
          </a:r>
          <a:endParaRPr lang="en-US" sz="1300" b="1" kern="1200" dirty="0">
            <a:solidFill>
              <a:schemeClr val="tx1"/>
            </a:solidFill>
            <a:latin typeface="Century Gothic" panose="020B0502020202020204" pitchFamily="34" charset="0"/>
          </a:endParaRPr>
        </a:p>
      </dsp:txBody>
      <dsp:txXfrm>
        <a:off x="2241979" y="1142069"/>
        <a:ext cx="2018792" cy="1924903"/>
      </dsp:txXfrm>
    </dsp:sp>
    <dsp:sp modelId="{DC9891C8-9BE5-4F8F-AF37-F17828D372BE}">
      <dsp:nvSpPr>
        <dsp:cNvPr id="0" name=""/>
        <dsp:cNvSpPr/>
      </dsp:nvSpPr>
      <dsp:spPr>
        <a:xfrm>
          <a:off x="3057451" y="523807"/>
          <a:ext cx="387848" cy="593330"/>
        </a:xfrm>
        <a:prstGeom prst="ellipse">
          <a:avLst/>
        </a:prstGeom>
        <a:solidFill>
          <a:srgbClr val="C00000"/>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1">
          <a:scrgbClr r="0" g="0" b="0"/>
        </a:effectRef>
        <a:fontRef idx="minor">
          <a:schemeClr val="lt1"/>
        </a:fontRef>
      </dsp:style>
      <dsp:txBody>
        <a:bodyPr spcFirstLastPara="0" vert="horz" wrap="square" lIns="18070" tIns="12700" rIns="18070" bIns="12700" numCol="1" spcCol="1270" anchor="ctr" anchorCtr="0">
          <a:noAutofit/>
        </a:bodyPr>
        <a:lstStyle/>
        <a:p>
          <a:pPr marL="0" lvl="0" indent="0" algn="ctr" defTabSz="844550">
            <a:lnSpc>
              <a:spcPct val="90000"/>
            </a:lnSpc>
            <a:spcBef>
              <a:spcPct val="0"/>
            </a:spcBef>
            <a:spcAft>
              <a:spcPct val="35000"/>
            </a:spcAft>
            <a:buNone/>
          </a:pPr>
          <a:r>
            <a:rPr lang="en-US" sz="1900" kern="1200"/>
            <a:t>2</a:t>
          </a:r>
          <a:endParaRPr lang="en-US" sz="1900" kern="1200" dirty="0"/>
        </a:p>
      </dsp:txBody>
      <dsp:txXfrm>
        <a:off x="3114250" y="610698"/>
        <a:ext cx="274250" cy="419548"/>
      </dsp:txXfrm>
    </dsp:sp>
    <dsp:sp modelId="{ADF30BEC-7E01-4DB6-B05B-66661A20DC84}">
      <dsp:nvSpPr>
        <dsp:cNvPr id="0" name=""/>
        <dsp:cNvSpPr/>
      </dsp:nvSpPr>
      <dsp:spPr>
        <a:xfrm>
          <a:off x="2241979" y="2939449"/>
          <a:ext cx="2018792" cy="144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1995B3E3-BCA1-4997-9E72-B94CDD538FAB}">
      <dsp:nvSpPr>
        <dsp:cNvPr id="0" name=""/>
        <dsp:cNvSpPr/>
      </dsp:nvSpPr>
      <dsp:spPr>
        <a:xfrm>
          <a:off x="4462651" y="-77036"/>
          <a:ext cx="2018792" cy="3208172"/>
        </a:xfrm>
        <a:prstGeom prst="rect">
          <a:avLst/>
        </a:prstGeom>
        <a:solidFill>
          <a:srgbClr val="66FF99">
            <a:alpha val="90000"/>
          </a:srgb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157393" tIns="330200" rIns="157393" bIns="330200" numCol="1" spcCol="1270" anchor="t" anchorCtr="0">
          <a:noAutofit/>
        </a:bodyPr>
        <a:lstStyle/>
        <a:p>
          <a:pPr marL="0" lvl="0" indent="0" algn="l" defTabSz="577850">
            <a:lnSpc>
              <a:spcPct val="90000"/>
            </a:lnSpc>
            <a:spcBef>
              <a:spcPct val="0"/>
            </a:spcBef>
            <a:spcAft>
              <a:spcPct val="35000"/>
            </a:spcAft>
            <a:buFont typeface="+mj-lt"/>
            <a:buNone/>
          </a:pPr>
          <a:r>
            <a:rPr lang="en-US" sz="1300" b="1" kern="1200" dirty="0">
              <a:latin typeface="Century Gothic" panose="020B0502020202020204" pitchFamily="34" charset="0"/>
            </a:rPr>
            <a:t>The overall balance in performance across categories reflects a well-rounded model suitable for nuanced sentiment analysis</a:t>
          </a:r>
          <a:r>
            <a:rPr lang="en-US" sz="1300" kern="1200" dirty="0"/>
            <a:t>.</a:t>
          </a:r>
          <a:endParaRPr lang="en-US" sz="1300" b="1" kern="1200" dirty="0">
            <a:solidFill>
              <a:schemeClr val="tx2">
                <a:lumMod val="50000"/>
              </a:schemeClr>
            </a:solidFill>
            <a:latin typeface="Century Gothic" panose="020B0502020202020204" pitchFamily="34" charset="0"/>
          </a:endParaRPr>
        </a:p>
      </dsp:txBody>
      <dsp:txXfrm>
        <a:off x="4462651" y="1142069"/>
        <a:ext cx="2018792" cy="1924903"/>
      </dsp:txXfrm>
    </dsp:sp>
    <dsp:sp modelId="{463BB820-6795-4ADB-835F-78494ED65E51}">
      <dsp:nvSpPr>
        <dsp:cNvPr id="0" name=""/>
        <dsp:cNvSpPr/>
      </dsp:nvSpPr>
      <dsp:spPr>
        <a:xfrm>
          <a:off x="5254795" y="545979"/>
          <a:ext cx="434504" cy="548985"/>
        </a:xfrm>
        <a:prstGeom prst="ellipse">
          <a:avLst/>
        </a:prstGeom>
        <a:solidFill>
          <a:srgbClr val="C00000"/>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1">
          <a:scrgbClr r="0" g="0" b="0"/>
        </a:effectRef>
        <a:fontRef idx="minor">
          <a:schemeClr val="lt1"/>
        </a:fontRef>
      </dsp:style>
      <dsp:txBody>
        <a:bodyPr spcFirstLastPara="0" vert="horz" wrap="square" lIns="18070" tIns="12700" rIns="18070" bIns="12700" numCol="1" spcCol="1270" anchor="ctr" anchorCtr="0">
          <a:noAutofit/>
        </a:bodyPr>
        <a:lstStyle/>
        <a:p>
          <a:pPr marL="0" lvl="0" indent="0" algn="ctr" defTabSz="844550">
            <a:lnSpc>
              <a:spcPct val="90000"/>
            </a:lnSpc>
            <a:spcBef>
              <a:spcPct val="0"/>
            </a:spcBef>
            <a:spcAft>
              <a:spcPct val="35000"/>
            </a:spcAft>
            <a:buNone/>
          </a:pPr>
          <a:r>
            <a:rPr lang="en-US" sz="1900" kern="1200"/>
            <a:t>3</a:t>
          </a:r>
          <a:endParaRPr lang="en-US" sz="1900" kern="1200" dirty="0"/>
        </a:p>
      </dsp:txBody>
      <dsp:txXfrm>
        <a:off x="5318427" y="626376"/>
        <a:ext cx="307240" cy="388191"/>
      </dsp:txXfrm>
    </dsp:sp>
    <dsp:sp modelId="{E687CD6F-5229-4D88-A3BD-DF954E4F399D}">
      <dsp:nvSpPr>
        <dsp:cNvPr id="0" name=""/>
        <dsp:cNvSpPr/>
      </dsp:nvSpPr>
      <dsp:spPr>
        <a:xfrm>
          <a:off x="4462651" y="2940133"/>
          <a:ext cx="2018792" cy="72"/>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 modelId="{A0F796B7-73AC-4B96-BBCF-EBE442B5C57B}">
      <dsp:nvSpPr>
        <dsp:cNvPr id="0" name=""/>
        <dsp:cNvSpPr/>
      </dsp:nvSpPr>
      <dsp:spPr>
        <a:xfrm>
          <a:off x="6683323" y="-77036"/>
          <a:ext cx="2018792" cy="3208172"/>
        </a:xfrm>
        <a:prstGeom prst="rect">
          <a:avLst/>
        </a:prstGeom>
        <a:solidFill>
          <a:srgbClr val="66FF99">
            <a:alpha val="90000"/>
          </a:srgbClr>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0">
          <a:scrgbClr r="0" g="0" b="0"/>
        </a:effectRef>
        <a:fontRef idx="minor"/>
      </dsp:style>
      <dsp:txBody>
        <a:bodyPr spcFirstLastPara="0" vert="horz" wrap="square" lIns="157393" tIns="330200" rIns="157393" bIns="330200" numCol="1" spcCol="1270" anchor="t" anchorCtr="0">
          <a:noAutofit/>
        </a:bodyPr>
        <a:lstStyle/>
        <a:p>
          <a:pPr marL="0" lvl="0" indent="0" algn="l" defTabSz="555625">
            <a:lnSpc>
              <a:spcPct val="90000"/>
            </a:lnSpc>
            <a:spcBef>
              <a:spcPct val="0"/>
            </a:spcBef>
            <a:spcAft>
              <a:spcPct val="35000"/>
            </a:spcAft>
            <a:buNone/>
          </a:pPr>
          <a:r>
            <a:rPr lang="en-US" sz="1250" b="1" kern="1200" dirty="0">
              <a:solidFill>
                <a:schemeClr val="tx2">
                  <a:lumMod val="50000"/>
                </a:schemeClr>
              </a:solidFill>
              <a:latin typeface="Century Gothic" panose="020B0502020202020204" pitchFamily="34" charset="0"/>
            </a:rPr>
            <a:t>These strengths highlight the model's potential for delivering valuable insights into customer sentiment and guiding effective marketing strategies.</a:t>
          </a:r>
        </a:p>
      </dsp:txBody>
      <dsp:txXfrm>
        <a:off x="6683323" y="1142069"/>
        <a:ext cx="2018792" cy="1924903"/>
      </dsp:txXfrm>
    </dsp:sp>
    <dsp:sp modelId="{2F8C9DA6-E793-40D5-9AA8-8B96FDEB6CAA}">
      <dsp:nvSpPr>
        <dsp:cNvPr id="0" name=""/>
        <dsp:cNvSpPr/>
      </dsp:nvSpPr>
      <dsp:spPr>
        <a:xfrm>
          <a:off x="7432985" y="557540"/>
          <a:ext cx="519469" cy="525863"/>
        </a:xfrm>
        <a:prstGeom prst="ellipse">
          <a:avLst/>
        </a:prstGeom>
        <a:solidFill>
          <a:srgbClr val="C00000"/>
        </a:solidFill>
        <a:ln w="25400" cap="flat" cmpd="sng" algn="ctr">
          <a:noFill/>
          <a:prstDash val="solid"/>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2">
          <a:scrgbClr r="0" g="0" b="0"/>
        </a:lnRef>
        <a:fillRef idx="1">
          <a:scrgbClr r="0" g="0" b="0"/>
        </a:fillRef>
        <a:effectRef idx="1">
          <a:scrgbClr r="0" g="0" b="0"/>
        </a:effectRef>
        <a:fontRef idx="minor">
          <a:schemeClr val="lt1"/>
        </a:fontRef>
      </dsp:style>
      <dsp:txBody>
        <a:bodyPr spcFirstLastPara="0" vert="horz" wrap="square" lIns="18070" tIns="12700" rIns="18070" bIns="12700" numCol="1" spcCol="1270" anchor="ctr" anchorCtr="0">
          <a:noAutofit/>
        </a:bodyPr>
        <a:lstStyle/>
        <a:p>
          <a:pPr marL="0" lvl="0" indent="0" algn="ctr" defTabSz="844550">
            <a:lnSpc>
              <a:spcPct val="90000"/>
            </a:lnSpc>
            <a:spcBef>
              <a:spcPct val="0"/>
            </a:spcBef>
            <a:spcAft>
              <a:spcPct val="35000"/>
            </a:spcAft>
            <a:buNone/>
          </a:pPr>
          <a:r>
            <a:rPr lang="en-US" sz="1900" kern="1200"/>
            <a:t>4</a:t>
          </a:r>
          <a:endParaRPr lang="en-US" sz="1900" kern="1200" dirty="0"/>
        </a:p>
      </dsp:txBody>
      <dsp:txXfrm>
        <a:off x="7509059" y="634551"/>
        <a:ext cx="367321" cy="371841"/>
      </dsp:txXfrm>
    </dsp:sp>
    <dsp:sp modelId="{A50C557C-B636-416A-ABDA-D520E49C9C3A}">
      <dsp:nvSpPr>
        <dsp:cNvPr id="0" name=""/>
        <dsp:cNvSpPr/>
      </dsp:nvSpPr>
      <dsp:spPr>
        <a:xfrm>
          <a:off x="6683323" y="2940133"/>
          <a:ext cx="2018792" cy="72"/>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A11991-C46B-49F1-AA2F-2888BA2338A3}">
      <dsp:nvSpPr>
        <dsp:cNvPr id="0" name=""/>
        <dsp:cNvSpPr/>
      </dsp:nvSpPr>
      <dsp:spPr>
        <a:xfrm>
          <a:off x="13749" y="340770"/>
          <a:ext cx="711018" cy="711018"/>
        </a:xfrm>
        <a:prstGeom prst="ellipse">
          <a:avLst/>
        </a:prstGeom>
        <a:solidFill>
          <a:schemeClr val="bg1">
            <a:lumMod val="95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E8DFF0C3-CD97-4A9B-B6F8-C7656569AFF7}">
      <dsp:nvSpPr>
        <dsp:cNvPr id="0" name=""/>
        <dsp:cNvSpPr/>
      </dsp:nvSpPr>
      <dsp:spPr>
        <a:xfrm>
          <a:off x="163063" y="490084"/>
          <a:ext cx="412390" cy="4123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C10CF6D-9A26-4E6D-B3FF-C7954053A3E1}">
      <dsp:nvSpPr>
        <dsp:cNvPr id="0" name=""/>
        <dsp:cNvSpPr/>
      </dsp:nvSpPr>
      <dsp:spPr>
        <a:xfrm>
          <a:off x="877128" y="16080"/>
          <a:ext cx="1675971" cy="1360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endParaRPr lang="en-US" sz="1200" b="1" i="0" kern="1200" dirty="0">
            <a:solidFill>
              <a:srgbClr val="27E527"/>
            </a:solidFill>
            <a:highlight>
              <a:srgbClr val="000000"/>
            </a:highlight>
            <a:latin typeface="Century Gothic" panose="020B0502020202020204" pitchFamily="34" charset="0"/>
          </a:endParaRPr>
        </a:p>
        <a:p>
          <a:pPr marL="0" lvl="0" indent="0" algn="l" defTabSz="533400">
            <a:lnSpc>
              <a:spcPct val="100000"/>
            </a:lnSpc>
            <a:spcBef>
              <a:spcPct val="0"/>
            </a:spcBef>
            <a:spcAft>
              <a:spcPct val="35000"/>
            </a:spcAft>
            <a:buNone/>
          </a:pPr>
          <a:endParaRPr lang="en-US" sz="1200" b="1" i="0" kern="1200" dirty="0">
            <a:solidFill>
              <a:srgbClr val="27E527"/>
            </a:solidFill>
            <a:highlight>
              <a:srgbClr val="000000"/>
            </a:highlight>
            <a:latin typeface="Century Gothic" panose="020B0502020202020204" pitchFamily="34" charset="0"/>
          </a:endParaRPr>
        </a:p>
        <a:p>
          <a:pPr marL="0" lvl="0" indent="0" algn="l" defTabSz="533400">
            <a:lnSpc>
              <a:spcPct val="100000"/>
            </a:lnSpc>
            <a:spcBef>
              <a:spcPct val="0"/>
            </a:spcBef>
            <a:spcAft>
              <a:spcPct val="35000"/>
            </a:spcAft>
            <a:buNone/>
          </a:pPr>
          <a:r>
            <a:rPr lang="en-US" sz="1200" b="1" i="0" kern="1200" dirty="0">
              <a:solidFill>
                <a:schemeClr val="bg1">
                  <a:lumMod val="50000"/>
                </a:schemeClr>
              </a:solidFill>
              <a:latin typeface="Century Gothic" panose="020B0502020202020204" pitchFamily="34" charset="0"/>
            </a:rPr>
            <a:t>Enhanced customer engagement is recommended to deduce the exact feeling towards the brand or product where the sentiment is majorly neutral</a:t>
          </a:r>
        </a:p>
        <a:p>
          <a:pPr marL="0" lvl="0" indent="0" algn="l" defTabSz="533400">
            <a:lnSpc>
              <a:spcPct val="100000"/>
            </a:lnSpc>
            <a:spcBef>
              <a:spcPct val="0"/>
            </a:spcBef>
            <a:spcAft>
              <a:spcPct val="35000"/>
            </a:spcAft>
            <a:buNone/>
          </a:pPr>
          <a:endParaRPr lang="en-US" sz="1200" b="1" kern="1200" dirty="0">
            <a:solidFill>
              <a:srgbClr val="27E527"/>
            </a:solidFill>
            <a:highlight>
              <a:srgbClr val="000000"/>
            </a:highlight>
            <a:latin typeface="Century Gothic" panose="020B0502020202020204" pitchFamily="34" charset="0"/>
          </a:endParaRPr>
        </a:p>
      </dsp:txBody>
      <dsp:txXfrm>
        <a:off x="877128" y="16080"/>
        <a:ext cx="1675971" cy="1360397"/>
      </dsp:txXfrm>
    </dsp:sp>
    <dsp:sp modelId="{6106E36E-C6A1-493D-AAC6-56683A92C809}">
      <dsp:nvSpPr>
        <dsp:cNvPr id="0" name=""/>
        <dsp:cNvSpPr/>
      </dsp:nvSpPr>
      <dsp:spPr>
        <a:xfrm>
          <a:off x="3090212" y="319454"/>
          <a:ext cx="711018" cy="711018"/>
        </a:xfrm>
        <a:prstGeom prst="ellipse">
          <a:avLst/>
        </a:prstGeom>
        <a:solidFill>
          <a:schemeClr val="bg1">
            <a:lumMod val="95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5DFFB5D0-660F-4D40-8DC0-346FECBE644C}">
      <dsp:nvSpPr>
        <dsp:cNvPr id="0" name=""/>
        <dsp:cNvSpPr/>
      </dsp:nvSpPr>
      <dsp:spPr>
        <a:xfrm>
          <a:off x="3250182" y="404389"/>
          <a:ext cx="412390" cy="4123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9208BD-94A5-4896-A4C1-F3E01071E611}">
      <dsp:nvSpPr>
        <dsp:cNvPr id="0" name=""/>
        <dsp:cNvSpPr/>
      </dsp:nvSpPr>
      <dsp:spPr>
        <a:xfrm>
          <a:off x="3857682" y="40916"/>
          <a:ext cx="1675971" cy="1182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solidFill>
                <a:schemeClr val="bg1">
                  <a:lumMod val="50000"/>
                </a:schemeClr>
              </a:solidFill>
              <a:latin typeface="Century Gothic" panose="020B0502020202020204" pitchFamily="34" charset="0"/>
            </a:rPr>
            <a:t>Increased Marketing and Advertising spend for Google brand to balance market dominance with Apple.</a:t>
          </a:r>
        </a:p>
      </dsp:txBody>
      <dsp:txXfrm>
        <a:off x="3857682" y="40916"/>
        <a:ext cx="1675971" cy="1182856"/>
      </dsp:txXfrm>
    </dsp:sp>
    <dsp:sp modelId="{58E341ED-CC12-494B-8662-61F7CD332D3A}">
      <dsp:nvSpPr>
        <dsp:cNvPr id="0" name=""/>
        <dsp:cNvSpPr/>
      </dsp:nvSpPr>
      <dsp:spPr>
        <a:xfrm>
          <a:off x="5676500" y="340770"/>
          <a:ext cx="711018" cy="711018"/>
        </a:xfrm>
        <a:prstGeom prst="ellipse">
          <a:avLst/>
        </a:prstGeom>
        <a:solidFill>
          <a:schemeClr val="bg1">
            <a:lumMod val="95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71B4BF6E-2E65-4B97-A387-F72A9EC7632F}">
      <dsp:nvSpPr>
        <dsp:cNvPr id="0" name=""/>
        <dsp:cNvSpPr/>
      </dsp:nvSpPr>
      <dsp:spPr>
        <a:xfrm>
          <a:off x="5825814" y="490084"/>
          <a:ext cx="412390" cy="4123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BD34DE-0F8D-4447-91EA-0E6D5F36676E}">
      <dsp:nvSpPr>
        <dsp:cNvPr id="0" name=""/>
        <dsp:cNvSpPr/>
      </dsp:nvSpPr>
      <dsp:spPr>
        <a:xfrm>
          <a:off x="6539879" y="16080"/>
          <a:ext cx="1675971" cy="1360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solidFill>
                <a:schemeClr val="bg1">
                  <a:lumMod val="50000"/>
                </a:schemeClr>
              </a:solidFill>
              <a:latin typeface="Century Gothic" panose="020B0502020202020204" pitchFamily="34" charset="0"/>
            </a:rPr>
            <a:t>Allocate budget towards a tuned NLP model for sentiment classification. This will reduce human bias and improve accuracy.</a:t>
          </a:r>
        </a:p>
      </dsp:txBody>
      <dsp:txXfrm>
        <a:off x="6539879" y="16080"/>
        <a:ext cx="1675971" cy="1360397"/>
      </dsp:txXfrm>
    </dsp:sp>
    <dsp:sp modelId="{F0EDE2B1-AFA5-4239-8E39-63DD3A2B3A85}">
      <dsp:nvSpPr>
        <dsp:cNvPr id="0" name=""/>
        <dsp:cNvSpPr/>
      </dsp:nvSpPr>
      <dsp:spPr>
        <a:xfrm>
          <a:off x="717046" y="2234071"/>
          <a:ext cx="711018" cy="711018"/>
        </a:xfrm>
        <a:prstGeom prst="ellipse">
          <a:avLst/>
        </a:prstGeom>
        <a:solidFill>
          <a:schemeClr val="bg1">
            <a:lumMod val="95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E32B581C-6EF8-4D6B-B713-F20DF8C30FF9}">
      <dsp:nvSpPr>
        <dsp:cNvPr id="0" name=""/>
        <dsp:cNvSpPr/>
      </dsp:nvSpPr>
      <dsp:spPr>
        <a:xfrm>
          <a:off x="866362" y="2383385"/>
          <a:ext cx="412390" cy="4123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D38848-8EF5-40AD-A9AE-25488A9DB0D1}">
      <dsp:nvSpPr>
        <dsp:cNvPr id="0" name=""/>
        <dsp:cNvSpPr/>
      </dsp:nvSpPr>
      <dsp:spPr>
        <a:xfrm>
          <a:off x="1466249" y="2137323"/>
          <a:ext cx="2138740" cy="98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solidFill>
                <a:schemeClr val="bg1">
                  <a:lumMod val="50000"/>
                </a:schemeClr>
              </a:solidFill>
              <a:latin typeface="Century Gothic" panose="020B0502020202020204" pitchFamily="34" charset="0"/>
            </a:rPr>
            <a:t>Tailored Marketing Campaigns; develop targeted marketing strategies for different sentiment groups.</a:t>
          </a:r>
        </a:p>
      </dsp:txBody>
      <dsp:txXfrm>
        <a:off x="1466249" y="2137323"/>
        <a:ext cx="2138740" cy="989765"/>
      </dsp:txXfrm>
    </dsp:sp>
    <dsp:sp modelId="{9C22EAA8-7C36-4790-9025-342B5BE4DF21}">
      <dsp:nvSpPr>
        <dsp:cNvPr id="0" name=""/>
        <dsp:cNvSpPr/>
      </dsp:nvSpPr>
      <dsp:spPr>
        <a:xfrm>
          <a:off x="3864644" y="2266038"/>
          <a:ext cx="711018" cy="711018"/>
        </a:xfrm>
        <a:prstGeom prst="ellipse">
          <a:avLst/>
        </a:prstGeom>
        <a:solidFill>
          <a:schemeClr val="bg1">
            <a:lumMod val="95000"/>
            <a:hueOff val="0"/>
            <a:satOff val="0"/>
            <a:lumOff val="0"/>
            <a:alphaOff val="0"/>
          </a:schemeClr>
        </a:solidFill>
        <a:ln>
          <a:no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1">
          <a:scrgbClr r="0" g="0" b="0"/>
        </a:fillRef>
        <a:effectRef idx="0">
          <a:scrgbClr r="0" g="0" b="0"/>
        </a:effectRef>
        <a:fontRef idx="minor"/>
      </dsp:style>
    </dsp:sp>
    <dsp:sp modelId="{06DBBC58-1D6E-4118-AE8A-2DE23F4F3195}">
      <dsp:nvSpPr>
        <dsp:cNvPr id="0" name=""/>
        <dsp:cNvSpPr/>
      </dsp:nvSpPr>
      <dsp:spPr>
        <a:xfrm>
          <a:off x="4038999" y="2415353"/>
          <a:ext cx="412390" cy="4123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541FEE-7BB1-43D4-B365-E3C5EB95DA36}">
      <dsp:nvSpPr>
        <dsp:cNvPr id="0" name=""/>
        <dsp:cNvSpPr/>
      </dsp:nvSpPr>
      <dsp:spPr>
        <a:xfrm>
          <a:off x="4805133" y="1947421"/>
          <a:ext cx="1884880" cy="1316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US" sz="1200" b="1" kern="1200" dirty="0">
              <a:solidFill>
                <a:schemeClr val="bg1">
                  <a:lumMod val="50000"/>
                </a:schemeClr>
              </a:solidFill>
              <a:latin typeface="Century Gothic" panose="020B0502020202020204" pitchFamily="34" charset="0"/>
            </a:rPr>
            <a:t>Proactive/Continuous sentiment monitoring. This will allow NiaTech to identify and address potential issues before they escalate into negative trends</a:t>
          </a:r>
        </a:p>
      </dsp:txBody>
      <dsp:txXfrm>
        <a:off x="4805133" y="1947421"/>
        <a:ext cx="1884880" cy="131647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1F1B41-4C6F-417D-A089-54DB88FA87A1}">
      <dsp:nvSpPr>
        <dsp:cNvPr id="0" name=""/>
        <dsp:cNvSpPr/>
      </dsp:nvSpPr>
      <dsp:spPr>
        <a:xfrm>
          <a:off x="3844782" y="685342"/>
          <a:ext cx="527376" cy="91440"/>
        </a:xfrm>
        <a:custGeom>
          <a:avLst/>
          <a:gdLst/>
          <a:ahLst/>
          <a:cxnLst/>
          <a:rect l="0" t="0" r="0" b="0"/>
          <a:pathLst>
            <a:path>
              <a:moveTo>
                <a:pt x="0" y="45720"/>
              </a:moveTo>
              <a:lnTo>
                <a:pt x="527376"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94520" y="728269"/>
        <a:ext cx="27898" cy="5585"/>
      </dsp:txXfrm>
    </dsp:sp>
    <dsp:sp modelId="{7E73B3E2-2576-43C5-84DB-F349FAECE4B3}">
      <dsp:nvSpPr>
        <dsp:cNvPr id="0" name=""/>
        <dsp:cNvSpPr/>
      </dsp:nvSpPr>
      <dsp:spPr>
        <a:xfrm>
          <a:off x="343899" y="3267"/>
          <a:ext cx="3502682" cy="1455589"/>
        </a:xfrm>
        <a:prstGeom prst="rect">
          <a:avLst/>
        </a:prstGeom>
        <a:solidFill>
          <a:srgbClr val="66FF99"/>
        </a:solidFill>
        <a:ln>
          <a:solidFill>
            <a:srgbClr val="27E527"/>
          </a:solid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118875" tIns="124780" rIns="118875" bIns="12478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Century Gothic" panose="020B0502020202020204" pitchFamily="34" charset="0"/>
            </a:rPr>
            <a:t>Incorporate more advanced natural language processing techniques and machine learning algorithms to enhance the accuracy of sentiment classification </a:t>
          </a:r>
          <a:endParaRPr lang="en-US" sz="1500" kern="1200" dirty="0">
            <a:latin typeface="Century Gothic" panose="020B0502020202020204" pitchFamily="34" charset="0"/>
          </a:endParaRPr>
        </a:p>
      </dsp:txBody>
      <dsp:txXfrm>
        <a:off x="343899" y="3267"/>
        <a:ext cx="3502682" cy="1455589"/>
      </dsp:txXfrm>
    </dsp:sp>
    <dsp:sp modelId="{4AE2EFDE-CE9D-4719-B9EC-FCC26E675B8B}">
      <dsp:nvSpPr>
        <dsp:cNvPr id="0" name=""/>
        <dsp:cNvSpPr/>
      </dsp:nvSpPr>
      <dsp:spPr>
        <a:xfrm>
          <a:off x="2070690" y="1457056"/>
          <a:ext cx="4084651" cy="527376"/>
        </a:xfrm>
        <a:custGeom>
          <a:avLst/>
          <a:gdLst/>
          <a:ahLst/>
          <a:cxnLst/>
          <a:rect l="0" t="0" r="0" b="0"/>
          <a:pathLst>
            <a:path>
              <a:moveTo>
                <a:pt x="4084651" y="0"/>
              </a:moveTo>
              <a:lnTo>
                <a:pt x="4084651" y="280788"/>
              </a:lnTo>
              <a:lnTo>
                <a:pt x="0" y="280788"/>
              </a:lnTo>
              <a:lnTo>
                <a:pt x="0" y="527376"/>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09951" y="1717952"/>
        <a:ext cx="206129" cy="5585"/>
      </dsp:txXfrm>
    </dsp:sp>
    <dsp:sp modelId="{6B2F03F2-D1ED-4152-A1C1-EC140E1345AB}">
      <dsp:nvSpPr>
        <dsp:cNvPr id="0" name=""/>
        <dsp:cNvSpPr/>
      </dsp:nvSpPr>
      <dsp:spPr>
        <a:xfrm>
          <a:off x="4404558" y="3267"/>
          <a:ext cx="3501566" cy="1455589"/>
        </a:xfrm>
        <a:prstGeom prst="rect">
          <a:avLst/>
        </a:prstGeom>
        <a:solidFill>
          <a:srgbClr val="66FF99"/>
        </a:solidFill>
        <a:ln>
          <a:solidFill>
            <a:srgbClr val="27E527"/>
          </a:solid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118875" tIns="124780" rIns="118875" bIns="12478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Century Gothic" panose="020B0502020202020204" pitchFamily="34" charset="0"/>
            </a:rPr>
            <a:t>Extend the analysis over a longer time period to observe trends and changes in sentiment over time</a:t>
          </a:r>
          <a:endParaRPr lang="en-US" sz="1500" kern="1200" dirty="0">
            <a:latin typeface="Century Gothic" panose="020B0502020202020204" pitchFamily="34" charset="0"/>
          </a:endParaRPr>
        </a:p>
      </dsp:txBody>
      <dsp:txXfrm>
        <a:off x="4404558" y="3267"/>
        <a:ext cx="3501566" cy="1455589"/>
      </dsp:txXfrm>
    </dsp:sp>
    <dsp:sp modelId="{31A82ABF-E32C-4958-9007-1CF19E692CCF}">
      <dsp:nvSpPr>
        <dsp:cNvPr id="0" name=""/>
        <dsp:cNvSpPr/>
      </dsp:nvSpPr>
      <dsp:spPr>
        <a:xfrm>
          <a:off x="3795680" y="2698907"/>
          <a:ext cx="501612" cy="91440"/>
        </a:xfrm>
        <a:custGeom>
          <a:avLst/>
          <a:gdLst/>
          <a:ahLst/>
          <a:cxnLst/>
          <a:rect l="0" t="0" r="0" b="0"/>
          <a:pathLst>
            <a:path>
              <a:moveTo>
                <a:pt x="0" y="45720"/>
              </a:moveTo>
              <a:lnTo>
                <a:pt x="267906" y="45720"/>
              </a:lnTo>
              <a:lnTo>
                <a:pt x="267906" y="48034"/>
              </a:lnTo>
              <a:lnTo>
                <a:pt x="501612" y="4803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33181" y="2741835"/>
        <a:ext cx="26610" cy="5585"/>
      </dsp:txXfrm>
    </dsp:sp>
    <dsp:sp modelId="{D2565CEC-D796-4C2D-8859-5470A354325F}">
      <dsp:nvSpPr>
        <dsp:cNvPr id="0" name=""/>
        <dsp:cNvSpPr/>
      </dsp:nvSpPr>
      <dsp:spPr>
        <a:xfrm>
          <a:off x="343899" y="2016833"/>
          <a:ext cx="3453580" cy="1455589"/>
        </a:xfrm>
        <a:prstGeom prst="rect">
          <a:avLst/>
        </a:prstGeom>
        <a:solidFill>
          <a:srgbClr val="66FF99"/>
        </a:solidFill>
        <a:ln>
          <a:solidFill>
            <a:srgbClr val="27E527"/>
          </a:solid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118875" tIns="124780" rIns="118875" bIns="12478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Century Gothic" panose="020B0502020202020204" pitchFamily="34" charset="0"/>
            </a:rPr>
            <a:t>Analyze sentiment based on user demographics such as age, gender and location.</a:t>
          </a:r>
          <a:endParaRPr lang="en-US" sz="1500" kern="1200" dirty="0">
            <a:latin typeface="Century Gothic" panose="020B0502020202020204" pitchFamily="34" charset="0"/>
          </a:endParaRPr>
        </a:p>
      </dsp:txBody>
      <dsp:txXfrm>
        <a:off x="343899" y="2016833"/>
        <a:ext cx="3453580" cy="1455589"/>
      </dsp:txXfrm>
    </dsp:sp>
    <dsp:sp modelId="{C4EB144B-99AB-4F4C-B45D-B6311B1E2D7B}">
      <dsp:nvSpPr>
        <dsp:cNvPr id="0" name=""/>
        <dsp:cNvSpPr/>
      </dsp:nvSpPr>
      <dsp:spPr>
        <a:xfrm>
          <a:off x="4329692" y="2019147"/>
          <a:ext cx="3603263" cy="1455589"/>
        </a:xfrm>
        <a:prstGeom prst="rect">
          <a:avLst/>
        </a:prstGeom>
        <a:solidFill>
          <a:srgbClr val="66FF99"/>
        </a:solidFill>
        <a:ln>
          <a:solidFill>
            <a:srgbClr val="27E527"/>
          </a:solidFill>
        </a:ln>
        <a:effectLst>
          <a:outerShdw blurRad="107950" dist="12700" dir="5400000" algn="ctr" rotWithShape="0">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sp:spPr>
      <dsp:style>
        <a:lnRef idx="0">
          <a:scrgbClr r="0" g="0" b="0"/>
        </a:lnRef>
        <a:fillRef idx="2">
          <a:scrgbClr r="0" g="0" b="0"/>
        </a:fillRef>
        <a:effectRef idx="1">
          <a:scrgbClr r="0" g="0" b="0"/>
        </a:effectRef>
        <a:fontRef idx="minor">
          <a:schemeClr val="dk1"/>
        </a:fontRef>
      </dsp:style>
      <dsp:txBody>
        <a:bodyPr spcFirstLastPara="0" vert="horz" wrap="square" lIns="118875" tIns="124780" rIns="118875" bIns="12478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Century Gothic" panose="020B0502020202020204" pitchFamily="34" charset="0"/>
            </a:rPr>
            <a:t>Develop predictive models to anticipate shifts in sentiment</a:t>
          </a:r>
          <a:endParaRPr lang="en-US" sz="1500" kern="1200" dirty="0">
            <a:latin typeface="Century Gothic" panose="020B0502020202020204" pitchFamily="34" charset="0"/>
          </a:endParaRPr>
        </a:p>
      </dsp:txBody>
      <dsp:txXfrm>
        <a:off x="4329692" y="2019147"/>
        <a:ext cx="3603263" cy="145558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10/13/24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dirty="0"/>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07080" y="1552526"/>
            <a:ext cx="7779529" cy="161670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897369" y="3487980"/>
            <a:ext cx="7789240" cy="691892"/>
          </a:xfrm>
        </p:spPr>
        <p:txBody>
          <a:bodyPr>
            <a:normAutofit/>
          </a:bodyPr>
          <a:lstStyle>
            <a:lvl1pPr marL="0" indent="0" algn="r">
              <a:buNone/>
              <a:defRPr sz="2800" b="0" i="0">
                <a:solidFill>
                  <a:schemeClr val="accent5">
                    <a:lumMod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10/13/24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5"/>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99309"/>
            <a:ext cx="8229599" cy="3367950"/>
          </a:xfrm>
        </p:spPr>
        <p:txBody>
          <a:bodyPr/>
          <a:lstStyle>
            <a:lvl1pPr algn="l">
              <a:defRPr sz="2800">
                <a:solidFill>
                  <a:schemeClr val="accent5">
                    <a:lumMod val="75000"/>
                  </a:schemeClr>
                </a:solidFill>
              </a:defRPr>
            </a:lvl1pPr>
            <a:lvl2pPr algn="l">
              <a:defRPr>
                <a:solidFill>
                  <a:schemeClr val="accent5">
                    <a:lumMod val="75000"/>
                  </a:schemeClr>
                </a:solidFill>
              </a:defRPr>
            </a:lvl2pPr>
            <a:lvl3pPr algn="l">
              <a:defRPr>
                <a:solidFill>
                  <a:schemeClr val="accent5">
                    <a:lumMod val="75000"/>
                  </a:schemeClr>
                </a:solidFill>
              </a:defRPr>
            </a:lvl3pPr>
            <a:lvl4pPr algn="l">
              <a:defRPr>
                <a:solidFill>
                  <a:schemeClr val="accent5">
                    <a:lumMod val="75000"/>
                  </a:schemeClr>
                </a:solidFill>
              </a:defRPr>
            </a:lvl4pPr>
            <a:lvl5pPr algn="l">
              <a:defRPr>
                <a:solidFill>
                  <a:schemeClr val="accent5">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
        <p:nvSpPr>
          <p:cNvPr id="7" name="Title 1">
            <a:extLst>
              <a:ext uri="{FF2B5EF4-FFF2-40B4-BE49-F238E27FC236}">
                <a16:creationId xmlns:a16="http://schemas.microsoft.com/office/drawing/2014/main" id="{B46B10CD-659C-282A-21F4-FB69DA57CB65}"/>
              </a:ext>
            </a:extLst>
          </p:cNvPr>
          <p:cNvSpPr>
            <a:spLocks noGrp="1"/>
          </p:cNvSpPr>
          <p:nvPr>
            <p:ph type="title"/>
          </p:nvPr>
        </p:nvSpPr>
        <p:spPr>
          <a:xfrm>
            <a:off x="457201" y="317700"/>
            <a:ext cx="8229599" cy="763525"/>
          </a:xfrm>
        </p:spPr>
        <p:txBody>
          <a:bodyPr>
            <a:normAutofit/>
          </a:bodyPr>
          <a:lstStyle>
            <a:lvl1pPr algn="r">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1" y="317700"/>
            <a:ext cx="6544225"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076896"/>
            <a:ext cx="6544225" cy="3694697"/>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10/13/24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10/13/24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10/13/24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1807" y="1392286"/>
            <a:ext cx="4040188" cy="568644"/>
          </a:xfrm>
        </p:spPr>
        <p:txBody>
          <a:bodyPr anchor="b"/>
          <a:lstStyle>
            <a:lvl1pPr marL="0" indent="0" algn="ctr">
              <a:buNone/>
              <a:defRPr sz="2400" b="1">
                <a:solidFill>
                  <a:schemeClr val="accent5">
                    <a:lumMod val="7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0222" y="1995719"/>
            <a:ext cx="4041775" cy="2771541"/>
          </a:xfrm>
        </p:spPr>
        <p:txBody>
          <a:bodyPr/>
          <a:lstStyle>
            <a:lvl1pPr algn="ctr">
              <a:defRPr sz="2400">
                <a:solidFill>
                  <a:schemeClr val="accent5">
                    <a:lumMod val="75000"/>
                  </a:schemeClr>
                </a:solidFill>
              </a:defRPr>
            </a:lvl1pPr>
            <a:lvl2pPr algn="ctr">
              <a:defRPr sz="2000">
                <a:solidFill>
                  <a:schemeClr val="accent5">
                    <a:lumMod val="75000"/>
                  </a:schemeClr>
                </a:solidFill>
              </a:defRPr>
            </a:lvl2pPr>
            <a:lvl3pPr algn="ctr">
              <a:defRPr sz="1800">
                <a:solidFill>
                  <a:schemeClr val="accent5">
                    <a:lumMod val="75000"/>
                  </a:schemeClr>
                </a:solidFill>
              </a:defRPr>
            </a:lvl3pPr>
            <a:lvl4pPr algn="ctr">
              <a:defRPr sz="1600">
                <a:solidFill>
                  <a:schemeClr val="accent5">
                    <a:lumMod val="75000"/>
                  </a:schemeClr>
                </a:solidFill>
              </a:defRPr>
            </a:lvl4pPr>
            <a:lvl5pPr algn="ctr">
              <a:defRPr sz="1600">
                <a:solidFill>
                  <a:schemeClr val="accent5">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1999" y="1392286"/>
            <a:ext cx="4041775" cy="568644"/>
          </a:xfrm>
        </p:spPr>
        <p:txBody>
          <a:bodyPr anchor="b"/>
          <a:lstStyle>
            <a:lvl1pPr marL="0" indent="0" algn="ctr">
              <a:buNone/>
              <a:defRPr sz="2400" b="1">
                <a:solidFill>
                  <a:schemeClr val="accent5">
                    <a:lumMod val="7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95719"/>
            <a:ext cx="4041775" cy="2771544"/>
          </a:xfrm>
        </p:spPr>
        <p:txBody>
          <a:bodyPr/>
          <a:lstStyle>
            <a:lvl1pPr algn="ctr">
              <a:defRPr sz="2400">
                <a:solidFill>
                  <a:schemeClr val="accent5">
                    <a:lumMod val="75000"/>
                  </a:schemeClr>
                </a:solidFill>
              </a:defRPr>
            </a:lvl1pPr>
            <a:lvl2pPr algn="ctr">
              <a:defRPr sz="2000">
                <a:solidFill>
                  <a:schemeClr val="accent5">
                    <a:lumMod val="75000"/>
                  </a:schemeClr>
                </a:solidFill>
              </a:defRPr>
            </a:lvl2pPr>
            <a:lvl3pPr algn="ctr">
              <a:defRPr sz="1800">
                <a:solidFill>
                  <a:schemeClr val="accent5">
                    <a:lumMod val="75000"/>
                  </a:schemeClr>
                </a:solidFill>
              </a:defRPr>
            </a:lvl3pPr>
            <a:lvl4pPr algn="ctr">
              <a:defRPr sz="1600">
                <a:solidFill>
                  <a:schemeClr val="accent5">
                    <a:lumMod val="75000"/>
                  </a:schemeClr>
                </a:solidFill>
              </a:defRPr>
            </a:lvl4pPr>
            <a:lvl5pPr algn="ctr">
              <a:defRPr sz="1600">
                <a:solidFill>
                  <a:schemeClr val="accent5">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10/13/24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dirty="0"/>
          </a:p>
        </p:txBody>
      </p:sp>
      <p:sp>
        <p:nvSpPr>
          <p:cNvPr id="11" name="Title 1">
            <a:extLst>
              <a:ext uri="{FF2B5EF4-FFF2-40B4-BE49-F238E27FC236}">
                <a16:creationId xmlns:a16="http://schemas.microsoft.com/office/drawing/2014/main" id="{82F6862A-1920-9176-6FDB-E2673959DB0B}"/>
              </a:ext>
            </a:extLst>
          </p:cNvPr>
          <p:cNvSpPr>
            <a:spLocks noGrp="1"/>
          </p:cNvSpPr>
          <p:nvPr>
            <p:ph type="title"/>
          </p:nvPr>
        </p:nvSpPr>
        <p:spPr>
          <a:xfrm>
            <a:off x="457201" y="317700"/>
            <a:ext cx="8229599" cy="763525"/>
          </a:xfrm>
        </p:spPr>
        <p:txBody>
          <a:bodyPr>
            <a:normAutofit/>
          </a:bodyPr>
          <a:lstStyle>
            <a:lvl1pPr algn="r">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10/13/24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10/13/24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0"/>
            <a:ext cx="5111751"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10/13/24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dirty="0"/>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10/13/24</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dirty="0"/>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49"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5525" y="214883"/>
            <a:ext cx="3512214" cy="1374345"/>
          </a:xfrm>
          <a:effectLst/>
        </p:spPr>
        <p:txBody>
          <a:bodyPr>
            <a:noAutofit/>
          </a:bodyPr>
          <a:lstStyle/>
          <a:p>
            <a:r>
              <a:rPr lang="en-US" sz="2000" b="1" dirty="0">
                <a:solidFill>
                  <a:schemeClr val="tx2">
                    <a:lumMod val="50000"/>
                  </a:schemeClr>
                </a:solidFill>
                <a:effectLst>
                  <a:glow rad="38100">
                    <a:schemeClr val="bg1">
                      <a:alpha val="63000"/>
                    </a:schemeClr>
                  </a:glow>
                </a:effectLst>
                <a:latin typeface="Arial Black" panose="020B0604020202020204" pitchFamily="34" charset="0"/>
                <a:cs typeface="Arial Black" panose="020B0604020202020204" pitchFamily="34" charset="0"/>
              </a:rPr>
              <a:t>SENTIMENT ANALYSIS OF CUSTOMER TWEETS FOR GOOGLE AND APPLE PRODUCTS</a:t>
            </a:r>
          </a:p>
        </p:txBody>
      </p:sp>
      <p:sp>
        <p:nvSpPr>
          <p:cNvPr id="3" name="Subtitle 2"/>
          <p:cNvSpPr>
            <a:spLocks noGrp="1"/>
          </p:cNvSpPr>
          <p:nvPr>
            <p:ph type="subTitle" idx="1"/>
          </p:nvPr>
        </p:nvSpPr>
        <p:spPr>
          <a:xfrm>
            <a:off x="6260180" y="1574448"/>
            <a:ext cx="2587559" cy="691892"/>
          </a:xfrm>
          <a:ln>
            <a:noFill/>
          </a:ln>
          <a:effectLst>
            <a:outerShdw blurRad="63500" sx="102000" sy="102000" algn="ctr" rotWithShape="0">
              <a:prstClr val="black">
                <a:alpha val="40000"/>
              </a:prstClr>
            </a:outerShdw>
          </a:effectLst>
        </p:spPr>
        <p:txBody>
          <a:bodyPr>
            <a:normAutofit/>
          </a:bodyPr>
          <a:lstStyle/>
          <a:p>
            <a:r>
              <a:rPr lang="en-US" sz="3000" b="1" i="1" dirty="0">
                <a:solidFill>
                  <a:schemeClr val="tx1"/>
                </a:solidFill>
                <a:effectLst>
                  <a:outerShdw blurRad="38100" dist="38100" dir="2700000" algn="tl">
                    <a:srgbClr val="000000">
                      <a:alpha val="43137"/>
                    </a:srgbClr>
                  </a:outerShdw>
                </a:effectLst>
                <a:highlight>
                  <a:srgbClr val="66FF99"/>
                </a:highlight>
                <a:latin typeface="Century Gothic" panose="020B0502020202020204" pitchFamily="34" charset="0"/>
              </a:rPr>
              <a:t>NiaTech Inc.</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C0A1ED06-4733-4020-9C60-81D4D8014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0CA3509-3AF9-45FE-93ED-57BB5D5E8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0541" y="136182"/>
            <a:ext cx="8867727" cy="4875816"/>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descr="A yellow and green emoji with a thumbs up and a yellow face&#10;&#10;Description automatically generated">
            <a:extLst>
              <a:ext uri="{FF2B5EF4-FFF2-40B4-BE49-F238E27FC236}">
                <a16:creationId xmlns:a16="http://schemas.microsoft.com/office/drawing/2014/main" id="{742B5EC3-7C94-44C7-9655-BD6C3C4ED9A4}"/>
              </a:ext>
            </a:extLst>
          </p:cNvPr>
          <p:cNvPicPr>
            <a:picLocks noChangeAspect="1"/>
          </p:cNvPicPr>
          <p:nvPr/>
        </p:nvPicPr>
        <p:blipFill>
          <a:blip r:embed="rId2">
            <a:alphaModFix amt="50000"/>
          </a:blip>
          <a:srcRect l="14079" r="6335" b="-1"/>
          <a:stretch/>
        </p:blipFill>
        <p:spPr>
          <a:xfrm>
            <a:off x="135731" y="137160"/>
            <a:ext cx="8867728" cy="4874838"/>
          </a:xfrm>
          <a:prstGeom prst="rect">
            <a:avLst/>
          </a:prstGeom>
          <a:effectLst/>
        </p:spPr>
      </p:pic>
      <p:sp>
        <p:nvSpPr>
          <p:cNvPr id="6" name="Title 5">
            <a:extLst>
              <a:ext uri="{FF2B5EF4-FFF2-40B4-BE49-F238E27FC236}">
                <a16:creationId xmlns:a16="http://schemas.microsoft.com/office/drawing/2014/main" id="{C4856288-2173-4232-82C7-B8846AAE35D6}"/>
              </a:ext>
            </a:extLst>
          </p:cNvPr>
          <p:cNvSpPr>
            <a:spLocks noGrp="1"/>
          </p:cNvSpPr>
          <p:nvPr>
            <p:ph type="title"/>
          </p:nvPr>
        </p:nvSpPr>
        <p:spPr>
          <a:xfrm>
            <a:off x="628650" y="393896"/>
            <a:ext cx="7623913" cy="498099"/>
          </a:xfrm>
        </p:spPr>
        <p:txBody>
          <a:bodyPr vert="horz" lIns="91440" tIns="45720" rIns="91440" bIns="45720" rtlCol="0" anchor="b">
            <a:noAutofit/>
          </a:bodyPr>
          <a:lstStyle/>
          <a:p>
            <a:pPr algn="ctr" defTabSz="914400">
              <a:lnSpc>
                <a:spcPct val="90000"/>
              </a:lnSpc>
            </a:pPr>
            <a:r>
              <a:rPr lang="en-US" sz="3000" b="1" dirty="0">
                <a:latin typeface="Arial" panose="020B0604020202020204" pitchFamily="34" charset="0"/>
                <a:cs typeface="Arial" panose="020B0604020202020204" pitchFamily="34" charset="0"/>
              </a:rPr>
              <a:t>CONCLUSION</a:t>
            </a:r>
          </a:p>
        </p:txBody>
      </p:sp>
      <p:sp>
        <p:nvSpPr>
          <p:cNvPr id="2" name="TextBox 1">
            <a:extLst>
              <a:ext uri="{FF2B5EF4-FFF2-40B4-BE49-F238E27FC236}">
                <a16:creationId xmlns:a16="http://schemas.microsoft.com/office/drawing/2014/main" id="{2FB3F7E7-2BCA-5FBC-2C5D-E4015D95D136}"/>
              </a:ext>
            </a:extLst>
          </p:cNvPr>
          <p:cNvSpPr txBox="1"/>
          <p:nvPr/>
        </p:nvSpPr>
        <p:spPr>
          <a:xfrm>
            <a:off x="899902" y="1350110"/>
            <a:ext cx="7339386" cy="2834622"/>
          </a:xfrm>
          <a:prstGeom prst="rect">
            <a:avLst/>
          </a:prstGeom>
          <a:solidFill>
            <a:schemeClr val="bg1">
              <a:lumMod val="50000"/>
              <a:alpha val="88000"/>
            </a:schemeClr>
          </a:solidFill>
          <a:ln w="15875">
            <a:solidFill>
              <a:schemeClr val="bg1">
                <a:lumMod val="95000"/>
              </a:schemeClr>
            </a:solidFill>
          </a:ln>
          <a:effectLst/>
        </p:spPr>
        <p:txBody>
          <a:bodyPr wrap="square" rtlCol="0" anchor="ctr">
            <a:spAutoFit/>
          </a:bodyPr>
          <a:lstStyle/>
          <a:p>
            <a:pPr marL="342900" indent="-285750" algn="l" defTabSz="914400">
              <a:lnSpc>
                <a:spcPct val="90000"/>
              </a:lnSpc>
              <a:buFont typeface="Arial" panose="020B0604020202020204" pitchFamily="34" charset="0"/>
              <a:buChar char="•"/>
            </a:pPr>
            <a:r>
              <a:rPr lang="en-US" sz="1800" b="1" dirty="0">
                <a:solidFill>
                  <a:schemeClr val="bg1"/>
                </a:solidFill>
                <a:latin typeface="Century Gothic" panose="020B0502020202020204" pitchFamily="34" charset="0"/>
              </a:rPr>
              <a:t>The larger share of sentiments were directed to the Apple Products, pointing to the fact that the brand was more dominant compared to google products</a:t>
            </a:r>
            <a:endParaRPr lang="en-US" sz="1800" b="1" dirty="0">
              <a:solidFill>
                <a:schemeClr val="bg1"/>
              </a:solidFill>
              <a:effectLst>
                <a:outerShdw blurRad="38100" dist="38100" dir="2700000" algn="tl">
                  <a:srgbClr val="000000">
                    <a:alpha val="43137"/>
                  </a:srgbClr>
                </a:outerShdw>
              </a:effectLst>
              <a:latin typeface="Century Gothic" panose="020B0502020202020204" pitchFamily="34" charset="0"/>
            </a:endParaRPr>
          </a:p>
          <a:p>
            <a:pPr marL="342900" indent="-285750" algn="l" defTabSz="914400">
              <a:lnSpc>
                <a:spcPct val="90000"/>
              </a:lnSpc>
              <a:buFont typeface="Arial" panose="020B0604020202020204" pitchFamily="34" charset="0"/>
              <a:buChar char="•"/>
            </a:pPr>
            <a:endParaRPr lang="en-US" sz="1800" b="1" dirty="0">
              <a:solidFill>
                <a:schemeClr val="bg1"/>
              </a:solidFill>
              <a:effectLst>
                <a:outerShdw blurRad="38100" dist="38100" dir="2700000" algn="tl">
                  <a:srgbClr val="000000">
                    <a:alpha val="43137"/>
                  </a:srgbClr>
                </a:outerShdw>
              </a:effectLst>
              <a:latin typeface="Century Gothic" panose="020B0502020202020204" pitchFamily="34" charset="0"/>
            </a:endParaRPr>
          </a:p>
          <a:p>
            <a:pPr marL="342900" indent="-285750" algn="l" defTabSz="914400">
              <a:lnSpc>
                <a:spcPct val="90000"/>
              </a:lnSpc>
              <a:buFont typeface="Arial" panose="020B0604020202020204" pitchFamily="34" charset="0"/>
              <a:buChar char="•"/>
            </a:pPr>
            <a:r>
              <a:rPr lang="en-US" sz="1800" b="1" dirty="0">
                <a:solidFill>
                  <a:schemeClr val="bg1"/>
                </a:solidFill>
                <a:latin typeface="Century Gothic" panose="020B0502020202020204" pitchFamily="34" charset="0"/>
              </a:rPr>
              <a:t>Neutral sentiments towards the products was higher compared to the positive and negative sentiments</a:t>
            </a:r>
          </a:p>
          <a:p>
            <a:pPr marL="342900" indent="-285750" algn="l" defTabSz="914400">
              <a:lnSpc>
                <a:spcPct val="90000"/>
              </a:lnSpc>
              <a:buFont typeface="Arial" panose="020B0604020202020204" pitchFamily="34" charset="0"/>
              <a:buChar char="•"/>
            </a:pPr>
            <a:endParaRPr lang="en-US" sz="1800" b="1" dirty="0">
              <a:solidFill>
                <a:schemeClr val="bg1"/>
              </a:solidFill>
              <a:effectLst>
                <a:outerShdw blurRad="38100" dist="38100" dir="2700000" algn="tl">
                  <a:srgbClr val="000000">
                    <a:alpha val="43137"/>
                  </a:srgbClr>
                </a:outerShdw>
              </a:effectLst>
              <a:latin typeface="Century Gothic" panose="020B0502020202020204" pitchFamily="34" charset="0"/>
            </a:endParaRPr>
          </a:p>
          <a:p>
            <a:pPr marL="342900" indent="-285750" algn="l" defTabSz="914400">
              <a:lnSpc>
                <a:spcPct val="90000"/>
              </a:lnSpc>
              <a:buFont typeface="Arial" panose="020B0604020202020204" pitchFamily="34" charset="0"/>
              <a:buChar char="•"/>
            </a:pPr>
            <a:r>
              <a:rPr lang="en-US" sz="1800" b="1" dirty="0">
                <a:solidFill>
                  <a:schemeClr val="bg1"/>
                </a:solidFill>
                <a:latin typeface="Century Gothic" panose="020B0502020202020204" pitchFamily="34" charset="0"/>
              </a:rPr>
              <a:t>By investigating recurring topics associated with positive and negative sentiments using a word cloud for each sentiment, we gained valuable insights into the prevailing themes that influence public perception of Google and Apple.</a:t>
            </a:r>
            <a:endParaRPr lang="en-US" sz="1800" b="1" dirty="0">
              <a:solidFill>
                <a:schemeClr val="bg1"/>
              </a:solidFill>
              <a:effectLst>
                <a:outerShdw blurRad="38100" dist="38100" dir="2700000" algn="tl">
                  <a:srgbClr val="000000">
                    <a:alpha val="43137"/>
                  </a:srgbClr>
                </a:outerShdw>
              </a:effectLst>
              <a:latin typeface="Century Gothic" panose="020B0502020202020204" pitchFamily="34" charset="0"/>
            </a:endParaRPr>
          </a:p>
        </p:txBody>
      </p:sp>
    </p:spTree>
    <p:extLst>
      <p:ext uri="{BB962C8B-B14F-4D97-AF65-F5344CB8AC3E}">
        <p14:creationId xmlns:p14="http://schemas.microsoft.com/office/powerpoint/2010/main" val="3901477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9EA2BDC-5F82-4052-9180-19EB4EAD4A40}"/>
              </a:ext>
            </a:extLst>
          </p:cNvPr>
          <p:cNvSpPr>
            <a:spLocks noGrp="1"/>
          </p:cNvSpPr>
          <p:nvPr>
            <p:ph type="title"/>
          </p:nvPr>
        </p:nvSpPr>
        <p:spPr/>
        <p:txBody>
          <a:bodyPr>
            <a:normAutofit/>
          </a:bodyPr>
          <a:lstStyle/>
          <a:p>
            <a:pPr algn="ctr"/>
            <a:r>
              <a:rPr lang="en-GB" sz="3000" b="1" dirty="0">
                <a:solidFill>
                  <a:srgbClr val="003300"/>
                </a:solidFill>
                <a:latin typeface="Arial" panose="020B0604020202020204" pitchFamily="34" charset="0"/>
                <a:cs typeface="Arial" panose="020B0604020202020204" pitchFamily="34" charset="0"/>
              </a:rPr>
              <a:t>RECOMMENDATIONS</a:t>
            </a:r>
            <a:endParaRPr lang="en-KE" sz="3000" dirty="0">
              <a:solidFill>
                <a:srgbClr val="003300"/>
              </a:solidFill>
              <a:latin typeface="Arial" panose="020B0604020202020204" pitchFamily="34" charset="0"/>
              <a:cs typeface="Arial" panose="020B0604020202020204" pitchFamily="34" charset="0"/>
            </a:endParaRPr>
          </a:p>
        </p:txBody>
      </p:sp>
      <p:graphicFrame>
        <p:nvGraphicFramePr>
          <p:cNvPr id="7" name="Content Placeholder 2">
            <a:extLst>
              <a:ext uri="{FF2B5EF4-FFF2-40B4-BE49-F238E27FC236}">
                <a16:creationId xmlns:a16="http://schemas.microsoft.com/office/drawing/2014/main" id="{C78D0E73-A291-4E01-A551-2FA57743958B}"/>
              </a:ext>
            </a:extLst>
          </p:cNvPr>
          <p:cNvGraphicFramePr>
            <a:graphicFrameLocks noGrp="1"/>
          </p:cNvGraphicFramePr>
          <p:nvPr>
            <p:ph sz="half" idx="2"/>
            <p:extLst>
              <p:ext uri="{D42A27DB-BD31-4B8C-83A1-F6EECF244321}">
                <p14:modId xmlns:p14="http://schemas.microsoft.com/office/powerpoint/2010/main" val="2548814542"/>
              </p:ext>
            </p:extLst>
          </p:nvPr>
        </p:nvGraphicFramePr>
        <p:xfrm>
          <a:off x="530225" y="1503363"/>
          <a:ext cx="8229600" cy="3263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5867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2">
            <a:extLst>
              <a:ext uri="{FF2B5EF4-FFF2-40B4-BE49-F238E27FC236}">
                <a16:creationId xmlns:a16="http://schemas.microsoft.com/office/drawing/2014/main" id="{2031BD67-508C-1F05-FB2E-B8CDA09B87B4}"/>
              </a:ext>
            </a:extLst>
          </p:cNvPr>
          <p:cNvGraphicFramePr>
            <a:graphicFrameLocks noGrp="1"/>
          </p:cNvGraphicFramePr>
          <p:nvPr>
            <p:ph sz="half" idx="2"/>
            <p:extLst>
              <p:ext uri="{D42A27DB-BD31-4B8C-83A1-F6EECF244321}">
                <p14:modId xmlns:p14="http://schemas.microsoft.com/office/powerpoint/2010/main" val="1776332284"/>
              </p:ext>
            </p:extLst>
          </p:nvPr>
        </p:nvGraphicFramePr>
        <p:xfrm>
          <a:off x="457202" y="1350111"/>
          <a:ext cx="8302620" cy="3475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5">
            <a:extLst>
              <a:ext uri="{FF2B5EF4-FFF2-40B4-BE49-F238E27FC236}">
                <a16:creationId xmlns:a16="http://schemas.microsoft.com/office/drawing/2014/main" id="{91A5933B-BFF9-4006-9BAE-172AF8D267A3}"/>
              </a:ext>
            </a:extLst>
          </p:cNvPr>
          <p:cNvSpPr>
            <a:spLocks noGrp="1"/>
          </p:cNvSpPr>
          <p:nvPr>
            <p:ph type="title"/>
          </p:nvPr>
        </p:nvSpPr>
        <p:spPr/>
        <p:txBody>
          <a:bodyPr>
            <a:normAutofit/>
          </a:bodyPr>
          <a:lstStyle/>
          <a:p>
            <a:pPr algn="ctr"/>
            <a:r>
              <a:rPr lang="en-US" sz="3000" b="1" dirty="0">
                <a:solidFill>
                  <a:srgbClr val="003300"/>
                </a:solidFill>
                <a:latin typeface="Arial" panose="020B0604020202020204" pitchFamily="34" charset="0"/>
                <a:cs typeface="Arial" panose="020B0604020202020204" pitchFamily="34" charset="0"/>
              </a:rPr>
              <a:t>NEXT STEPS</a:t>
            </a:r>
            <a:endParaRPr lang="en-KE" sz="3000" b="1" dirty="0">
              <a:solidFill>
                <a:srgbClr val="0033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7878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DAD6E1A-4F11-4033-8F68-6CFBD6182629}"/>
              </a:ext>
            </a:extLst>
          </p:cNvPr>
          <p:cNvSpPr>
            <a:spLocks noGrp="1"/>
          </p:cNvSpPr>
          <p:nvPr>
            <p:ph type="title"/>
          </p:nvPr>
        </p:nvSpPr>
        <p:spPr/>
        <p:txBody>
          <a:bodyPr>
            <a:normAutofit/>
          </a:bodyPr>
          <a:lstStyle/>
          <a:p>
            <a:pPr algn="ctr"/>
            <a:r>
              <a:rPr lang="en-US" sz="3000" b="1" dirty="0">
                <a:solidFill>
                  <a:srgbClr val="003300"/>
                </a:solidFill>
                <a:latin typeface="Arial" panose="020B0604020202020204" pitchFamily="34" charset="0"/>
                <a:cs typeface="Arial" panose="020B0604020202020204" pitchFamily="34" charset="0"/>
              </a:rPr>
              <a:t>APPRECIATION</a:t>
            </a:r>
            <a:endParaRPr lang="en-KE" sz="3000" b="1" dirty="0">
              <a:solidFill>
                <a:srgbClr val="003300"/>
              </a:solidFill>
              <a:latin typeface="Arial" panose="020B0604020202020204" pitchFamily="34" charset="0"/>
              <a:cs typeface="Arial" panose="020B0604020202020204" pitchFamily="34" charset="0"/>
            </a:endParaRPr>
          </a:p>
        </p:txBody>
      </p:sp>
      <p:pic>
        <p:nvPicPr>
          <p:cNvPr id="7" name="Content Placeholder 6" descr="A close-up of a pen writing on a piece of paper&#10;&#10;Description automatically generated">
            <a:extLst>
              <a:ext uri="{FF2B5EF4-FFF2-40B4-BE49-F238E27FC236}">
                <a16:creationId xmlns:a16="http://schemas.microsoft.com/office/drawing/2014/main" id="{69004690-3745-4197-9D1C-9BCF84089A3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t="13911" b="15789"/>
          <a:stretch/>
        </p:blipFill>
        <p:spPr>
          <a:xfrm>
            <a:off x="149501" y="1502814"/>
            <a:ext cx="8850944" cy="3512215"/>
          </a:xfrm>
          <a:prstGeom prst="rect">
            <a:avLst/>
          </a:prstGeom>
          <a:solidFill>
            <a:srgbClr val="27E527"/>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058806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6">
            <a:extLst>
              <a:ext uri="{FF2B5EF4-FFF2-40B4-BE49-F238E27FC236}">
                <a16:creationId xmlns:a16="http://schemas.microsoft.com/office/drawing/2014/main" id="{20230D8E-40CF-DC99-CE33-03EEA86F8CF3}"/>
              </a:ext>
            </a:extLst>
          </p:cNvPr>
          <p:cNvPicPr>
            <a:picLocks noChangeAspect="1"/>
          </p:cNvPicPr>
          <p:nvPr/>
        </p:nvPicPr>
        <p:blipFill>
          <a:blip r:embed="rId2">
            <a:alphaModFix amt="35000"/>
          </a:blip>
          <a:srcRect t="15730"/>
          <a:stretch/>
        </p:blipFill>
        <p:spPr>
          <a:xfrm>
            <a:off x="20" y="10"/>
            <a:ext cx="9143980" cy="5143490"/>
          </a:xfrm>
          <a:prstGeom prst="rect">
            <a:avLst/>
          </a:prstGeom>
        </p:spPr>
      </p:pic>
      <p:sp>
        <p:nvSpPr>
          <p:cNvPr id="2" name="Title 1"/>
          <p:cNvSpPr>
            <a:spLocks noGrp="1"/>
          </p:cNvSpPr>
          <p:nvPr>
            <p:ph type="title"/>
          </p:nvPr>
        </p:nvSpPr>
        <p:spPr>
          <a:xfrm>
            <a:off x="628650" y="273843"/>
            <a:ext cx="7886700" cy="994173"/>
          </a:xfrm>
        </p:spPr>
        <p:txBody>
          <a:bodyPr vert="horz" lIns="91440" tIns="45720" rIns="91440" bIns="45720" rtlCol="0" anchor="ctr">
            <a:normAutofit/>
          </a:bodyPr>
          <a:lstStyle/>
          <a:p>
            <a:pPr algn="ctr" defTabSz="914400">
              <a:lnSpc>
                <a:spcPct val="90000"/>
              </a:lnSpc>
            </a:pPr>
            <a:r>
              <a:rPr lang="en-US" sz="3000" b="1" dirty="0">
                <a:solidFill>
                  <a:srgbClr val="66FF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p:txBody>
          <a:bodyPr/>
          <a:lstStyle/>
          <a:p>
            <a:pPr marL="0" indent="0">
              <a:buNone/>
            </a:pPr>
            <a:endParaRPr lang="en-US" dirty="0"/>
          </a:p>
          <a:p>
            <a:endParaRPr lang="en-US" dirty="0"/>
          </a:p>
        </p:txBody>
      </p:sp>
      <p:graphicFrame>
        <p:nvGraphicFramePr>
          <p:cNvPr id="5" name="Diagram 4">
            <a:extLst>
              <a:ext uri="{FF2B5EF4-FFF2-40B4-BE49-F238E27FC236}">
                <a16:creationId xmlns:a16="http://schemas.microsoft.com/office/drawing/2014/main" id="{2263DBFB-7C4F-4152-9881-F5CDE51057A0}"/>
              </a:ext>
            </a:extLst>
          </p:cNvPr>
          <p:cNvGraphicFramePr/>
          <p:nvPr>
            <p:extLst>
              <p:ext uri="{D42A27DB-BD31-4B8C-83A1-F6EECF244321}">
                <p14:modId xmlns:p14="http://schemas.microsoft.com/office/powerpoint/2010/main" val="3844046583"/>
              </p:ext>
            </p:extLst>
          </p:nvPr>
        </p:nvGraphicFramePr>
        <p:xfrm>
          <a:off x="628650" y="1399308"/>
          <a:ext cx="7886700" cy="33679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330949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1" y="317700"/>
            <a:ext cx="6544225" cy="763525"/>
          </a:xfrm>
        </p:spPr>
        <p:txBody>
          <a:bodyPr>
            <a:normAutofit/>
          </a:bodyPr>
          <a:lstStyle/>
          <a:p>
            <a:pPr algn="ctr"/>
            <a:r>
              <a:rPr lang="en-US" sz="3000" b="1" dirty="0">
                <a:solidFill>
                  <a:srgbClr val="003300"/>
                </a:solidFill>
                <a:latin typeface="Arial" panose="020B0604020202020204" pitchFamily="34" charset="0"/>
                <a:cs typeface="Arial" panose="020B0604020202020204" pitchFamily="34" charset="0"/>
              </a:rPr>
              <a:t>OVERVIEW</a:t>
            </a:r>
          </a:p>
        </p:txBody>
      </p:sp>
      <p:graphicFrame>
        <p:nvGraphicFramePr>
          <p:cNvPr id="29" name="Content Placeholder 4">
            <a:extLst>
              <a:ext uri="{FF2B5EF4-FFF2-40B4-BE49-F238E27FC236}">
                <a16:creationId xmlns:a16="http://schemas.microsoft.com/office/drawing/2014/main" id="{670F68C7-851D-4919-9E7E-1B863079CC96}"/>
              </a:ext>
            </a:extLst>
          </p:cNvPr>
          <p:cNvGraphicFramePr>
            <a:graphicFrameLocks noGrp="1"/>
          </p:cNvGraphicFramePr>
          <p:nvPr>
            <p:ph idx="1"/>
            <p:extLst>
              <p:ext uri="{D42A27DB-BD31-4B8C-83A1-F6EECF244321}">
                <p14:modId xmlns:p14="http://schemas.microsoft.com/office/powerpoint/2010/main" val="388214149"/>
              </p:ext>
            </p:extLst>
          </p:nvPr>
        </p:nvGraphicFramePr>
        <p:xfrm>
          <a:off x="457200" y="1076325"/>
          <a:ext cx="7779720" cy="3695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6">
            <a:extLst>
              <a:ext uri="{FF2B5EF4-FFF2-40B4-BE49-F238E27FC236}">
                <a16:creationId xmlns:a16="http://schemas.microsoft.com/office/drawing/2014/main" id="{20230D8E-40CF-DC99-CE33-03EEA86F8CF3}"/>
              </a:ext>
            </a:extLst>
          </p:cNvPr>
          <p:cNvPicPr>
            <a:picLocks noChangeAspect="1"/>
          </p:cNvPicPr>
          <p:nvPr/>
        </p:nvPicPr>
        <p:blipFill>
          <a:blip r:embed="rId2">
            <a:alphaModFix amt="35000"/>
          </a:blip>
          <a:srcRect t="15730"/>
          <a:stretch/>
        </p:blipFill>
        <p:spPr>
          <a:xfrm>
            <a:off x="20" y="10"/>
            <a:ext cx="9143980" cy="5143490"/>
          </a:xfrm>
          <a:prstGeom prst="rect">
            <a:avLst/>
          </a:prstGeom>
        </p:spPr>
      </p:pic>
      <p:sp>
        <p:nvSpPr>
          <p:cNvPr id="3" name="Content Placeholder 2"/>
          <p:cNvSpPr>
            <a:spLocks noGrp="1"/>
          </p:cNvSpPr>
          <p:nvPr>
            <p:ph idx="1"/>
          </p:nvPr>
        </p:nvSpPr>
        <p:spPr/>
        <p:txBody>
          <a:bodyPr/>
          <a:lstStyle/>
          <a:p>
            <a:pPr marL="0" indent="0">
              <a:buNone/>
            </a:pPr>
            <a:endParaRPr lang="en-US" dirty="0"/>
          </a:p>
          <a:p>
            <a:endParaRPr lang="en-US" dirty="0"/>
          </a:p>
        </p:txBody>
      </p:sp>
      <p:sp>
        <p:nvSpPr>
          <p:cNvPr id="7" name="Title 3">
            <a:extLst>
              <a:ext uri="{FF2B5EF4-FFF2-40B4-BE49-F238E27FC236}">
                <a16:creationId xmlns:a16="http://schemas.microsoft.com/office/drawing/2014/main" id="{A7218730-3C64-45D4-8A36-00C17DB0CC89}"/>
              </a:ext>
            </a:extLst>
          </p:cNvPr>
          <p:cNvSpPr txBox="1">
            <a:spLocks/>
          </p:cNvSpPr>
          <p:nvPr/>
        </p:nvSpPr>
        <p:spPr>
          <a:xfrm>
            <a:off x="143555" y="1087991"/>
            <a:ext cx="2901395" cy="2967517"/>
          </a:xfrm>
          <a:prstGeom prst="rect">
            <a:avLst/>
          </a:prstGeom>
        </p:spPr>
        <p:txBody>
          <a:bodyPr vert="horz" lIns="91440" tIns="45720" rIns="91440" bIns="45720" rtlCol="0" anchor="ctr">
            <a:normAutofit/>
          </a:bodyPr>
          <a:lstStyle>
            <a:lvl1pPr algn="r" defTabSz="914377" rtl="0" eaLnBrk="1" latinLnBrk="0" hangingPunct="1">
              <a:spcBef>
                <a:spcPct val="0"/>
              </a:spcBef>
              <a:buNone/>
              <a:defRPr sz="3600" kern="1200">
                <a:solidFill>
                  <a:schemeClr val="bg1"/>
                </a:solidFill>
                <a:effectLst>
                  <a:outerShdw blurRad="50800" dist="38100" dir="2700000" algn="tl" rotWithShape="0">
                    <a:prstClr val="black">
                      <a:alpha val="40000"/>
                    </a:prstClr>
                  </a:outerShdw>
                </a:effectLst>
                <a:latin typeface="+mj-lt"/>
                <a:ea typeface="+mj-ea"/>
                <a:cs typeface="+mj-cs"/>
              </a:defRPr>
            </a:lvl1pPr>
          </a:lstStyle>
          <a:p>
            <a:pPr algn="ctr" defTabSz="914400">
              <a:lnSpc>
                <a:spcPct val="90000"/>
              </a:lnSpc>
            </a:pPr>
            <a:r>
              <a:rPr lang="en-US" sz="3000" b="1" dirty="0">
                <a:solidFill>
                  <a:srgbClr val="66FF99"/>
                </a:solidFill>
                <a:latin typeface="Century Gothic" panose="020B0502020202020204" pitchFamily="34" charset="0"/>
              </a:rPr>
              <a:t>OBJECTIVES</a:t>
            </a:r>
          </a:p>
        </p:txBody>
      </p:sp>
      <p:graphicFrame>
        <p:nvGraphicFramePr>
          <p:cNvPr id="8" name="Text Placeholder 2">
            <a:extLst>
              <a:ext uri="{FF2B5EF4-FFF2-40B4-BE49-F238E27FC236}">
                <a16:creationId xmlns:a16="http://schemas.microsoft.com/office/drawing/2014/main" id="{1992E28B-1796-422C-A2D1-3ED795910524}"/>
              </a:ext>
            </a:extLst>
          </p:cNvPr>
          <p:cNvGraphicFramePr>
            <a:graphicFrameLocks/>
          </p:cNvGraphicFramePr>
          <p:nvPr>
            <p:extLst>
              <p:ext uri="{D42A27DB-BD31-4B8C-83A1-F6EECF244321}">
                <p14:modId xmlns:p14="http://schemas.microsoft.com/office/powerpoint/2010/main" val="4270375463"/>
              </p:ext>
            </p:extLst>
          </p:nvPr>
        </p:nvGraphicFramePr>
        <p:xfrm>
          <a:off x="3350360" y="376241"/>
          <a:ext cx="5650083" cy="43910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161683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F2A5EA-64DE-4659-89FD-61FEA3326830}"/>
              </a:ext>
            </a:extLst>
          </p:cNvPr>
          <p:cNvSpPr>
            <a:spLocks noGrp="1"/>
          </p:cNvSpPr>
          <p:nvPr>
            <p:ph type="title"/>
          </p:nvPr>
        </p:nvSpPr>
        <p:spPr>
          <a:xfrm>
            <a:off x="1976015" y="317700"/>
            <a:ext cx="6710785" cy="763525"/>
          </a:xfrm>
        </p:spPr>
        <p:txBody>
          <a:bodyPr>
            <a:noAutofit/>
          </a:bodyPr>
          <a:lstStyle/>
          <a:p>
            <a:pPr algn="ctr"/>
            <a:r>
              <a:rPr lang="en-GB" sz="2400" b="1" dirty="0">
                <a:solidFill>
                  <a:srgbClr val="003300"/>
                </a:solidFill>
                <a:latin typeface="Arial" panose="020B0604020202020204" pitchFamily="34" charset="0"/>
                <a:cs typeface="Arial" panose="020B0604020202020204" pitchFamily="34" charset="0"/>
              </a:rPr>
              <a:t>DATA UNDERSTANDING &amp; PREPARATION</a:t>
            </a:r>
            <a:endParaRPr lang="en-KE" sz="2400" dirty="0">
              <a:solidFill>
                <a:srgbClr val="003300"/>
              </a:solidFill>
              <a:latin typeface="Arial" panose="020B0604020202020204" pitchFamily="34" charset="0"/>
              <a:cs typeface="Arial" panose="020B0604020202020204" pitchFamily="34" charset="0"/>
            </a:endParaRPr>
          </a:p>
        </p:txBody>
      </p:sp>
      <p:graphicFrame>
        <p:nvGraphicFramePr>
          <p:cNvPr id="11" name="Text Placeholder 2">
            <a:extLst>
              <a:ext uri="{FF2B5EF4-FFF2-40B4-BE49-F238E27FC236}">
                <a16:creationId xmlns:a16="http://schemas.microsoft.com/office/drawing/2014/main" id="{FE57FE96-428B-40E9-7C13-F5CAF23F76B6}"/>
              </a:ext>
            </a:extLst>
          </p:cNvPr>
          <p:cNvGraphicFramePr>
            <a:graphicFrameLocks noGrp="1"/>
          </p:cNvGraphicFramePr>
          <p:nvPr>
            <p:ph sz="half" idx="2"/>
            <p:extLst>
              <p:ext uri="{D42A27DB-BD31-4B8C-83A1-F6EECF244321}">
                <p14:modId xmlns:p14="http://schemas.microsoft.com/office/powerpoint/2010/main" val="3678065858"/>
              </p:ext>
            </p:extLst>
          </p:nvPr>
        </p:nvGraphicFramePr>
        <p:xfrm>
          <a:off x="530225" y="1995488"/>
          <a:ext cx="8156575" cy="27717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152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CDBBEF-9A5F-4592-8E1C-3DC89785C2C6}"/>
              </a:ext>
            </a:extLst>
          </p:cNvPr>
          <p:cNvSpPr>
            <a:spLocks noGrp="1"/>
          </p:cNvSpPr>
          <p:nvPr>
            <p:ph type="body" idx="1"/>
          </p:nvPr>
        </p:nvSpPr>
        <p:spPr>
          <a:xfrm>
            <a:off x="457202" y="1350111"/>
            <a:ext cx="7932424" cy="916229"/>
          </a:xfrm>
          <a:ln>
            <a:noFill/>
          </a:ln>
          <a:effectLst/>
          <a:scene3d>
            <a:camera prst="orthographicFront">
              <a:rot lat="0" lon="0" rev="0"/>
            </a:camera>
            <a:lightRig rig="chilly" dir="t">
              <a:rot lat="0" lon="0" rev="18480000"/>
            </a:lightRig>
          </a:scene3d>
          <a:sp3d prstMaterial="clear">
            <a:bevelT h="63500"/>
          </a:sp3d>
        </p:spPr>
        <p:txBody>
          <a:bodyPr>
            <a:normAutofit fontScale="25000" lnSpcReduction="20000"/>
          </a:bodyPr>
          <a:lstStyle/>
          <a:p>
            <a:r>
              <a:rPr lang="en-US" sz="6000" dirty="0">
                <a:solidFill>
                  <a:schemeClr val="tx1"/>
                </a:solidFill>
                <a:latin typeface="Century Gothic" panose="020B0502020202020204" pitchFamily="34" charset="0"/>
              </a:rPr>
              <a:t>The product column is divided into several classes that can be primarily categorized into two groups: Apple and Google. From our observations, Apple products are dominant in all the sentiment classes possibly pointing to the fact that majority of the consumers interact with Apple products.</a:t>
            </a:r>
          </a:p>
          <a:p>
            <a:endParaRPr lang="en-KE" dirty="0"/>
          </a:p>
        </p:txBody>
      </p:sp>
      <p:pic>
        <p:nvPicPr>
          <p:cNvPr id="8" name="Content Placeholder 7">
            <a:extLst>
              <a:ext uri="{FF2B5EF4-FFF2-40B4-BE49-F238E27FC236}">
                <a16:creationId xmlns:a16="http://schemas.microsoft.com/office/drawing/2014/main" id="{26F25D24-64C4-4A6A-AEAB-B263B7BF7338}"/>
              </a:ext>
            </a:extLst>
          </p:cNvPr>
          <p:cNvPicPr>
            <a:picLocks noGrp="1" noChangeAspect="1"/>
          </p:cNvPicPr>
          <p:nvPr>
            <p:ph sz="half" idx="2"/>
          </p:nvPr>
        </p:nvPicPr>
        <p:blipFill>
          <a:blip r:embed="rId2"/>
          <a:stretch>
            <a:fillRect/>
          </a:stretch>
        </p:blipFill>
        <p:spPr>
          <a:xfrm>
            <a:off x="382595" y="2266340"/>
            <a:ext cx="8159736" cy="255945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 name="Title 5">
            <a:extLst>
              <a:ext uri="{FF2B5EF4-FFF2-40B4-BE49-F238E27FC236}">
                <a16:creationId xmlns:a16="http://schemas.microsoft.com/office/drawing/2014/main" id="{C6F84FE1-8F6C-4AF6-B068-CB8C240E0644}"/>
              </a:ext>
            </a:extLst>
          </p:cNvPr>
          <p:cNvSpPr>
            <a:spLocks noGrp="1"/>
          </p:cNvSpPr>
          <p:nvPr>
            <p:ph type="title"/>
          </p:nvPr>
        </p:nvSpPr>
        <p:spPr>
          <a:xfrm>
            <a:off x="1976015" y="586585"/>
            <a:ext cx="6785391" cy="610820"/>
          </a:xfrm>
        </p:spPr>
        <p:txBody>
          <a:bodyPr>
            <a:noAutofit/>
          </a:bodyPr>
          <a:lstStyle/>
          <a:p>
            <a:pPr algn="ctr"/>
            <a:r>
              <a:rPr lang="en-US" sz="2400" b="1" dirty="0">
                <a:solidFill>
                  <a:srgbClr val="003300"/>
                </a:solidFill>
                <a:effectLst/>
                <a:latin typeface="Arial" panose="020B0604020202020204" pitchFamily="34" charset="0"/>
                <a:cs typeface="Arial" panose="020B0604020202020204" pitchFamily="34" charset="0"/>
              </a:rPr>
              <a:t>SENTIMENT COUNT FOR EACH PRODUCT</a:t>
            </a:r>
            <a:endParaRPr lang="en-KE" sz="2400" dirty="0">
              <a:solidFill>
                <a:srgbClr val="0033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922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2D160F-8087-47B1-9B4F-35D589E434F2}"/>
              </a:ext>
            </a:extLst>
          </p:cNvPr>
          <p:cNvSpPr>
            <a:spLocks noGrp="1"/>
          </p:cNvSpPr>
          <p:nvPr>
            <p:ph type="body" idx="1"/>
          </p:nvPr>
        </p:nvSpPr>
        <p:spPr>
          <a:xfrm>
            <a:off x="531807" y="1350110"/>
            <a:ext cx="7857818" cy="763525"/>
          </a:xfrm>
          <a:ln>
            <a:noFill/>
          </a:ln>
          <a:effectLst/>
          <a:scene3d>
            <a:camera prst="orthographicFront">
              <a:rot lat="0" lon="0" rev="0"/>
            </a:camera>
            <a:lightRig rig="chilly" dir="t">
              <a:rot lat="0" lon="0" rev="18480000"/>
            </a:lightRig>
          </a:scene3d>
          <a:sp3d prstMaterial="clear">
            <a:bevelT h="63500"/>
          </a:sp3d>
        </p:spPr>
        <p:txBody>
          <a:bodyPr>
            <a:noAutofit/>
          </a:bodyPr>
          <a:lstStyle/>
          <a:p>
            <a:r>
              <a:rPr lang="en-US" sz="1500" dirty="0">
                <a:solidFill>
                  <a:schemeClr val="tx1"/>
                </a:solidFill>
                <a:latin typeface="Century Gothic" panose="020B0502020202020204" pitchFamily="34" charset="0"/>
              </a:rPr>
              <a:t>The word cloud below shows word frequency in our tweet dataset, with larger fonts indicating more common words. This visually highlights key themes and trends, making it easier to analyze and interpret the data at a glance.</a:t>
            </a:r>
            <a:endParaRPr lang="en-KE" sz="1500" dirty="0">
              <a:solidFill>
                <a:schemeClr val="tx1"/>
              </a:solidFill>
              <a:latin typeface="Century Gothic" panose="020B0502020202020204" pitchFamily="34" charset="0"/>
            </a:endParaRPr>
          </a:p>
        </p:txBody>
      </p:sp>
      <p:pic>
        <p:nvPicPr>
          <p:cNvPr id="9" name="Content Placeholder 8">
            <a:extLst>
              <a:ext uri="{FF2B5EF4-FFF2-40B4-BE49-F238E27FC236}">
                <a16:creationId xmlns:a16="http://schemas.microsoft.com/office/drawing/2014/main" id="{7442ACC6-15EF-4EAA-9B9E-78595987E10F}"/>
              </a:ext>
            </a:extLst>
          </p:cNvPr>
          <p:cNvPicPr>
            <a:picLocks noGrp="1" noChangeAspect="1"/>
          </p:cNvPicPr>
          <p:nvPr>
            <p:ph sz="half" idx="2"/>
          </p:nvPr>
        </p:nvPicPr>
        <p:blipFill>
          <a:blip r:embed="rId2"/>
          <a:stretch>
            <a:fillRect/>
          </a:stretch>
        </p:blipFill>
        <p:spPr>
          <a:xfrm>
            <a:off x="312732" y="2266341"/>
            <a:ext cx="8535008" cy="2748690"/>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 name="Title 5">
            <a:extLst>
              <a:ext uri="{FF2B5EF4-FFF2-40B4-BE49-F238E27FC236}">
                <a16:creationId xmlns:a16="http://schemas.microsoft.com/office/drawing/2014/main" id="{A6393992-7514-4869-8004-E23005B21AC3}"/>
              </a:ext>
            </a:extLst>
          </p:cNvPr>
          <p:cNvSpPr>
            <a:spLocks noGrp="1"/>
          </p:cNvSpPr>
          <p:nvPr>
            <p:ph type="title"/>
          </p:nvPr>
        </p:nvSpPr>
        <p:spPr/>
        <p:txBody>
          <a:bodyPr>
            <a:normAutofit/>
          </a:bodyPr>
          <a:lstStyle/>
          <a:p>
            <a:pPr algn="ctr"/>
            <a:r>
              <a:rPr lang="en-US" sz="3000" b="1" dirty="0">
                <a:solidFill>
                  <a:srgbClr val="003300"/>
                </a:solidFill>
                <a:latin typeface="Arial" panose="020B0604020202020204" pitchFamily="34" charset="0"/>
                <a:cs typeface="Arial" panose="020B0604020202020204" pitchFamily="34" charset="0"/>
              </a:rPr>
              <a:t>WORD FREQUENCY</a:t>
            </a:r>
            <a:endParaRPr lang="en-KE" sz="3000" b="1" dirty="0">
              <a:solidFill>
                <a:srgbClr val="0033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0178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CF9B0C-7AF7-4B9B-B01E-EF9C9E7F2C07}"/>
              </a:ext>
            </a:extLst>
          </p:cNvPr>
          <p:cNvSpPr>
            <a:spLocks noGrp="1"/>
          </p:cNvSpPr>
          <p:nvPr>
            <p:ph type="body" idx="1"/>
          </p:nvPr>
        </p:nvSpPr>
        <p:spPr>
          <a:xfrm>
            <a:off x="754375" y="1502813"/>
            <a:ext cx="7932424" cy="458117"/>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25000" lnSpcReduction="20000"/>
          </a:bodyPr>
          <a:lstStyle/>
          <a:p>
            <a:endParaRPr lang="en-US" sz="2200" dirty="0">
              <a:solidFill>
                <a:schemeClr val="tx1"/>
              </a:solidFill>
              <a:latin typeface="Century Gothic" panose="020B0502020202020204" pitchFamily="34" charset="0"/>
            </a:endParaRPr>
          </a:p>
          <a:p>
            <a:r>
              <a:rPr lang="en-US" sz="8000" dirty="0">
                <a:solidFill>
                  <a:schemeClr val="tx1"/>
                </a:solidFill>
                <a:latin typeface="Century Gothic" panose="020B0502020202020204" pitchFamily="34" charset="0"/>
              </a:rPr>
              <a:t>Classification modeling algorithms used</a:t>
            </a:r>
            <a:r>
              <a:rPr lang="en-US" sz="2200" dirty="0">
                <a:solidFill>
                  <a:schemeClr val="tx1"/>
                </a:solidFill>
                <a:latin typeface="Century Gothic" panose="020B0502020202020204" pitchFamily="34" charset="0"/>
              </a:rPr>
              <a:t>:</a:t>
            </a:r>
          </a:p>
          <a:p>
            <a:endParaRPr lang="en-KE" dirty="0"/>
          </a:p>
        </p:txBody>
      </p:sp>
      <p:sp>
        <p:nvSpPr>
          <p:cNvPr id="6" name="Title 5">
            <a:extLst>
              <a:ext uri="{FF2B5EF4-FFF2-40B4-BE49-F238E27FC236}">
                <a16:creationId xmlns:a16="http://schemas.microsoft.com/office/drawing/2014/main" id="{C874F06D-89B6-4173-B144-BB17B012E6CB}"/>
              </a:ext>
            </a:extLst>
          </p:cNvPr>
          <p:cNvSpPr>
            <a:spLocks noGrp="1"/>
          </p:cNvSpPr>
          <p:nvPr>
            <p:ph type="title"/>
          </p:nvPr>
        </p:nvSpPr>
        <p:spPr/>
        <p:txBody>
          <a:bodyPr>
            <a:normAutofit/>
          </a:bodyPr>
          <a:lstStyle/>
          <a:p>
            <a:pPr algn="ctr"/>
            <a:r>
              <a:rPr lang="en-US" sz="3000" b="1" dirty="0">
                <a:solidFill>
                  <a:srgbClr val="003300"/>
                </a:solidFill>
                <a:latin typeface="Arial" panose="020B0604020202020204" pitchFamily="34" charset="0"/>
                <a:cs typeface="Arial" panose="020B0604020202020204" pitchFamily="34" charset="0"/>
              </a:rPr>
              <a:t>MODELLING</a:t>
            </a:r>
            <a:endParaRPr lang="en-KE" sz="3000" b="1" dirty="0">
              <a:solidFill>
                <a:srgbClr val="003300"/>
              </a:solidFill>
              <a:latin typeface="Arial" panose="020B0604020202020204" pitchFamily="34" charset="0"/>
              <a:cs typeface="Arial" panose="020B0604020202020204" pitchFamily="34" charset="0"/>
            </a:endParaRPr>
          </a:p>
        </p:txBody>
      </p:sp>
      <p:graphicFrame>
        <p:nvGraphicFramePr>
          <p:cNvPr id="7" name="Content Placeholder 6">
            <a:extLst>
              <a:ext uri="{FF2B5EF4-FFF2-40B4-BE49-F238E27FC236}">
                <a16:creationId xmlns:a16="http://schemas.microsoft.com/office/drawing/2014/main" id="{4ABF8B53-BAE4-45A9-971A-93F1B1636AE1}"/>
              </a:ext>
            </a:extLst>
          </p:cNvPr>
          <p:cNvGraphicFramePr>
            <a:graphicFrameLocks noGrp="1"/>
          </p:cNvGraphicFramePr>
          <p:nvPr>
            <p:ph sz="half" idx="2"/>
            <p:extLst>
              <p:ext uri="{D42A27DB-BD31-4B8C-83A1-F6EECF244321}">
                <p14:modId xmlns:p14="http://schemas.microsoft.com/office/powerpoint/2010/main" val="3577414342"/>
              </p:ext>
            </p:extLst>
          </p:nvPr>
        </p:nvGraphicFramePr>
        <p:xfrm>
          <a:off x="754375" y="2113636"/>
          <a:ext cx="7482545" cy="1985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4E05E3EC-71DE-448B-A9A6-3C09E7C19FBF}"/>
              </a:ext>
            </a:extLst>
          </p:cNvPr>
          <p:cNvGrpSpPr/>
          <p:nvPr/>
        </p:nvGrpSpPr>
        <p:grpSpPr>
          <a:xfrm>
            <a:off x="907080" y="4118086"/>
            <a:ext cx="7177136" cy="411645"/>
            <a:chOff x="0" y="940179"/>
            <a:chExt cx="8317515" cy="411645"/>
          </a:xfrm>
          <a:scene3d>
            <a:camera prst="orthographicFront">
              <a:rot lat="0" lon="0" rev="0"/>
            </a:camera>
            <a:lightRig rig="soft" dir="t">
              <a:rot lat="0" lon="0" rev="0"/>
            </a:lightRig>
          </a:scene3d>
        </p:grpSpPr>
        <p:sp>
          <p:nvSpPr>
            <p:cNvPr id="9" name="Rectangle 8">
              <a:extLst>
                <a:ext uri="{FF2B5EF4-FFF2-40B4-BE49-F238E27FC236}">
                  <a16:creationId xmlns:a16="http://schemas.microsoft.com/office/drawing/2014/main" id="{3DBBDABC-FDE4-4B54-840D-4AA0A18A3215}"/>
                </a:ext>
              </a:extLst>
            </p:cNvPr>
            <p:cNvSpPr/>
            <p:nvPr/>
          </p:nvSpPr>
          <p:spPr>
            <a:xfrm>
              <a:off x="0" y="940179"/>
              <a:ext cx="8317515" cy="411645"/>
            </a:xfrm>
            <a:prstGeom prst="rect">
              <a:avLst/>
            </a:prstGeom>
            <a:solidFill>
              <a:schemeClr val="accent1"/>
            </a:solidFill>
            <a:ln>
              <a:solidFill>
                <a:srgbClr val="66FF99"/>
              </a:solidFill>
            </a:ln>
            <a:effectLst>
              <a:outerShdw blurRad="107950" dist="12700" dir="5400000" algn="ctr">
                <a:srgbClr val="000000"/>
              </a:outerShdw>
            </a:effectLst>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tx1">
                <a:hueOff val="0"/>
                <a:satOff val="0"/>
                <a:lumOff val="0"/>
                <a:alphaOff val="0"/>
              </a:schemeClr>
            </a:fontRef>
          </p:style>
        </p:sp>
        <p:sp>
          <p:nvSpPr>
            <p:cNvPr id="10" name="TextBox 9">
              <a:extLst>
                <a:ext uri="{FF2B5EF4-FFF2-40B4-BE49-F238E27FC236}">
                  <a16:creationId xmlns:a16="http://schemas.microsoft.com/office/drawing/2014/main" id="{2042D0DC-A209-4F76-8C45-476D1B0320F5}"/>
                </a:ext>
              </a:extLst>
            </p:cNvPr>
            <p:cNvSpPr txBox="1"/>
            <p:nvPr/>
          </p:nvSpPr>
          <p:spPr>
            <a:xfrm>
              <a:off x="0" y="940179"/>
              <a:ext cx="8317515" cy="411645"/>
            </a:xfrm>
            <a:prstGeom prst="rect">
              <a:avLst/>
            </a:prstGeom>
            <a:solidFill>
              <a:srgbClr val="66FF99"/>
            </a:solidFill>
            <a:sp3d/>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76200" tIns="76200" rIns="76200" bIns="76200" numCol="1" spcCol="1270" anchor="t" anchorCtr="0">
              <a:noAutofit/>
            </a:bodyPr>
            <a:lstStyle/>
            <a:p>
              <a:pPr marL="0" lvl="0" indent="0" algn="ctr" defTabSz="889000">
                <a:lnSpc>
                  <a:spcPct val="100000"/>
                </a:lnSpc>
                <a:spcBef>
                  <a:spcPct val="0"/>
                </a:spcBef>
                <a:spcAft>
                  <a:spcPct val="35000"/>
                </a:spcAft>
                <a:buNone/>
              </a:pPr>
              <a:r>
                <a:rPr lang="en-US" sz="1600" b="1" dirty="0">
                  <a:latin typeface="Century Gothic" panose="020B0502020202020204" pitchFamily="34" charset="0"/>
                </a:rPr>
                <a:t>NLP-SVC Model</a:t>
              </a:r>
            </a:p>
            <a:p>
              <a:pPr marL="0" lvl="0" indent="0" algn="ctr" defTabSz="889000">
                <a:lnSpc>
                  <a:spcPct val="100000"/>
                </a:lnSpc>
                <a:spcBef>
                  <a:spcPct val="0"/>
                </a:spcBef>
                <a:spcAft>
                  <a:spcPct val="35000"/>
                </a:spcAft>
                <a:buNone/>
              </a:pPr>
              <a:endParaRPr lang="en-GB" sz="2000" b="1" kern="1200" dirty="0">
                <a:latin typeface="Century Gothic" panose="020B0502020202020204" pitchFamily="34" charset="0"/>
              </a:endParaRPr>
            </a:p>
          </p:txBody>
        </p:sp>
      </p:grpSp>
    </p:spTree>
    <p:extLst>
      <p:ext uri="{BB962C8B-B14F-4D97-AF65-F5344CB8AC3E}">
        <p14:creationId xmlns:p14="http://schemas.microsoft.com/office/powerpoint/2010/main" val="1630684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946661-ED24-40DA-B168-6E9234291528}"/>
              </a:ext>
            </a:extLst>
          </p:cNvPr>
          <p:cNvSpPr>
            <a:spLocks noGrp="1"/>
          </p:cNvSpPr>
          <p:nvPr>
            <p:ph type="title"/>
          </p:nvPr>
        </p:nvSpPr>
        <p:spPr>
          <a:xfrm>
            <a:off x="601670" y="739290"/>
            <a:ext cx="8085130" cy="341935"/>
          </a:xfrm>
        </p:spPr>
        <p:txBody>
          <a:bodyPr>
            <a:noAutofit/>
          </a:bodyPr>
          <a:lstStyle/>
          <a:p>
            <a:r>
              <a:rPr lang="en-GB" sz="3000" b="1" dirty="0">
                <a:solidFill>
                  <a:srgbClr val="003300"/>
                </a:solidFill>
                <a:latin typeface="Arial" panose="020B0604020202020204" pitchFamily="34" charset="0"/>
                <a:cs typeface="Arial" panose="020B0604020202020204" pitchFamily="34" charset="0"/>
              </a:rPr>
              <a:t>Winning Model: </a:t>
            </a:r>
            <a:br>
              <a:rPr lang="en-GB" sz="3000" b="1" dirty="0">
                <a:solidFill>
                  <a:srgbClr val="003300"/>
                </a:solidFill>
                <a:latin typeface="Arial" panose="020B0604020202020204" pitchFamily="34" charset="0"/>
                <a:cs typeface="Arial" panose="020B0604020202020204" pitchFamily="34" charset="0"/>
              </a:rPr>
            </a:br>
            <a:r>
              <a:rPr lang="en-GB" sz="3000" b="1" dirty="0">
                <a:solidFill>
                  <a:srgbClr val="003300"/>
                </a:solidFill>
                <a:latin typeface="Arial" panose="020B0604020202020204" pitchFamily="34" charset="0"/>
                <a:cs typeface="Arial" panose="020B0604020202020204" pitchFamily="34" charset="0"/>
              </a:rPr>
              <a:t>NLP Model with Grid Search CV</a:t>
            </a:r>
            <a:br>
              <a:rPr lang="en-GB" sz="3000" b="1" dirty="0">
                <a:solidFill>
                  <a:srgbClr val="003300"/>
                </a:solidFill>
                <a:latin typeface="Arial" panose="020B0604020202020204" pitchFamily="34" charset="0"/>
                <a:cs typeface="Arial" panose="020B0604020202020204" pitchFamily="34" charset="0"/>
              </a:rPr>
            </a:br>
            <a:endParaRPr lang="en-KE" sz="3000" dirty="0">
              <a:solidFill>
                <a:srgbClr val="003300"/>
              </a:solidFill>
              <a:latin typeface="Arial" panose="020B0604020202020204" pitchFamily="34" charset="0"/>
              <a:cs typeface="Arial" panose="020B0604020202020204" pitchFamily="34" charset="0"/>
            </a:endParaRPr>
          </a:p>
        </p:txBody>
      </p:sp>
      <p:graphicFrame>
        <p:nvGraphicFramePr>
          <p:cNvPr id="7" name="Content Placeholder 2">
            <a:extLst>
              <a:ext uri="{FF2B5EF4-FFF2-40B4-BE49-F238E27FC236}">
                <a16:creationId xmlns:a16="http://schemas.microsoft.com/office/drawing/2014/main" id="{C66184DC-E5FE-44C2-8992-B40F1DFD930F}"/>
              </a:ext>
            </a:extLst>
          </p:cNvPr>
          <p:cNvGraphicFramePr>
            <a:graphicFrameLocks noGrp="1"/>
          </p:cNvGraphicFramePr>
          <p:nvPr>
            <p:ph sz="half" idx="2"/>
            <p:extLst>
              <p:ext uri="{D42A27DB-BD31-4B8C-83A1-F6EECF244321}">
                <p14:modId xmlns:p14="http://schemas.microsoft.com/office/powerpoint/2010/main" val="2454443239"/>
              </p:ext>
            </p:extLst>
          </p:nvPr>
        </p:nvGraphicFramePr>
        <p:xfrm>
          <a:off x="296259" y="1502816"/>
          <a:ext cx="8704185" cy="305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1010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676</Words>
  <Application>Microsoft Macintosh PowerPoint</Application>
  <PresentationFormat>On-screen Show (16:9)</PresentationFormat>
  <Paragraphs>62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Century Gothic</vt:lpstr>
      <vt:lpstr>Office Theme</vt:lpstr>
      <vt:lpstr>SENTIMENT ANALYSIS OF CUSTOMER TWEETS FOR GOOGLE AND APPLE PRODUCTS</vt:lpstr>
      <vt:lpstr>OUTLINE</vt:lpstr>
      <vt:lpstr>OVERVIEW</vt:lpstr>
      <vt:lpstr>PowerPoint Presentation</vt:lpstr>
      <vt:lpstr>DATA UNDERSTANDING &amp; PREPARATION</vt:lpstr>
      <vt:lpstr>SENTIMENT COUNT FOR EACH PRODUCT</vt:lpstr>
      <vt:lpstr>WORD FREQUENCY</vt:lpstr>
      <vt:lpstr>MODELLING</vt:lpstr>
      <vt:lpstr>Winning Model:  NLP Model with Grid Search CV </vt:lpstr>
      <vt:lpstr>CONCLUSION</vt:lpstr>
      <vt:lpstr>RECOMMENDATIONS</vt:lpstr>
      <vt:lpstr>NEXT STEPS</vt:lpstr>
      <vt:lpstr>APPRECIATION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2024-10-12T13:24:16Z</dcterms:created>
  <dcterms:modified xsi:type="dcterms:W3CDTF">2024-10-13T18:24:12Z</dcterms:modified>
</cp:coreProperties>
</file>