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Lobster"/>
      <p:regular r:id="rId13"/>
    </p:embeddedFont>
    <p:embeddedFont>
      <p:font typeface="Tahoma"/>
      <p:regular r:id="rId14"/>
      <p:bold r:id="rId15"/>
    </p:embeddedFont>
    <p:embeddedFont>
      <p:font typeface="Pacifico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F86DC-9E83-4966-BF9A-38D59B6BF72F}">
  <a:tblStyle styleId="{912F86DC-9E83-4966-BF9A-38D59B6BF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obster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6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d8f5b8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acd8f5b834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d8f5b83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cd8f5b834_3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d8f5b834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cd8f5b834_5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d8f5b834_5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d8f5b834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cd8f5b834_5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55650" y="549275"/>
            <a:ext cx="5327650" cy="8937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55650" y="1341438"/>
            <a:ext cx="5707063" cy="5032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76375" y="115888"/>
            <a:ext cx="7343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374900" y="-206375"/>
            <a:ext cx="5545138" cy="748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4858544" y="2277269"/>
            <a:ext cx="6194425" cy="187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038225" y="481013"/>
            <a:ext cx="6194425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476375" y="115888"/>
            <a:ext cx="7343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403350" y="765175"/>
            <a:ext cx="7488238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476375" y="115888"/>
            <a:ext cx="7343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03350" y="765175"/>
            <a:ext cx="3667125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22875" y="765175"/>
            <a:ext cx="3668713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76375" y="115888"/>
            <a:ext cx="7343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76375" y="115888"/>
            <a:ext cx="73437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03350" y="765175"/>
            <a:ext cx="7488238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57075" y="272250"/>
            <a:ext cx="6480300" cy="1342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200">
                <a:latin typeface="Pacifico"/>
                <a:ea typeface="Pacifico"/>
                <a:cs typeface="Pacifico"/>
                <a:sym typeface="Pacifico"/>
              </a:rPr>
              <a:t>The Election Rush</a:t>
            </a:r>
            <a:endParaRPr sz="6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66775" y="1743975"/>
            <a:ext cx="5830800" cy="897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3200">
                <a:latin typeface="Pacifico"/>
                <a:ea typeface="Pacifico"/>
                <a:cs typeface="Pacifico"/>
                <a:sym typeface="Pacifico"/>
              </a:rPr>
              <a:t>Fatima, Shamma &amp; Safal </a:t>
            </a:r>
            <a:endParaRPr sz="32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25325" y="260350"/>
            <a:ext cx="7287300" cy="103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ru-RU" sz="4400">
                <a:latin typeface="Pacifico"/>
                <a:ea typeface="Pacifico"/>
                <a:cs typeface="Pacifico"/>
                <a:sym typeface="Pacifico"/>
              </a:rPr>
              <a:t>GAME DESCRIPTION</a:t>
            </a:r>
            <a:endParaRPr sz="4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825326" y="1293250"/>
            <a:ext cx="7287300" cy="48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</a:t>
            </a: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HTML5 based game created using Construct 2 that is the  “Catcher Sack”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&amp; Theme - create a lighthearted experience ; inspiration came from United States election 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description of the game is that its a single player game , where the user has to rush in a horizontal movement to catch fallen images from the sky . The game will constitute of three difficulty levels. The game over happens when a constant time frame ends and when user catches maximum amount of votes.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24" y="4181825"/>
            <a:ext cx="7287300" cy="1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55350" y="118500"/>
            <a:ext cx="8889300" cy="128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Pacifico"/>
                <a:ea typeface="Pacifico"/>
                <a:cs typeface="Pacifico"/>
                <a:sym typeface="Pacifico"/>
              </a:rPr>
              <a:t>           </a:t>
            </a:r>
            <a:r>
              <a:rPr lang="ru-RU" sz="4000">
                <a:latin typeface="Pacifico"/>
                <a:ea typeface="Pacifico"/>
                <a:cs typeface="Pacifico"/>
                <a:sym typeface="Pacifico"/>
              </a:rPr>
              <a:t>GAME INTERACTION</a:t>
            </a:r>
            <a:r>
              <a:rPr lang="ru-RU" sz="3200">
                <a:latin typeface="Tahoma"/>
                <a:ea typeface="Tahoma"/>
                <a:cs typeface="Tahoma"/>
                <a:sym typeface="Tahoma"/>
              </a:rPr>
              <a:t>    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55350" y="1353550"/>
            <a:ext cx="6062100" cy="53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player game- user gets option of choosing between two characters “Biden” or “Trump”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difficulty level has different initial speed , zero, ten , then twenty-five.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different falling items in a sack :</a:t>
            </a:r>
            <a:r>
              <a:rPr b="1" lang="ru-RU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image of states gives 10 points and collecting dangerous image reduces points by 20 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‘special’ objects will increase speed 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speed keeps on incrementing by 0.25 in all levels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movement controlled by user by the use of arrow keys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over when time frame of 180 seconds ends and when user collected a maximum of 270 points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450" y="1353550"/>
            <a:ext cx="2827200" cy="42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89675" y="90650"/>
            <a:ext cx="7920300" cy="79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Pacifico"/>
                <a:ea typeface="Pacifico"/>
                <a:cs typeface="Pacifico"/>
                <a:sym typeface="Pacifico"/>
              </a:rPr>
              <a:t>UML </a:t>
            </a:r>
            <a:endParaRPr sz="4400"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61425" y="128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2580375"/>
              </a:tblGrid>
              <a:tr h="5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Game: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display_game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display_mainscreen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display_difficulty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game_over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drop_object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add_points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3058663" y="386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3522350"/>
              </a:tblGrid>
              <a:tr h="12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danger(Object):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point_value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__init__(object)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6770938" y="128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2195575"/>
              </a:tblGrid>
              <a:tr h="9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Object: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point_value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gravity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destroy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2995188" y="128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3522350"/>
              </a:tblGrid>
              <a:tr h="9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State(Object):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point_value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__init__(object)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9675" y="90650"/>
            <a:ext cx="7920300" cy="113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Pacifico"/>
                <a:ea typeface="Pacifico"/>
                <a:cs typeface="Pacifico"/>
                <a:sym typeface="Pacifico"/>
              </a:rPr>
              <a:t>UML </a:t>
            </a:r>
            <a:endParaRPr sz="4400"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185700" y="34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4224275"/>
              </a:tblGrid>
              <a:tr h="41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Trump(Character):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__init__(Character)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489663" y="122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3187300"/>
              </a:tblGrid>
              <a:tr h="9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Character: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friction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vx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left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check_collision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4185688" y="122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{912F86DC-9E83-4966-BF9A-38D59B6BF72F}</a:tableStyleId>
              </a:tblPr>
              <a:tblGrid>
                <a:gridCol w="422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7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class Biden(Character):</a:t>
                      </a:r>
                      <a:endParaRPr b="1" sz="27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Char char="-"/>
                      </a:pPr>
                      <a:r>
                        <a:rPr lang="ru-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__init__(Character)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2775" y="74025"/>
            <a:ext cx="8395200" cy="103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Pacifico"/>
                <a:ea typeface="Pacifico"/>
                <a:cs typeface="Pacifico"/>
                <a:sym typeface="Pacifico"/>
              </a:rPr>
              <a:t>WORK DISTRIBUTION</a:t>
            </a:r>
            <a:endParaRPr sz="4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62425" y="1112825"/>
            <a:ext cx="7035900" cy="527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Shamma’s Tasks:</a:t>
            </a:r>
            <a:endParaRPr b="1"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game background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Falling Objects class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difficulty levels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Safal’s Tasks:</a:t>
            </a:r>
            <a:endParaRPr b="1"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characters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game over conditions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collision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                                               Fatima’s Tasks:</a:t>
            </a:r>
            <a:endParaRPr b="1"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Work on the main screen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Work on the scoring system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Work on the game environment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25" y="4546975"/>
            <a:ext cx="3883475" cy="1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5">
      <a:dk1>
        <a:srgbClr val="4D4D4D"/>
      </a:dk1>
      <a:lt1>
        <a:srgbClr val="FFFFFF"/>
      </a:lt1>
      <a:dk2>
        <a:srgbClr val="000000"/>
      </a:dk2>
      <a:lt2>
        <a:srgbClr val="800000"/>
      </a:lt2>
      <a:accent1>
        <a:srgbClr val="FF5050"/>
      </a:accent1>
      <a:accent2>
        <a:srgbClr val="CC0000"/>
      </a:accent2>
      <a:accent3>
        <a:srgbClr val="FFFFFF"/>
      </a:accent3>
      <a:accent4>
        <a:srgbClr val="404040"/>
      </a:accent4>
      <a:accent5>
        <a:srgbClr val="FFB3B3"/>
      </a:accent5>
      <a:accent6>
        <a:srgbClr val="B90000"/>
      </a:accent6>
      <a:hlink>
        <a:srgbClr val="FF00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