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5" r:id="rId7"/>
    <p:sldId id="261" r:id="rId8"/>
    <p:sldId id="263" r:id="rId9"/>
    <p:sldId id="264" r:id="rId10"/>
    <p:sldId id="267" r:id="rId11"/>
    <p:sldId id="268" r:id="rId12"/>
    <p:sldId id="269" r:id="rId13"/>
    <p:sldId id="270" r:id="rId14"/>
    <p:sldId id="271" r:id="rId15"/>
    <p:sldId id="272" r:id="rId16"/>
    <p:sldId id="274" r:id="rId17"/>
    <p:sldId id="273" r:id="rId18"/>
    <p:sldId id="275" r:id="rId19"/>
    <p:sldId id="276" r:id="rId20"/>
    <p:sldId id="277" r:id="rId21"/>
    <p:sldId id="27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1818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2D63C47-B05E-748F-5422-B238AAE5C8F1}" v="11" dt="2024-03-18T05:38:22.6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15T17:27:53.718"/>
    </inkml:context>
    <inkml:brush xml:id="br0">
      <inkml:brushProperty name="width" value="0.05" units="cm"/>
      <inkml:brushProperty name="height" value="0.05" units="cm"/>
      <inkml:brushProperty name="color" value="#E71224"/>
    </inkml:brush>
  </inkml:definitions>
  <inkml:trace contextRef="#ctx0" brushRef="#br0">23194 6668 16383 0 0,'-4'0'0'0'0,"-8"4"0"0"0,-5 3 0 0 0,-5 4 0 0 0,-8 5 0 0 0,0 4 0 0 0,1 0 0 0 0,1 0 0 0 0,5 3 0 0 0,1-4 0 0 0,1 0 0 0 0,2 2 0 0 0,6-3 0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15T17:27:53.727"/>
    </inkml:context>
    <inkml:brush xml:id="br0">
      <inkml:brushProperty name="width" value="0.05" units="cm"/>
      <inkml:brushProperty name="height" value="0.05" units="cm"/>
      <inkml:brushProperty name="color" value="#E71224"/>
    </inkml:brush>
  </inkml:definitions>
  <inkml:trace contextRef="#ctx0" brushRef="#br0">19357 4529 16383 0 0,'-4'-4'0'0'0,"-1"-5"0"0"0,0-4 0 0 0,-2 0 0 0 0,-1-2 0 0 0,2-2 0 0 0,-3-2 0 0 0,2-1 0 0 0,0-1 0 0 0,3-4 0 0 0,-3 1 0 0 0,1 3 0 0 0,0-1 0 0 0,-1 5 0 0 0,-1 1 0 0 0,-1 3 0 0 0,-1 0 0 0 0,3-1 0 0 0,2-2 0 0 0,-2 2 0 0 0,0-1 0 0 0,2-1 0 0 0,1-2 0 0 0,-2 2 0 0 0,0 0 0 0 0,0 0 0 0 0,3-2 0 0 0,0-2 0 0 0,2 4 0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15T17:27:53.728"/>
    </inkml:context>
    <inkml:brush xml:id="br0">
      <inkml:brushProperty name="width" value="0.05" units="cm"/>
      <inkml:brushProperty name="height" value="0.05" units="cm"/>
      <inkml:brushProperty name="color" value="#E71224"/>
    </inkml:brush>
  </inkml:definitions>
  <inkml:trace contextRef="#ctx0" brushRef="#br0">18944 4068 16383 0 0,'4'0'0'0'0,"1"-4"0"0"0,0-5 0 0 0,2-4 0 0 0,1-4 0 0 0,2-3 0 0 0,-1-2 0 0 0,-1 0 0 0 0,1 3 0 0 0,3 5 0 0 0,4 5 0 0 0,1 3 0 0 0,3 4 0 0 0,1 1 0 0 0,1 2 0 0 0,1 0 0 0 0,-1 0 0 0 0,1 0 0 0 0,-1-1 0 0 0,0 1 0 0 0,0-1 0 0 0,-4 4 0 0 0,-1 1 0 0 0,0-1 0 0 0,1 4 0 0 0,1 3 0 0 0,1 4 0 0 0,1-1 0 0 0,-3 2 0 0 0,-1-3 0 0 0,0 0 0 0 0,-2-1 0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15T16:20:03.429"/>
    </inkml:context>
    <inkml:brush xml:id="br0">
      <inkml:brushProperty name="width" value="0.05" units="cm"/>
      <inkml:brushProperty name="height" value="0.05" units="cm"/>
      <inkml:brushProperty name="color" value="#E71224"/>
    </inkml:brush>
  </inkml:definitions>
  <inkml:trace contextRef="#ctx0" brushRef="#br0">23194 6668 16383 0 0,'-4'0'0'0'0,"-8"4"0"0"0,-5 3 0 0 0,-5 4 0 0 0,-8 5 0 0 0,0 4 0 0 0,1 0 0 0 0,1 0 0 0 0,5 3 0 0 0,1-4 0 0 0,1 0 0 0 0,2 2 0 0 0,6-3 0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15T16:20:03.430"/>
    </inkml:context>
    <inkml:brush xml:id="br0">
      <inkml:brushProperty name="width" value="0.05" units="cm"/>
      <inkml:brushProperty name="height" value="0.05" units="cm"/>
      <inkml:brushProperty name="color" value="#E71224"/>
    </inkml:brush>
  </inkml:definitions>
  <inkml:trace contextRef="#ctx0" brushRef="#br0">22886 6879 16383 0 0,'0'0'0'0'0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15T16:20:03.431"/>
    </inkml:context>
    <inkml:brush xml:id="br0">
      <inkml:brushProperty name="width" value="0.05" units="cm"/>
      <inkml:brushProperty name="height" value="0.05" units="cm"/>
      <inkml:brushProperty name="color" value="#E71224"/>
    </inkml:brush>
  </inkml:definitions>
  <inkml:trace contextRef="#ctx0" brushRef="#br0">22681 6694 16383 0 0,'0'14'0'0'0,"0"10"0"0"0,-5 6 0 0 0,-1 7 0 0 0,-5-3 0 0 0,-1-2 0 0 0,3-2 0 0 0,-3-1 0 0 0,1-1 0 0 0,2 0 0 0 0,-2-5 0 0 0,1-2 0 0 0,12-4 0 0 0,15-5 0 0 0,14-10 0 0 0,16-9 0 0 0,5-4 0 0 0,-1-5 0 0 0,0 0 0 0 0,-4-1 0 0 0,-5 1 0 0 0,-10 4 0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15T16:20:03.432"/>
    </inkml:context>
    <inkml:brush xml:id="br0">
      <inkml:brushProperty name="width" value="0.05" units="cm"/>
      <inkml:brushProperty name="height" value="0.05" units="cm"/>
      <inkml:brushProperty name="color" value="#E71224"/>
    </inkml:brush>
  </inkml:definitions>
  <inkml:trace contextRef="#ctx0" brushRef="#br0">19420 8398 16383 0 0,'5'0'0'0'0,"6"0"0"0"0,11 0 0 0 0,12-5 0 0 0,4-1 0 0 0,6-5 0 0 0,4-5 0 0 0,4-5 0 0 0,-1-3 0 0 0,-6 2 0 0 0,-5 5 0 0 0,-5 0 0 0 0,-3-1 0 0 0,-7 2 0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15T16:20:03.433"/>
    </inkml:context>
    <inkml:brush xml:id="br0">
      <inkml:brushProperty name="width" value="0.05" units="cm"/>
      <inkml:brushProperty name="height" value="0.05" units="cm"/>
      <inkml:brushProperty name="color" value="#E71224"/>
    </inkml:brush>
  </inkml:definitions>
  <inkml:trace contextRef="#ctx0" brushRef="#br0">19711 8017 16383 0 0,'5'0'0'0'0,"6"0"0"0"0,7 0 0 0 0,9 0 0 0 0,5 0 0 0 0,2 5 0 0 0,0 1 0 0 0,-6 5 0 0 0,-3 0 0 0 0,-1 4 0 0 0,1-2 0 0 0,-5 3 0 0 0,-5 7 0 0 0,-5 5 0 0 0,-5 3 0 0 0,-3 1 0 0 0,-1-1 0 0 0,-7 0 0 0 0,-6-2 0 0 0,-1 1 0 0 0,1-1 0 0 0,3-1 0 0 0,-2-5 0 0 0,1-1 0 0 0,2-5 0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15T16:20:03.434"/>
    </inkml:context>
    <inkml:brush xml:id="br0">
      <inkml:brushProperty name="width" value="0.05" units="cm"/>
      <inkml:brushProperty name="height" value="0.05" units="cm"/>
      <inkml:brushProperty name="color" value="#E71224"/>
    </inkml:brush>
  </inkml:definitions>
  <inkml:trace contextRef="#ctx0" brushRef="#br0">20535 11005 16383 0 0,'0'5'0'0'0,"0"6"0"0"0,5 2 0 0 0,6 2 0 0 0,-3-5 0 0 0,-8-14 0 0 0,-4-11 0 0 0,-6-9 0 0 0,-7 1 0 0 0,1-1 0 0 0,2-1 0 0 0,4-1 0 0 0,3-1 0 0 0,4-1 0 0 0,1 0 0 0 0,2 0 0 0 0,0-1 0 0 0,1 1 0 0 0,-1-1 0 0 0,1 1 0 0 0,4 5 0 0 0,2 1 0 0 0,-1 0 0 0 0,-1 3 0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15T16:20:03.435"/>
    </inkml:context>
    <inkml:brush xml:id="br0">
      <inkml:brushProperty name="width" value="0.05" units="cm"/>
      <inkml:brushProperty name="height" value="0.05" units="cm"/>
      <inkml:brushProperty name="color" value="#E71224"/>
    </inkml:brush>
  </inkml:definitions>
  <inkml:trace contextRef="#ctx0" brushRef="#br0">20320 10709 16383 0 0,'0'-10'0'0'0,"0"-7"0"0"0,0-7 0 0 0,0-3 0 0 0,0-2 0 0 0,0-1 0 0 0,5 5 0 0 0,1 1 0 0 0,0 1 0 0 0,4 3 0 0 0,0 2 0 0 0,3 2 0 0 0,-1 0 0 0 0,3 3 0 0 0,3 3 0 0 0,4 4 0 0 0,3 2 0 0 0,1 2 0 0 0,-3 7 0 0 0,-1 2 0 0 0,-4 4 0 0 0,0 1 0 0 0,-3 3 0 0 0,0-1 0 0 0,-2 2 0 0 0,1 3 0 0 0,4-2 0 0 0,-2 1 0 0 0,1 3 0 0 0,3-3 0 0 0,-2 0 0 0 0,-4-2 0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15T16:20:03.429"/>
    </inkml:context>
    <inkml:brush xml:id="br0">
      <inkml:brushProperty name="width" value="0.05" units="cm"/>
      <inkml:brushProperty name="height" value="0.05" units="cm"/>
      <inkml:brushProperty name="color" value="#E71224"/>
    </inkml:brush>
  </inkml:definitions>
  <inkml:trace contextRef="#ctx0" brushRef="#br0">23194 6668 16383 0 0,'-4'0'0'0'0,"-8"4"0"0"0,-5 3 0 0 0,-5 4 0 0 0,-8 5 0 0 0,0 4 0 0 0,1 0 0 0 0,1 0 0 0 0,5 3 0 0 0,1-4 0 0 0,1 0 0 0 0,2 2 0 0 0,6-3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15T17:27:53.719"/>
    </inkml:context>
    <inkml:brush xml:id="br0">
      <inkml:brushProperty name="width" value="0.05" units="cm"/>
      <inkml:brushProperty name="height" value="0.05" units="cm"/>
      <inkml:brushProperty name="color" value="#E71224"/>
    </inkml:brush>
  </inkml:definitions>
  <inkml:trace contextRef="#ctx0" brushRef="#br0">22886 6879 16383 0 0,'0'0'0'0'0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15T16:20:03.430"/>
    </inkml:context>
    <inkml:brush xml:id="br0">
      <inkml:brushProperty name="width" value="0.05" units="cm"/>
      <inkml:brushProperty name="height" value="0.05" units="cm"/>
      <inkml:brushProperty name="color" value="#E71224"/>
    </inkml:brush>
  </inkml:definitions>
  <inkml:trace contextRef="#ctx0" brushRef="#br0">22886 6879 16383 0 0,'0'0'0'0'0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15T16:20:03.431"/>
    </inkml:context>
    <inkml:brush xml:id="br0">
      <inkml:brushProperty name="width" value="0.05" units="cm"/>
      <inkml:brushProperty name="height" value="0.05" units="cm"/>
      <inkml:brushProperty name="color" value="#E71224"/>
    </inkml:brush>
  </inkml:definitions>
  <inkml:trace contextRef="#ctx0" brushRef="#br0">22681 6694 16383 0 0,'0'14'0'0'0,"0"10"0"0"0,-5 6 0 0 0,-1 7 0 0 0,-5-3 0 0 0,-1-2 0 0 0,3-2 0 0 0,-3-1 0 0 0,1-1 0 0 0,2 0 0 0 0,-2-5 0 0 0,1-2 0 0 0,12-4 0 0 0,15-5 0 0 0,14-10 0 0 0,16-9 0 0 0,5-4 0 0 0,-1-5 0 0 0,0 0 0 0 0,-4-1 0 0 0,-5 1 0 0 0,-10 4 0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15T16:20:03.432"/>
    </inkml:context>
    <inkml:brush xml:id="br0">
      <inkml:brushProperty name="width" value="0.05" units="cm"/>
      <inkml:brushProperty name="height" value="0.05" units="cm"/>
      <inkml:brushProperty name="color" value="#E71224"/>
    </inkml:brush>
  </inkml:definitions>
  <inkml:trace contextRef="#ctx0" brushRef="#br0">19420 8398 16383 0 0,'5'0'0'0'0,"6"0"0"0"0,11 0 0 0 0,12-5 0 0 0,4-1 0 0 0,6-5 0 0 0,4-5 0 0 0,4-5 0 0 0,-1-3 0 0 0,-6 2 0 0 0,-5 5 0 0 0,-5 0 0 0 0,-3-1 0 0 0,-7 2 0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15T16:20:03.433"/>
    </inkml:context>
    <inkml:brush xml:id="br0">
      <inkml:brushProperty name="width" value="0.05" units="cm"/>
      <inkml:brushProperty name="height" value="0.05" units="cm"/>
      <inkml:brushProperty name="color" value="#E71224"/>
    </inkml:brush>
  </inkml:definitions>
  <inkml:trace contextRef="#ctx0" brushRef="#br0">19711 8017 16383 0 0,'5'0'0'0'0,"6"0"0"0"0,7 0 0 0 0,9 0 0 0 0,5 0 0 0 0,2 5 0 0 0,0 1 0 0 0,-6 5 0 0 0,-3 0 0 0 0,-1 4 0 0 0,1-2 0 0 0,-5 3 0 0 0,-5 7 0 0 0,-5 5 0 0 0,-5 3 0 0 0,-3 1 0 0 0,-1-1 0 0 0,-7 0 0 0 0,-6-2 0 0 0,-1 1 0 0 0,1-1 0 0 0,3-1 0 0 0,-2-5 0 0 0,1-1 0 0 0,2-5 0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15T16:20:03.434"/>
    </inkml:context>
    <inkml:brush xml:id="br0">
      <inkml:brushProperty name="width" value="0.05" units="cm"/>
      <inkml:brushProperty name="height" value="0.05" units="cm"/>
      <inkml:brushProperty name="color" value="#E71224"/>
    </inkml:brush>
  </inkml:definitions>
  <inkml:trace contextRef="#ctx0" brushRef="#br0">20535 11005 16383 0 0,'0'5'0'0'0,"0"6"0"0"0,5 2 0 0 0,6 2 0 0 0,-3-5 0 0 0,-8-14 0 0 0,-4-11 0 0 0,-6-9 0 0 0,-7 1 0 0 0,1-1 0 0 0,2-1 0 0 0,4-1 0 0 0,3-1 0 0 0,4-1 0 0 0,1 0 0 0 0,2 0 0 0 0,0-1 0 0 0,1 1 0 0 0,-1-1 0 0 0,1 1 0 0 0,4 5 0 0 0,2 1 0 0 0,-1 0 0 0 0,-1 3 0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15T16:20:03.435"/>
    </inkml:context>
    <inkml:brush xml:id="br0">
      <inkml:brushProperty name="width" value="0.05" units="cm"/>
      <inkml:brushProperty name="height" value="0.05" units="cm"/>
      <inkml:brushProperty name="color" value="#E71224"/>
    </inkml:brush>
  </inkml:definitions>
  <inkml:trace contextRef="#ctx0" brushRef="#br0">20320 10709 16383 0 0,'0'-10'0'0'0,"0"-7"0"0"0,0-7 0 0 0,0-3 0 0 0,0-2 0 0 0,0-1 0 0 0,5 5 0 0 0,1 1 0 0 0,0 1 0 0 0,4 3 0 0 0,0 2 0 0 0,3 2 0 0 0,-1 0 0 0 0,3 3 0 0 0,3 3 0 0 0,4 4 0 0 0,3 2 0 0 0,1 2 0 0 0,-3 7 0 0 0,-1 2 0 0 0,-4 4 0 0 0,0 1 0 0 0,-3 3 0 0 0,0-1 0 0 0,-2 2 0 0 0,1 3 0 0 0,4-2 0 0 0,-2 1 0 0 0,1 3 0 0 0,3-3 0 0 0,-2 0 0 0 0,-4-2 0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15T17:27:53.734"/>
    </inkml:context>
    <inkml:brush xml:id="br0">
      <inkml:brushProperty name="width" value="0.05" units="cm"/>
      <inkml:brushProperty name="height" value="0.05" units="cm"/>
      <inkml:brushProperty name="color" value="#E71224"/>
    </inkml:brush>
  </inkml:definitions>
  <inkml:trace contextRef="#ctx0" brushRef="#br0">26141 2805 16383 0 0,'4'0'0'0'0,"7"0"0"0"0,9 0 0 0 0,7 0 0 0 0,12 0 0 0 0,4 0 0 0 0,3 0 0 0 0,3 0 0 0 0,-2 0 0 0 0,-5 0 0 0 0,-4 0 0 0 0,-5 0 0 0 0,-4 0 0 0 0,-1 0 0 0 0,-2 0 0 0 0,-1 0 0 0 0,1 0 0 0 0,-1 0 0 0 0,1 0 0 0 0,0 0 0 0 0,0 0 0 0 0,1 0 0 0 0,-1 0 0 0 0,-4 4 0 0 0,-1 2 0 0 0,-1 0 0 0 0,2-2 0 0 0,2 0 0 0 0,0-2 0 0 0,1-1 0 0 0,1-1 0 0 0,1 0 0 0 0,-1 0 0 0 0,1 0 0 0 0,0-1 0 0 0,0 1 0 0 0,-1 0 0 0 0,1 5 0 0 0,-1 0 0 0 0,1 1 0 0 0,-1-1 0 0 0,1-2 0 0 0,-1-1 0 0 0,0-1 0 0 0,1 0 0 0 0,-1-1 0 0 0,1-1 0 0 0,-1 1 0 0 0,1 0 0 0 0,-1 0 0 0 0,1 0 0 0 0,4 0 0 0 0,1-1 0 0 0,0 1 0 0 0,-1 5 0 0 0,-1 1 0 0 0,-1 0 0 0 0,-2-2 0 0 0,0 0 0 0 0,-1-2 0 0 0,-4-1 0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15T17:27:53.735"/>
    </inkml:context>
    <inkml:brush xml:id="br0">
      <inkml:brushProperty name="width" value="0.05" units="cm"/>
      <inkml:brushProperty name="height" value="0.05" units="cm"/>
      <inkml:brushProperty name="color" value="#E71224"/>
    </inkml:brush>
  </inkml:definitions>
  <inkml:trace contextRef="#ctx0" brushRef="#br0">26353 4366 16383 0 0,'4'0'0'0'0,"6"0"0"0"0,7 0 0 0 0,8 0 0 0 0,5 0 0 0 0,6 0 0 0 0,2-5 0 0 0,3-1 0 0 0,-1 0 0 0 0,2 2 0 0 0,-1 1 0 0 0,0 1 0 0 0,-1 0 0 0 0,-4 2 0 0 0,-3 0 0 0 0,-3 0 0 0 0,-1 0 0 0 0,2 1 0 0 0,1-1 0 0 0,0 0 0 0 0,-2 0 0 0 0,-1 0 0 0 0,0 0 0 0 0,-2 0 0 0 0,-1 0 0 0 0,1 0 0 0 0,-1 0 0 0 0,0 0 0 0 0,1 0 0 0 0,-1 0 0 0 0,0 0 0 0 0,5 0 0 0 0,1 0 0 0 0,1 0 0 0 0,7 0 0 0 0,6 0 0 0 0,0 0 0 0 0,1 0 0 0 0,-3 0 0 0 0,-5 0 0 0 0,-4 0 0 0 0,-3 0 0 0 0,-4 0 0 0 0,-1 0 0 0 0,-1 0 0 0 0,0 0 0 0 0,0 0 0 0 0,-1 0 0 0 0,1 0 0 0 0,5 0 0 0 0,1 0 0 0 0,5 0 0 0 0,0 0 0 0 0,-2 0 0 0 0,3 0 0 0 0,-2 0 0 0 0,-1 0 0 0 0,-3 0 0 0 0,3 0 0 0 0,4 0 0 0 0,-1 0 0 0 0,4 0 0 0 0,-3 0 0 0 0,-2 0 0 0 0,-3 0 0 0 0,2 0 0 0 0,-2 0 0 0 0,-1 0 0 0 0,3 5 0 0 0,-1 1 0 0 0,3-1 0 0 0,4 0 0 0 0,8-2 0 0 0,5 4 0 0 0,7 0 0 0 0,5 3 0 0 0,-3 1 0 0 0,-4-2 0 0 0,-7-3 0 0 0,-9-2 0 0 0,-7-1 0 0 0,-5-2 0 0 0,-4-1 0 0 0,-2-1 0 0 0,-1 1 0 0 0,0-1 0 0 0,0 1 0 0 0,0 0 0 0 0,1 0 0 0 0,0 0 0 0 0,0-1 0 0 0,0 1 0 0 0,1 0 0 0 0,-1 0 0 0 0,-4 1 0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15T17:27:53.736"/>
    </inkml:context>
    <inkml:brush xml:id="br0">
      <inkml:brushProperty name="width" value="0.05" units="cm"/>
      <inkml:brushProperty name="height" value="0.05" units="cm"/>
      <inkml:brushProperty name="color" value="#E71224"/>
    </inkml:brush>
  </inkml:definitions>
  <inkml:trace contextRef="#ctx0" brushRef="#br0">31962 4498 16383 0 0,'4'0'0'0'0,"2"4"0"0"0,4 11 0 0 0,1 12 0 0 0,-2 6 0 0 0,2 10 0 0 0,4 7 0 0 0,-1 5 0 0 0,2 5 0 0 0,-2 3 0 0 0,-3-2 0 0 0,-4-1 0 0 0,-3-2 0 0 0,3-11 0 0 0,0-9 0 0 0,-2-7 0 0 0,-1-3 0 0 0,-1-3 0 0 0,-2 0 0 0 0,0-1 0 0 0,-1 0 0 0 0,0 2 0 0 0,-1-1 0 0 0,1 1 0 0 0,0 0 0 0 0,4-4 0 0 0,6-6 0 0 0,7-5 0 0 0,3-6 0 0 0,4-2 0 0 0,7 2 0 0 0,7 0 0 0 0,1 0 0 0 0,3-2 0 0 0,-5 4 0 0 0,-5 0 0 0 0,-3-1 0 0 0,-2-1 0 0 0,-1-2 0 0 0,-1 4 0 0 0,1 0 0 0 0,-1-1 0 0 0,1-2 0 0 0,-5-1 0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15T17:27:53.737"/>
    </inkml:context>
    <inkml:brush xml:id="br0">
      <inkml:brushProperty name="width" value="0.05" units="cm"/>
      <inkml:brushProperty name="height" value="0.05" units="cm"/>
      <inkml:brushProperty name="color" value="#E71224"/>
    </inkml:brush>
  </inkml:definitions>
  <inkml:trace contextRef="#ctx0" brushRef="#br0">32650 5239 16383 0 0,'9'4'0'0'0,"7"2"0"0"0,10 9 0 0 0,10 10 0 0 0,8 11 0 0 0,5 12 0 0 0,3 7 0 0 0,7 13 0 0 0,10 7 0 0 0,8 5 0 0 0,0-6 0 0 0,-14-12 0 0 0,-12-12 0 0 0,-21-14 0 0 0,-18-13 0 0 0,-17-11 0 0 0,-12-8 0 0 0,-7-3 0 0 0,-4-3 0 0 0,-2-1 0 0 0,0 0 0 0 0,0 1 0 0 0,1 0 0 0 0,1 1 0 0 0,0 1 0 0 0,1-5 0 0 0,1-1 0 0 0,-1 1 0 0 0,1 0 0 0 0,0 2 0 0 0,-1 1 0 0 0,1 1 0 0 0,0 1 0 0 0,-1 0 0 0 0,1 0 0 0 0,-5 0 0 0 0,-2 0 0 0 0,1 1 0 0 0,1-1 0 0 0,1 0 0 0 0,2 0 0 0 0,0 0 0 0 0,2 0 0 0 0,-1 0 0 0 0,1 0 0 0 0,0 0 0 0 0,4 0 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15T17:27:53.720"/>
    </inkml:context>
    <inkml:brush xml:id="br0">
      <inkml:brushProperty name="width" value="0.05" units="cm"/>
      <inkml:brushProperty name="height" value="0.05" units="cm"/>
      <inkml:brushProperty name="color" value="#E71224"/>
    </inkml:brush>
  </inkml:definitions>
  <inkml:trace contextRef="#ctx0" brushRef="#br0">22681 6694 16383 0 0,'0'14'0'0'0,"0"10"0"0"0,-5 6 0 0 0,-1 7 0 0 0,-5-3 0 0 0,-1-2 0 0 0,3-2 0 0 0,-3-1 0 0 0,1-1 0 0 0,2 0 0 0 0,-2-5 0 0 0,1-2 0 0 0,12-4 0 0 0,15-5 0 0 0,14-10 0 0 0,16-9 0 0 0,5-4 0 0 0,-1-5 0 0 0,0 0 0 0 0,-4-1 0 0 0,-5 1 0 0 0,-10 4 0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15T17:27:53.738"/>
    </inkml:context>
    <inkml:brush xml:id="br0">
      <inkml:brushProperty name="width" value="0.05" units="cm"/>
      <inkml:brushProperty name="height" value="0.05" units="cm"/>
      <inkml:brushProperty name="color" value="#E71224"/>
    </inkml:brush>
  </inkml:definitions>
  <inkml:trace contextRef="#ctx0" brushRef="#br0">26300 6588 16383 0 0,'4'0'0'0'0,"7"0"0"0"0,5 0 0 0 0,5 0 0 0 0,12 0 0 0 0,5 0 0 0 0,5 5 0 0 0,4 1 0 0 0,-1-1 0 0 0,-4 0 0 0 0,-5-2 0 0 0,-4-1 0 0 0,-8 4 0 0 0,-3 0 0 0 0,-1 0 0 0 0,0-2 0 0 0,1-1 0 0 0,2-1 0 0 0,0-1 0 0 0,2 4 0 0 0,0 1 0 0 0,1-1 0 0 0,-1-1 0 0 0,1 0 0 0 0,0-3 0 0 0,4 0 0 0 0,1 0 0 0 0,1-1 0 0 0,-2-1 0 0 0,-2 1 0 0 0,0 0 0 0 0,-2 0 0 0 0,0 0 0 0 0,0 0 0 0 0,-1-1 0 0 0,0 1 0 0 0,0 0 0 0 0,-4-4 0 0 0,-1-2 0 0 0,-1 0 0 0 0,7 2 0 0 0,6-4 0 0 0,8 0 0 0 0,0 1 0 0 0,8 2 0 0 0,4 2 0 0 0,-3 1 0 0 0,0 1 0 0 0,-5 1 0 0 0,-5 0 0 0 0,-5 1 0 0 0,-4-1 0 0 0,-2 0 0 0 0,-3 0 0 0 0,-5-4 0 0 0,-1-2 0 0 0,0 0 0 0 0,1 2 0 0 0,1 1 0 0 0,2 1 0 0 0,1-4 0 0 0,1 0 0 0 0,5 0 0 0 0,2 1 0 0 0,-1 2 0 0 0,0 2 0 0 0,-2 0 0 0 0,-2 0 0 0 0,0 1 0 0 0,-1-4 0 0 0,0-1 0 0 0,-1-1 0 0 0,0 2 0 0 0,0 1 0 0 0,0 1 0 0 0,1 1 0 0 0,-1 0 0 0 0,1 1 0 0 0,-1 0 0 0 0,0 1 0 0 0,-4-6 0 0 0,-1-1 0 0 0,0 1 0 0 0,1 0 0 0 0,1 2 0 0 0,1 1 0 0 0,2 1 0 0 0,0 1 0 0 0,0 0 0 0 0,1 0 0 0 0,-1 0 0 0 0,1 0 0 0 0,0 0 0 0 0,-1 1 0 0 0,1-1 0 0 0,-5 0 0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15T17:27:53.739"/>
    </inkml:context>
    <inkml:brush xml:id="br0">
      <inkml:brushProperty name="width" value="0.05" units="cm"/>
      <inkml:brushProperty name="height" value="0.05" units="cm"/>
      <inkml:brushProperty name="color" value="#E71224"/>
    </inkml:brush>
  </inkml:definitions>
  <inkml:trace contextRef="#ctx0" brushRef="#br0">26458 8625 16383 0 0,'9'0'0'0'0,"8"0"0"0"0,5 0 0 0 0,3 0 0 0 0,7 0 0 0 0,11 0 0 0 0,3 0 0 0 0,2 0 0 0 0,-1 0 0 0 0,-1 0 0 0 0,-4 0 0 0 0,1 0 0 0 0,1-4 0 0 0,-1-2 0 0 0,0 0 0 0 0,-3 2 0 0 0,2 0 0 0 0,-3-2 0 0 0,2-1 0 0 0,-3 1 0 0 0,3 1 0 0 0,-3 2 0 0 0,3 1 0 0 0,2 1 0 0 0,-6-3 0 0 0,1-2 0 0 0,1 0 0 0 0,0 2 0 0 0,-3 1 0 0 0,-3 1 0 0 0,-2 1 0 0 0,-3 1 0 0 0,-5-5 0 0 0,-3 0 0 0 0,1-1 0 0 0,0 2 0 0 0,2-4 0 0 0,-4 0 0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15T17:27:53.740"/>
    </inkml:context>
    <inkml:brush xml:id="br0">
      <inkml:brushProperty name="width" value="0.05" units="cm"/>
      <inkml:brushProperty name="height" value="0.05" units="cm"/>
      <inkml:brushProperty name="color" value="#E71224"/>
    </inkml:brush>
  </inkml:definitions>
  <inkml:trace contextRef="#ctx0" brushRef="#br0">26564 9393 16383 0 0,'9'0'0'0'0,"12"0"0"0"0,11 0 0 0 0,10 0 0 0 0,2-5 0 0 0,2-1 0 0 0,7-4 0 0 0,-1-1 0 0 0,4 2 0 0 0,2 3 0 0 0,0 1 0 0 0,-6 3 0 0 0,-2-4 0 0 0,3 0 0 0 0,-2 1 0 0 0,-1 1 0 0 0,-1-4 0 0 0,2 1 0 0 0,0 0 0 0 0,1 2 0 0 0,9-2 0 0 0,4-1 0 0 0,3 1 0 0 0,-4 3 0 0 0,0 0 0 0 0,-7 3 0 0 0,-3 0 0 0 0,-7 1 0 0 0,-7 0 0 0 0,-1 0 0 0 0,6 1 0 0 0,1-1 0 0 0,5 0 0 0 0,-2 0 0 0 0,1 0 0 0 0,-5 0 0 0 0,0 0 0 0 0,-3 0 0 0 0,-1 0 0 0 0,-2 0 0 0 0,2 0 0 0 0,-3 0 0 0 0,-2 0 0 0 0,-4 0 0 0 0,2 0 0 0 0,1 0 0 0 0,-3 0 0 0 0,-1 0 0 0 0,3 0 0 0 0,0 0 0 0 0,-2 0 0 0 0,-1 0 0 0 0,-1 0 0 0 0,3 0 0 0 0,4 0 0 0 0,6-4 0 0 0,4-2 0 0 0,8 0 0 0 0,-2 2 0 0 0,5 0 0 0 0,-4 2 0 0 0,-1 1 0 0 0,-6 1 0 0 0,-7 0 0 0 0,-4 0 0 0 0,-5 0 0 0 0,-3 1 0 0 0,-2-1 0 0 0,4 0 0 0 0,1 0 0 0 0,10 0 0 0 0,1 0 0 0 0,12 0 0 0 0,5 0 0 0 0,3 0 0 0 0,-1 0 0 0 0,-7 0 0 0 0,-7 0 0 0 0,-7 0 0 0 0,-2 0 0 0 0,-3 0 0 0 0,2 0 0 0 0,-1 0 0 0 0,-2 0 0 0 0,-2 0 0 0 0,6 0 0 0 0,7 0 0 0 0,-1 0 0 0 0,2 0 0 0 0,2 0 0 0 0,-3 0 0 0 0,0 0 0 0 0,-8-5 0 0 0,-5-1 0 0 0,-4 1 0 0 0,-2 0 0 0 0,3 2 0 0 0,2 1 0 0 0,-1 1 0 0 0,0 0 0 0 0,-1 1 0 0 0,-1 1 0 0 0,-1-1 0 0 0,0 0 0 0 0,0 0 0 0 0,3 0 0 0 0,3 0 0 0 0,-1 1 0 0 0,-1-1 0 0 0,-2 0 0 0 0,0 0 0 0 0,-2 0 0 0 0,4 0 0 0 0,2 0 0 0 0,-1 0 0 0 0,3 0 0 0 0,1-1 0 0 0,-2 1 0 0 0,-2 0 0 0 0,-2 0 0 0 0,-2 0 0 0 0,0 0 0 0 0,-2 0 0 0 0,0 1 0 0 0,0-1 0 0 0,1 0 0 0 0,-1 0 0 0 0,0 0 0 0 0,0 0 0 0 0,1 0 0 0 0,-1 0 0 0 0,0 0 0 0 0,1 0 0 0 0,-5 4 0 0 0,-2 2 0 0 0,1 0 0 0 0,5-2 0 0 0,4 4 0 0 0,0 0 0 0 0,0-1 0 0 0,-1-2 0 0 0,0-2 0 0 0,-2-1 0 0 0,0-1 0 0 0,-4 4 0 0 0,2 5 0 0 0,1 1 0 0 0,2-1 0 0 0,4-2 0 0 0,1 1 0 0 0,0 0 0 0 0,-5-2 0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15T17:27:53.741"/>
    </inkml:context>
    <inkml:brush xml:id="br0">
      <inkml:brushProperty name="width" value="0.05" units="cm"/>
      <inkml:brushProperty name="height" value="0.05" units="cm"/>
      <inkml:brushProperty name="color" value="#E71224"/>
    </inkml:brush>
  </inkml:definitions>
  <inkml:trace contextRef="#ctx0" brushRef="#br0">30916 9462 16383 0 0,'0'-9'0'0'0,"-17"-11"0"0"0,-15-10 0 0 0,-11-18 0 0 0,2-8 0 0 0,0-4 0 0 0,-3-9 0 0 0,7 0 0 0 0,0 2 0 0 0,-2-4 0 0 0,-3 2 0 0 0,-3-5 0 0 0,-3-6 0 0 0,7 1 0 0 0,10 7 0 0 0,2 14 0 0 0,6 1 0 0 0,6 2 0 0 0,7 1 0 0 0,5 1 0 0 0,20 2 0 0 0,35 9 0 0 0,25 4 0 0 0,28 7 0 0 0,12 10 0 0 0,14 8 0 0 0,3 7 0 0 0,4-5 0 0 0,6 0 0 0 0,-3 2 0 0 0,-9-7 0 0 0,-17 1 0 0 0,-19 1 0 0 0,-17 5 0 0 0,-21 2 0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15T17:27:53.742"/>
    </inkml:context>
    <inkml:brush xml:id="br0">
      <inkml:brushProperty name="width" value="0.05" units="cm"/>
      <inkml:brushProperty name="height" value="0.05" units="cm"/>
      <inkml:brushProperty name="color" value="#E71224"/>
    </inkml:brush>
  </inkml:definitions>
  <inkml:trace contextRef="#ctx0" brushRef="#br0">30877 7726 16383 0 0,'4'0'0'0'0,"7"0"0"0"0,5 0 0 0 0,5 4 0 0 0,3 2 0 0 0,2 0 0 0 0,-3 3 0 0 0,-2 0 0 0 0,6 4 0 0 0,-3 3 0 0 0,0-1 0 0 0,-1-2 0 0 0,-3 0 0 0 0,-1-2 0 0 0,-4 2 0 0 0,1-1 0 0 0,1-3 0 0 0,-2 2 0 0 0,-3 3 0 0 0,-4 4 0 0 0,-3 3 0 0 0,-3 3 0 0 0,-1 2 0 0 0,-6 0 0 0 0,-6 1 0 0 0,-2 0 0 0 0,-2 1 0 0 0,-4-6 0 0 0,2-1 0 0 0,3 0 0 0 0,0-4 0 0 0,2 1 0 0 0,4-4 0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15T17:27:53.743"/>
    </inkml:context>
    <inkml:brush xml:id="br0">
      <inkml:brushProperty name="width" value="0.05" units="cm"/>
      <inkml:brushProperty name="height" value="0.05" units="cm"/>
      <inkml:brushProperty name="color" value="#E71224"/>
    </inkml:brush>
  </inkml:definitions>
  <inkml:trace contextRef="#ctx0" brushRef="#br0">26432 12250 16383 0 0,'4'0'0'0'0,"7"0"0"0"0,5 0 0 0 0,5 0 0 0 0,3 0 0 0 0,2 0 0 0 0,1 0 0 0 0,1 0 0 0 0,-1 0 0 0 0,1 0 0 0 0,-1 0 0 0 0,0 0 0 0 0,0 0 0 0 0,-1 0 0 0 0,1 0 0 0 0,-1 0 0 0 0,0 0 0 0 0,1 0 0 0 0,-1 0 0 0 0,1 0 0 0 0,-1 0 0 0 0,1 0 0 0 0,-1 0 0 0 0,1 0 0 0 0,-1 0 0 0 0,0 0 0 0 0,1 0 0 0 0,-1 0 0 0 0,1 0 0 0 0,-1 0 0 0 0,1 0 0 0 0,-1 0 0 0 0,5 5 0 0 0,6 1 0 0 0,1-1 0 0 0,-1 0 0 0 0,-3-2 0 0 0,-2-1 0 0 0,2-1 0 0 0,0 0 0 0 0,3-1 0 0 0,5 0 0 0 0,-1-1 0 0 0,1 1 0 0 0,-1 0 0 0 0,-3 0 0 0 0,-4 0 0 0 0,-3 0 0 0 0,-3 0 0 0 0,4 0 0 0 0,0 0 0 0 0,4 0 0 0 0,0 0 0 0 0,-1 0 0 0 0,-2 0 0 0 0,-3 0 0 0 0,-1 0 0 0 0,-1 0 0 0 0,-2 0 0 0 0,0 0 0 0 0,0 0 0 0 0,0 0 0 0 0,1 0 0 0 0,-1 0 0 0 0,0 0 0 0 0,0 0 0 0 0,1 0 0 0 0,-1 0 0 0 0,1 0 0 0 0,-1 0 0 0 0,5 0 0 0 0,2 0 0 0 0,-1 0 0 0 0,-1 0 0 0 0,-6 4 0 0 0,-2 2 0 0 0,-2 0 0 0 0,2-2 0 0 0,0 0 0 0 0,1-2 0 0 0,1-1 0 0 0,1-1 0 0 0,0 0 0 0 0,1 0 0 0 0,-1 0 0 0 0,1 0 0 0 0,0-1 0 0 0,-1 1 0 0 0,1 0 0 0 0,-1 0 0 0 0,1 0 0 0 0,-1 0 0 0 0,1 0 0 0 0,-1 0 0 0 0,1 0 0 0 0,-1 0 0 0 0,1 0 0 0 0,-1 0 0 0 0,1 0 0 0 0,-1 0 0 0 0,0 0 0 0 0,1 0 0 0 0,-1 0 0 0 0,1 5 0 0 0,-1 1 0 0 0,1-1 0 0 0,-1 0 0 0 0,1-2 0 0 0,-1-1 0 0 0,-4-1 0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15T17:27:53.744"/>
    </inkml:context>
    <inkml:brush xml:id="br0">
      <inkml:brushProperty name="width" value="0.05" units="cm"/>
      <inkml:brushProperty name="height" value="0.05" units="cm"/>
      <inkml:brushProperty name="color" value="#E71224"/>
    </inkml:brush>
  </inkml:definitions>
  <inkml:trace contextRef="#ctx0" brushRef="#br0">32253 10742 16383 0 0,'4'0'0'0'0,"7"0"0"0"0,5 0 0 0 0,5 0 0 0 0,3 5 0 0 0,2 1 0 0 0,1-1 0 0 0,1 4 0 0 0,-5 5 0 0 0,-2 0 0 0 0,1-3 0 0 0,-5 2 0 0 0,1-2 0 0 0,1-2 0 0 0,-3 1 0 0 0,1 0 0 0 0,-3 2 0 0 0,1-1 0 0 0,-2 2 0 0 0,1-1 0 0 0,2-2 0 0 0,0 1 0 0 0,0 3 0 0 0,3 0 0 0 0,-2 1 0 0 0,0-1 0 0 0,-2 1 0 0 0,0-2 0 0 0,3 2 0 0 0,-3 2 0 0 0,2 3 0 0 0,2-2 0 0 0,-3 1 0 0 0,6 1 0 0 0,-1 2 0 0 0,0 1 0 0 0,-4 2 0 0 0,-4 1 0 0 0,-4 1 0 0 0,-5 4 0 0 0,-6-3 0 0 0,-8-1 0 0 0,-2-2 0 0 0,-4-4 0 0 0,1-1 0 0 0,-1-1 0 0 0,-3-2 0 0 0,2 0 0 0 0,0-3 0 0 0,2 1 0 0 0,-1-3 0 0 0,-1 2 0 0 0,1 3 0 0 0,-1-2 0 0 0,-1 1 0 0 0,1 3 0 0 0,0-2 0 0 0,2 0 0 0 0,0 2 0 0 0,2 3 0 0 0,-1-3 0 0 0,1-1 0 0 0,-1-2 0 0 0,2 0 0 0 0,-2-3 0 0 0,-2 2 0 0 0,0 1 0 0 0,0 0 0 0 0,1-5 0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15T17:27:53.745"/>
    </inkml:context>
    <inkml:brush xml:id="br0">
      <inkml:brushProperty name="width" value="0.05" units="cm"/>
      <inkml:brushProperty name="height" value="0.05" units="cm"/>
      <inkml:brushProperty name="color" value="#E71224"/>
    </inkml:brush>
  </inkml:definitions>
  <inkml:trace contextRef="#ctx0" brushRef="#br0">19791 8229 16383 0 0,'4'0'0'0'0,"11"0"0"0"0,12 0 0 0 0,32-9 0 0 0,21-8 0 0 0,13-5 0 0 0,24-8 0 0 0,13-3 0 0 0,44-14 0 0 0,24-4 0 0 0,0 2 0 0 0,-15 6 0 0 0,-26 9 0 0 0,-34 7 0 0 0,-34 7 0 0 0,-37 8 0 0 0,-49 5 0 0 0,-44 13 0 0 0,-37 15 0 0 0,-23 12 0 0 0,-17 10 0 0 0,-7 2 0 0 0,-13 7 0 0 0,-19 4 0 0 0,-1 1 0 0 0,-1 0 0 0 0,23-6 0 0 0,29-6 0 0 0,29-11 0 0 0,32-16 0 0 0,37-16 0 0 0,34-12 0 0 0,21-9 0 0 0,35-24 0 0 0,21-9 0 0 0,12-5 0 0 0,9 3 0 0 0,5 6 0 0 0,0 7 0 0 0,-14 10 0 0 0,-21 11 0 0 0,-31 8 0 0 0,-35 7 0 0 0,-26 8 0 0 0,-23 8 0 0 0,-17 3 0 0 0,-1-2 0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15T17:27:53.746"/>
    </inkml:context>
    <inkml:brush xml:id="br0">
      <inkml:brushProperty name="width" value="0.05" units="cm"/>
      <inkml:brushProperty name="height" value="0.05" units="cm"/>
      <inkml:brushProperty name="color" value="#E71224"/>
    </inkml:brush>
  </inkml:definitions>
  <inkml:trace contextRef="#ctx0" brushRef="#br0">24897 8043 16383 0 0,'5'0'0'0'0,"5"0"0"0"0,6 0 0 0 0,5 0 0 0 0,8 0 0 0 0,3 0 0 0 0,5-4 0 0 0,1-2 0 0 0,4 0 0 0 0,-2 2 0 0 0,-3 0 0 0 0,1 2 0 0 0,-1 1 0 0 0,-7-4 0 0 0,1-1 0 0 0,-1 1 0 0 0,-1 0 0 0 0,-1 2 0 0 0,4 2 0 0 0,1 0 0 0 0,-1 0 0 0 0,-1 1 0 0 0,-1-4 0 0 0,-2-2 0 0 0,0 1 0 0 0,-2 0 0 0 0,1 2 0 0 0,-1 1 0 0 0,0 1 0 0 0,0 1 0 0 0,1 0 0 0 0,-1 0 0 0 0,0 0 0 0 0,1 1 0 0 0,4-1 0 0 0,6 0 0 0 0,1 0 0 0 0,3 0 0 0 0,4 0 0 0 0,-2 0 0 0 0,2-4 0 0 0,1-2 0 0 0,-2 0 0 0 0,-4 1 0 0 0,-5 2 0 0 0,-3 1 0 0 0,1 1 0 0 0,0 0 0 0 0,-1 1 0 0 0,-1 1 0 0 0,-3-1 0 0 0,0 0 0 0 0,-1 0 0 0 0,0 0 0 0 0,-1 0 0 0 0,0 1 0 0 0,0-1 0 0 0,0 0 0 0 0,1 0 0 0 0,-1 0 0 0 0,0 0 0 0 0,1 0 0 0 0,4 0 0 0 0,1 0 0 0 0,5-1 0 0 0,0 6 0 0 0,-2 1 0 0 0,-2 0 0 0 0,3-2 0 0 0,-6 4 0 0 0,-3 0 0 0 0,-1-1 0 0 0,-1-2 0 0 0,0-2 0 0 0,0-1 0 0 0,0-1 0 0 0,1-1 0 0 0,0 0 0 0 0,0-1 0 0 0,-4 6 0 0 0,-1 0 0 0 0,0 1 0 0 0,0-2 0 0 0,3-1 0 0 0,0-1 0 0 0,2 0 0 0 0,0-2 0 0 0,0 0 0 0 0,1 0 0 0 0,-1 0 0 0 0,-3-5 0 0 0,-7-10 0 0 0,-6-12 0 0 0,-4-6 0 0 0,-4-1 0 0 0,-1 0 0 0 0,-2 1 0 0 0,0 7 0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15T17:27:53.747"/>
    </inkml:context>
    <inkml:brush xml:id="br0">
      <inkml:brushProperty name="width" value="0.05" units="cm"/>
      <inkml:brushProperty name="height" value="0.05" units="cm"/>
      <inkml:brushProperty name="color" value="#E71224"/>
    </inkml:brush>
  </inkml:definitions>
  <inkml:trace contextRef="#ctx0" brushRef="#br0">24897 8017 16383 0 0,'-4'0'0'0'0,"-7"0"0"0"0,-5 0 0 0 0,-5 0 0 0 0,2-5 0 0 0,-1-1 0 0 0,3-4 0 0 0,0 0 0 0 0,-2 1 0 0 0,-2-3 0 0 0,3-2 0 0 0,-1 0 0 0 0,0 2 0 0 0,1 0 0 0 0,1 0 0 0 0,2 0 0 0 0,0 0 0 0 0,2-2 0 0 0,4-2 0 0 0,-2 0 0 0 0,1 0 0 0 0,3-3 0 0 0,2-3 0 0 0,2-1 0 0 0,2-2 0 0 0,0 3 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15T17:27:53.721"/>
    </inkml:context>
    <inkml:brush xml:id="br0">
      <inkml:brushProperty name="width" value="0.05" units="cm"/>
      <inkml:brushProperty name="height" value="0.05" units="cm"/>
      <inkml:brushProperty name="color" value="#E71224"/>
    </inkml:brush>
  </inkml:definitions>
  <inkml:trace contextRef="#ctx0" brushRef="#br0">19420 8398 16383 0 0,'5'0'0'0'0,"6"0"0"0"0,11 0 0 0 0,12-5 0 0 0,4-1 0 0 0,6-5 0 0 0,4-5 0 0 0,4-5 0 0 0,-1-3 0 0 0,-6 2 0 0 0,-5 5 0 0 0,-5 0 0 0 0,-3-1 0 0 0,-7 2 0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15T17:27:53.748"/>
    </inkml:context>
    <inkml:brush xml:id="br0">
      <inkml:brushProperty name="width" value="0.05" units="cm"/>
      <inkml:brushProperty name="height" value="0.05" units="cm"/>
      <inkml:brushProperty name="color" value="#E71224"/>
    </inkml:brush>
  </inkml:definitions>
  <inkml:trace contextRef="#ctx0" brushRef="#br0">26035 7885 16383 0 0,'0'4'0'0'0,"0"7"0"0"0,0 9 0 0 0,0 12 0 0 0,0 8 0 0 0,0 2 0 0 0,0-1 0 0 0,0-4 0 0 0,0 2 0 0 0,0-2 0 0 0,0-3 0 0 0,0-2 0 0 0,0-2 0 0 0,0-3 0 0 0,0 0 0 0 0,0 0 0 0 0,0-1 0 0 0,0-1 0 0 0,4-3 0 0 0,2-2 0 0 0,0-4 0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15T17:27:53.749"/>
    </inkml:context>
    <inkml:brush xml:id="br0">
      <inkml:brushProperty name="width" value="0.05" units="cm"/>
      <inkml:brushProperty name="height" value="0.05" units="cm"/>
      <inkml:brushProperty name="color" value="#E71224"/>
    </inkml:brush>
  </inkml:definitions>
  <inkml:trace contextRef="#ctx0" brushRef="#br0">25823 8334 16383 0 0,'5'0'0'0'0,"5"5"0"0"0,7 1 0 0 0,-1 4 0 0 0,2 5 0 0 0,2 5 0 0 0,3 2 0 0 0,-3 4 0 0 0,-1-4 0 0 0,-3 3 0 0 0,1-2 0 0 0,0 4 0 0 0,-1 2 0 0 0,1-4 0 0 0,-3-2 0 0 0,1-5 0 0 0,-2-14 0 0 0,1-12 0 0 0,-2-15 0 0 0,2-16 0 0 0,3-10 0 0 0,3-7 0 0 0,2 7 0 0 0,-2 8 0 0 0,-5 5 0 0 0,-4 9 0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15T16:56:05.012"/>
    </inkml:context>
    <inkml:brush xml:id="br0">
      <inkml:brushProperty name="width" value="0.05" units="cm"/>
      <inkml:brushProperty name="height" value="0.05" units="cm"/>
      <inkml:brushProperty name="color" value="#E71224"/>
    </inkml:brush>
  </inkml:definitions>
  <inkml:trace contextRef="#ctx0" brushRef="#br0">18913 10287 16383 0 0,'0'-4'0'0'0,"0"-6"0"0"0,0-9 0 0 0,0-8 0 0 0,0-9 0 0 0,0-6 0 0 0,0-4 0 0 0,0-2 0 0 0,0 3 0 0 0,0 2 0 0 0,0-1 0 0 0,0 4 0 0 0,0 3 0 0 0,0 6 0 0 0,0 3 0 0 0,0 2 0 0 0,0 3 0 0 0,0-1 0 0 0,0 1 0 0 0,0 1 0 0 0,-5-5 0 0 0,0-2 0 0 0,1 1 0 0 0,-1 0 0 0 0,2 1 0 0 0,2 2 0 0 0,0 0 0 0 0,0 2 0 0 0,1-1 0 0 0,-4 4 0 0 0,-1-2 0 0 0,0-1 0 0 0,1 2 0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15T16:56:05.013"/>
    </inkml:context>
    <inkml:brush xml:id="br0">
      <inkml:brushProperty name="width" value="0.05" units="cm"/>
      <inkml:brushProperty name="height" value="0.05" units="cm"/>
      <inkml:brushProperty name="color" value="#E71224"/>
    </inkml:brush>
  </inkml:definitions>
  <inkml:trace contextRef="#ctx0" brushRef="#br0">18680 9291 16383 0 0,'4'0'0'0'0,"5"0"0"0"0,6 0 0 0 0,-1-3 0 0 0,2-7 0 0 0,-2-4 0 0 0,2-1 0 0 0,0-1 0 0 0,-1-3 0 0 0,-4 0 0 0 0,-3-3 0 0 0,0 3 0 0 0,0 1 0 0 0,2 3 0 0 0,2 5 0 0 0,2 7 0 0 0,0 5 0 0 0,2 5 0 0 0,-1 6 0 0 0,1 2 0 0 0,-2 1 0 0 0,-5 2 0 0 0,2-2 0 0 0,-2 1 0 0 0,2-4 0 0 0,-1 1 0 0 0,-3 3 0 0 0,3-3 0 0 0,-2 0 0 0 0,2 3 0 0 0,1-3 0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15T17:27:53.749"/>
    </inkml:context>
    <inkml:brush xml:id="br0">
      <inkml:brushProperty name="width" value="0.05" units="cm"/>
      <inkml:brushProperty name="height" value="0.05" units="cm"/>
      <inkml:brushProperty name="color" value="#E71224"/>
    </inkml:brush>
  </inkml:definitions>
  <inkml:trace contextRef="#ctx0" brushRef="#br0">8255 8573 16383 0 0,'0'-5'0'0'0,"-4"-1"0"0"0,-7 0 0 0 0,-5 2 0 0 0,-9 0 0 0 0,-14 2 0 0 0,-14 1 0 0 0,-25 1 0 0 0,-21 0 0 0 0,-13 5 0 0 0,-13 1 0 0 0,-4 0 0 0 0,-7 3 0 0 0,-12 0 0 0 0,-3 4 0 0 0,11 3 0 0 0,10-1 0 0 0,15 2 0 0 0,17-2 0 0 0,13-4 0 0 0,6 1 0 0 0,4-2 0 0 0,5-2 0 0 0,10 2 0 0 0,7-1 0 0 0,7-2 0 0 0,-2-2 0 0 0,-1 2 0 0 0,-2 1 0 0 0,3-2 0 0 0,2 3 0 0 0,3 0 0 0 0,0-1 0 0 0,-1-3 0 0 0,-3-2 0 0 0,-6 4 0 0 0,-4-1 0 0 0,0 0 0 0 0,4-2 0 0 0,7-1 0 0 0,2-1 0 0 0,5-1 0 0 0,3-1 0 0 0,5 4 0 0 0,2 2 0 0 0,1-1 0 0 0,2 0 0 0 0,0-2 0 0 0,5-1 0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15T17:27:53.750"/>
    </inkml:context>
    <inkml:brush xml:id="br0">
      <inkml:brushProperty name="width" value="0.05" units="cm"/>
      <inkml:brushProperty name="height" value="0.05" units="cm"/>
      <inkml:brushProperty name="color" value="#E71224"/>
    </inkml:brush>
  </inkml:definitions>
  <inkml:trace contextRef="#ctx0" brushRef="#br0">5080 8361 16383 0 0,'0'9'0'0'0,"-9"7"0"0"0,-7 6 0 0 0,-6 8 0 0 0,-8 3 0 0 0,-13 6 0 0 0,-2 0 0 0 0,-4-2 0 0 0,-2 1 0 0 0,8 0 0 0 0,6-8 0 0 0,5-8 0 0 0,8-3 0 0 0,9-1 0 0 0,6 1 0 0 0,9 2 0 0 0,9-3 0 0 0,8-4 0 0 0,1 0 0 0 0,6 2 0 0 0,4 3 0 0 0,6-2 0 0 0,6-4 0 0 0,-4 0 0 0 0,2 3 0 0 0,-2-1 0 0 0,-3-4 0 0 0,-1-3 0 0 0,-3 1 0 0 0,-1-1 0 0 0,-6 3 0 0 0,-1 0 0 0 0,-1-3 0 0 0,1 2 0 0 0,2 0 0 0 0,1-2 0 0 0,1-3 0 0 0,1-2 0 0 0,-4 4 0 0 0,-1-1 0 0 0,0 0 0 0 0,-4 3 0 0 0,1-1 0 0 0,1 0 0 0 0,-3-3 0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15T16:58:17.342"/>
    </inkml:context>
    <inkml:brush xml:id="br0">
      <inkml:brushProperty name="width" value="0.05" units="cm"/>
      <inkml:brushProperty name="height" value="0.05" units="cm"/>
      <inkml:brushProperty name="color" value="#E71224"/>
    </inkml:brush>
  </inkml:definitions>
  <inkml:trace contextRef="#ctx0" brushRef="#br0">8255 8573 16383 0 0,'0'-5'0'0'0,"-4"-1"0"0"0,-7 0 0 0 0,-5 2 0 0 0,-9 0 0 0 0,-14 2 0 0 0,-14 1 0 0 0,-25 1 0 0 0,-21 0 0 0 0,-13 5 0 0 0,-13 1 0 0 0,-4 0 0 0 0,-7 3 0 0 0,-12 0 0 0 0,-3 4 0 0 0,11 3 0 0 0,10-1 0 0 0,15 2 0 0 0,17-2 0 0 0,13-4 0 0 0,6 1 0 0 0,4-2 0 0 0,5-2 0 0 0,10 2 0 0 0,7-1 0 0 0,7-2 0 0 0,-2-2 0 0 0,-1 2 0 0 0,-2 1 0 0 0,3-2 0 0 0,2 3 0 0 0,3 0 0 0 0,0-1 0 0 0,-1-3 0 0 0,-3-2 0 0 0,-6 4 0 0 0,-4-1 0 0 0,0 0 0 0 0,4-2 0 0 0,7-1 0 0 0,2-1 0 0 0,5-1 0 0 0,3-1 0 0 0,5 4 0 0 0,2 2 0 0 0,1-1 0 0 0,2 0 0 0 0,0-2 0 0 0,5-1 0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15T16:58:17.343"/>
    </inkml:context>
    <inkml:brush xml:id="br0">
      <inkml:brushProperty name="width" value="0.05" units="cm"/>
      <inkml:brushProperty name="height" value="0.05" units="cm"/>
      <inkml:brushProperty name="color" value="#E71224"/>
    </inkml:brush>
  </inkml:definitions>
  <inkml:trace contextRef="#ctx0" brushRef="#br0">5080 8361 16383 0 0,'0'9'0'0'0,"-9"7"0"0"0,-7 6 0 0 0,-6 8 0 0 0,-8 3 0 0 0,-13 6 0 0 0,-2 0 0 0 0,-4-2 0 0 0,-2 1 0 0 0,8 0 0 0 0,6-8 0 0 0,5-8 0 0 0,8-3 0 0 0,9-1 0 0 0,6 1 0 0 0,9 2 0 0 0,9-3 0 0 0,8-4 0 0 0,1 0 0 0 0,6 2 0 0 0,4 3 0 0 0,6-2 0 0 0,6-4 0 0 0,-4 0 0 0 0,2 3 0 0 0,-2-1 0 0 0,-3-4 0 0 0,-1-3 0 0 0,-3 1 0 0 0,-1-1 0 0 0,-6 3 0 0 0,-1 0 0 0 0,-1-3 0 0 0,1 2 0 0 0,2 0 0 0 0,1-2 0 0 0,1-3 0 0 0,1-2 0 0 0,-4 4 0 0 0,-1-1 0 0 0,0 0 0 0 0,-4 3 0 0 0,1-1 0 0 0,1 0 0 0 0,-3-3 0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15T17:01:25.247"/>
    </inkml:context>
    <inkml:brush xml:id="br0">
      <inkml:brushProperty name="width" value="0.1" units="cm"/>
      <inkml:brushProperty name="height" value="0.1" units="cm"/>
      <inkml:brushProperty name="color" value="#E71224"/>
    </inkml:brush>
  </inkml:definitions>
  <inkml:trace contextRef="#ctx0" brushRef="#br0">20515 4763 16383 0 0,'-5'0'0'0'0,"-6"0"0"0"0,-7 0 0 0 0,-4 4 0 0 0,-8 7 0 0 0,-9 7 0 0 0,-8 4 0 0 0,5 4 0 0 0,5-3 0 0 0,3-6 0 0 0,8 0 0 0 0,3 2 0 0 0,2-3 0 0 0,-2 1 0 0 0,-1 2 0 0 0,-1-2 0 0 0,3 1 0 0 0,1-2 0 0 0,-1-5 0 0 0,4 1 0 0 0,-1-1 0 0 0,4 2 0 0 0,-1-1 0 0 0,2-3 0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15T17:01:25.248"/>
    </inkml:context>
    <inkml:brush xml:id="br0">
      <inkml:brushProperty name="width" value="0.1" units="cm"/>
      <inkml:brushProperty name="height" value="0.1" units="cm"/>
      <inkml:brushProperty name="color" value="#E71224"/>
    </inkml:brush>
  </inkml:definitions>
  <inkml:trace contextRef="#ctx0" brushRef="#br0">19659 4815 16383 0 0,'4'0'0'0'0,"3"5"0"0"0,-1 6 0 0 0,-1 7 0 0 0,-2 4 0 0 0,-1 8 0 0 0,-5 0 0 0 0,-3-2 0 0 0,0 1 0 0 0,1-1 0 0 0,1 0 0 0 0,1 0 0 0 0,2 0 0 0 0,1 0 0 0 0,-1 0 0 0 0,2 0 0 0 0,-1 0 0 0 0,0 0 0 0 0,5-4 0 0 0,6-7 0 0 0,7-6 0 0 0,4-5 0 0 0,9-4 0 0 0,3 4 0 0 0,10-1 0 0 0,4 0 0 0 0,1-1 0 0 0,4-2 0 0 0,-4 4 0 0 0,-4 2 0 0 0,-6-2 0 0 0,-9-1 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15T17:27:53.722"/>
    </inkml:context>
    <inkml:brush xml:id="br0">
      <inkml:brushProperty name="width" value="0.05" units="cm"/>
      <inkml:brushProperty name="height" value="0.05" units="cm"/>
      <inkml:brushProperty name="color" value="#E71224"/>
    </inkml:brush>
  </inkml:definitions>
  <inkml:trace contextRef="#ctx0" brushRef="#br0">19711 8017 16383 0 0,'5'0'0'0'0,"6"0"0"0"0,7 0 0 0 0,9 0 0 0 0,5 0 0 0 0,2 5 0 0 0,0 1 0 0 0,-6 5 0 0 0,-3 0 0 0 0,-1 4 0 0 0,1-2 0 0 0,-5 3 0 0 0,-5 7 0 0 0,-5 5 0 0 0,-5 3 0 0 0,-3 1 0 0 0,-1-1 0 0 0,-7 0 0 0 0,-6-2 0 0 0,-1 1 0 0 0,1-1 0 0 0,3-1 0 0 0,-2-5 0 0 0,1-1 0 0 0,2-5 0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15T17:01:25.249"/>
    </inkml:context>
    <inkml:brush xml:id="br0">
      <inkml:brushProperty name="width" value="0.1" units="cm"/>
      <inkml:brushProperty name="height" value="0.1" units="cm"/>
      <inkml:brushProperty name="color" value="#E71224"/>
    </inkml:brush>
  </inkml:definitions>
  <inkml:trace contextRef="#ctx0" brushRef="#br0">16087 8389 16383 0 0,'0'-5'0'0'0,"0"-11"0"0"0,0-7 0 0 0,0-10 0 0 0,0-4 0 0 0,0-5 0 0 0,0-1 0 0 0,0 3 0 0 0,4 8 0 0 0,3 4 0 0 0,-1 3 0 0 0,-1 0 0 0 0,-2 0 0 0 0,4 4 0 0 0,1 1 0 0 0,-2-1 0 0 0,-1 3 0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15T17:01:25.250"/>
    </inkml:context>
    <inkml:brush xml:id="br0">
      <inkml:brushProperty name="width" value="0.1" units="cm"/>
      <inkml:brushProperty name="height" value="0.1" units="cm"/>
      <inkml:brushProperty name="color" value="#E71224"/>
    </inkml:brush>
  </inkml:definitions>
  <inkml:trace contextRef="#ctx0" brushRef="#br0">15822 7929 16383 0 0,'0'-10'0'0'0,"5"-3"0"0"0,1-8 0 0 0,5-7 0 0 0,5-2 0 0 0,5 3 0 0 0,-1 2 0 0 0,-5 1 0 0 0,1 3 0 0 0,2 6 0 0 0,3 1 0 0 0,2 2 0 0 0,-2-1 0 0 0,0 2 0 0 0,1 2 0 0 0,2 3 0 0 0,1 2 0 0 0,2 3 0 0 0,0 0 0 0 0,1 6 0 0 0,1 2 0 0 0,-1 4 0 0 0,-4 6 0 0 0,3 9 0 0 0,1 5 0 0 0,-3 2 0 0 0,-1 0 0 0 0,-1 5 0 0 0,-3-1 0 0 0,-1-5 0 0 0,-4-4 0 0 0,-4-2 0 0 0,1 0 0 0 0,-2-1 0 0 0,-2 2 0 0 0,2-5 0 0 0,-1-6 0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15T17:01:25.251"/>
    </inkml:context>
    <inkml:brush xml:id="br0">
      <inkml:brushProperty name="width" value="0.1" units="cm"/>
      <inkml:brushProperty name="height" value="0.1" units="cm"/>
      <inkml:brushProperty name="color" value="#E71224"/>
    </inkml:brush>
  </inkml:definitions>
  <inkml:trace contextRef="#ctx0" brushRef="#br0">22687 7688 16383 0 0,'-4'0'0'0'0,"-12"0"0"0"0,-13 0 0 0 0,-6 0 0 0 0,-6 0 0 0 0,-2 0 0 0 0,7-4 0 0 0,5-3 0 0 0,3-4 0 0 0,-4 0 0 0 0,-1-3 0 0 0,-4 0 0 0 0,-6 4 0 0 0,0-3 0 0 0,-3-3 0 0 0,2 2 0 0 0,4-3 0 0 0,-1 2 0 0 0,1 4 0 0 0,3 3 0 0 0,8-1 0 0 0,-1 0 0 0 0,0 3 0 0 0,1-4 0 0 0,-1 1 0 0 0,1 1 0 0 0,0 3 0 0 0,1 2 0 0 0,0 1 0 0 0,4-4 0 0 0,3 0 0 0 0,-1 0 0 0 0,3 1 0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15T17:01:25.252"/>
    </inkml:context>
    <inkml:brush xml:id="br0">
      <inkml:brushProperty name="width" value="0.1" units="cm"/>
      <inkml:brushProperty name="height" value="0.1" units="cm"/>
      <inkml:brushProperty name="color" value="#E71224"/>
    </inkml:brush>
  </inkml:definitions>
  <inkml:trace contextRef="#ctx0" brushRef="#br0">21661 7223 16383 0 0,'-5'5'0'0'0,"-6"1"0"0"0,-1 5 0 0 0,-4 0 0 0 0,-4-1 0 0 0,2 2 0 0 0,-1-1 0 0 0,-2-2 0 0 0,-3 2 0 0 0,-1-1 0 0 0,-2-2 0 0 0,4 2 0 0 0,1 0 0 0 0,5 3 0 0 0,-1-2 0 0 0,9-1 0 0 0,5 2 0 0 0,8 3 0 0 0,9 0 0 0 0,6-4 0 0 0,5 3 0 0 0,4 2 0 0 0,1-1 0 0 0,1-3 0 0 0,-5 1 0 0 0,-2-1 0 0 0,-5 2 0 0 0,0-2 0 0 0,-4 2 0 0 0,1-1 0 0 0,-2-3 0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15T17:01:05.694"/>
    </inkml:context>
    <inkml:brush xml:id="br0">
      <inkml:brushProperty name="width" value="0.1" units="cm"/>
      <inkml:brushProperty name="height" value="0.1" units="cm"/>
      <inkml:brushProperty name="color" value="#E71224"/>
    </inkml:brush>
  </inkml:definitions>
  <inkml:trace contextRef="#ctx0" brushRef="#br0">15822 7929 16383 0 0,'0'-10'0'0'0,"5"-3"0"0"0,1-8 0 0 0,5-7 0 0 0,5-2 0 0 0,5 3 0 0 0,-1 2 0 0 0,-5 1 0 0 0,1 3 0 0 0,2 6 0 0 0,3 1 0 0 0,2 2 0 0 0,-2-1 0 0 0,0 2 0 0 0,1 2 0 0 0,2 3 0 0 0,1 2 0 0 0,2 3 0 0 0,0 0 0 0 0,1 6 0 0 0,1 2 0 0 0,-1 4 0 0 0,-4 6 0 0 0,3 9 0 0 0,1 5 0 0 0,-3 2 0 0 0,-1 0 0 0 0,-1 5 0 0 0,-3-1 0 0 0,-1-5 0 0 0,-4-4 0 0 0,-4-2 0 0 0,1 0 0 0 0,-2-1 0 0 0,-2 2 0 0 0,2-5 0 0 0,-1-6 0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15T17:01:04.599"/>
    </inkml:context>
    <inkml:brush xml:id="br0">
      <inkml:brushProperty name="width" value="0.1" units="cm"/>
      <inkml:brushProperty name="height" value="0.1" units="cm"/>
      <inkml:brushProperty name="color" value="#E71224"/>
    </inkml:brush>
  </inkml:definitions>
  <inkml:trace contextRef="#ctx0" brushRef="#br0">16087 8389 16383 0 0,'0'-5'0'0'0,"0"-11"0"0"0,0-7 0 0 0,0-10 0 0 0,0-4 0 0 0,0-5 0 0 0,0-1 0 0 0,0 3 0 0 0,4 8 0 0 0,3 4 0 0 0,-1 3 0 0 0,-1 0 0 0 0,-2 0 0 0 0,4 4 0 0 0,1 1 0 0 0,-2-1 0 0 0,-1 3 0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15T16:58:17.342"/>
    </inkml:context>
    <inkml:brush xml:id="br0">
      <inkml:brushProperty name="width" value="0.05" units="cm"/>
      <inkml:brushProperty name="height" value="0.05" units="cm"/>
      <inkml:brushProperty name="color" value="#E71224"/>
    </inkml:brush>
  </inkml:definitions>
  <inkml:trace contextRef="#ctx0" brushRef="#br0">8255 8573 16383 0 0,'0'-5'0'0'0,"-4"-1"0"0"0,-7 0 0 0 0,-5 2 0 0 0,-9 0 0 0 0,-14 2 0 0 0,-14 1 0 0 0,-25 1 0 0 0,-21 0 0 0 0,-13 5 0 0 0,-13 1 0 0 0,-4 0 0 0 0,-7 3 0 0 0,-12 0 0 0 0,-3 4 0 0 0,11 3 0 0 0,10-1 0 0 0,15 2 0 0 0,17-2 0 0 0,13-4 0 0 0,6 1 0 0 0,4-2 0 0 0,5-2 0 0 0,10 2 0 0 0,7-1 0 0 0,7-2 0 0 0,-2-2 0 0 0,-1 2 0 0 0,-2 1 0 0 0,3-2 0 0 0,2 3 0 0 0,3 0 0 0 0,0-1 0 0 0,-1-3 0 0 0,-3-2 0 0 0,-6 4 0 0 0,-4-1 0 0 0,0 0 0 0 0,4-2 0 0 0,7-1 0 0 0,2-1 0 0 0,5-1 0 0 0,3-1 0 0 0,5 4 0 0 0,2 2 0 0 0,1-1 0 0 0,2 0 0 0 0,0-2 0 0 0,5-1 0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15T16:58:17.343"/>
    </inkml:context>
    <inkml:brush xml:id="br0">
      <inkml:brushProperty name="width" value="0.05" units="cm"/>
      <inkml:brushProperty name="height" value="0.05" units="cm"/>
      <inkml:brushProperty name="color" value="#E71224"/>
    </inkml:brush>
  </inkml:definitions>
  <inkml:trace contextRef="#ctx0" brushRef="#br0">5080 8361 16383 0 0,'0'9'0'0'0,"-9"7"0"0"0,-7 6 0 0 0,-6 8 0 0 0,-8 3 0 0 0,-13 6 0 0 0,-2 0 0 0 0,-4-2 0 0 0,-2 1 0 0 0,8 0 0 0 0,6-8 0 0 0,5-8 0 0 0,8-3 0 0 0,9-1 0 0 0,6 1 0 0 0,9 2 0 0 0,9-3 0 0 0,8-4 0 0 0,1 0 0 0 0,6 2 0 0 0,4 3 0 0 0,6-2 0 0 0,6-4 0 0 0,-4 0 0 0 0,2 3 0 0 0,-2-1 0 0 0,-3-4 0 0 0,-1-3 0 0 0,-3 1 0 0 0,-1-1 0 0 0,-6 3 0 0 0,-1 0 0 0 0,-1-3 0 0 0,1 2 0 0 0,2 0 0 0 0,1-2 0 0 0,1-3 0 0 0,1-2 0 0 0,-4 4 0 0 0,-1-1 0 0 0,0 0 0 0 0,-4 3 0 0 0,1-1 0 0 0,1 0 0 0 0,-3-3 0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15T17:01:25.247"/>
    </inkml:context>
    <inkml:brush xml:id="br0">
      <inkml:brushProperty name="width" value="0.1" units="cm"/>
      <inkml:brushProperty name="height" value="0.1" units="cm"/>
      <inkml:brushProperty name="color" value="#E71224"/>
    </inkml:brush>
  </inkml:definitions>
  <inkml:trace contextRef="#ctx0" brushRef="#br0">20515 4763 16383 0 0,'-5'0'0'0'0,"-6"0"0"0"0,-7 0 0 0 0,-4 4 0 0 0,-8 7 0 0 0,-9 7 0 0 0,-8 4 0 0 0,5 4 0 0 0,5-3 0 0 0,3-6 0 0 0,8 0 0 0 0,3 2 0 0 0,2-3 0 0 0,-2 1 0 0 0,-1 2 0 0 0,-1-2 0 0 0,3 1 0 0 0,1-2 0 0 0,-1-5 0 0 0,4 1 0 0 0,-1-1 0 0 0,4 2 0 0 0,-1-1 0 0 0,2-3 0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15T17:01:25.248"/>
    </inkml:context>
    <inkml:brush xml:id="br0">
      <inkml:brushProperty name="width" value="0.1" units="cm"/>
      <inkml:brushProperty name="height" value="0.1" units="cm"/>
      <inkml:brushProperty name="color" value="#E71224"/>
    </inkml:brush>
  </inkml:definitions>
  <inkml:trace contextRef="#ctx0" brushRef="#br0">19659 4815 16383 0 0,'4'0'0'0'0,"3"5"0"0"0,-1 6 0 0 0,-1 7 0 0 0,-2 4 0 0 0,-1 8 0 0 0,-5 0 0 0 0,-3-2 0 0 0,0 1 0 0 0,1-1 0 0 0,1 0 0 0 0,1 0 0 0 0,2 0 0 0 0,1 0 0 0 0,-1 0 0 0 0,2 0 0 0 0,-1 0 0 0 0,0 0 0 0 0,5-4 0 0 0,6-7 0 0 0,7-6 0 0 0,4-5 0 0 0,9-4 0 0 0,3 4 0 0 0,10-1 0 0 0,4 0 0 0 0,1-1 0 0 0,4-2 0 0 0,-4 4 0 0 0,-4 2 0 0 0,-6-2 0 0 0,-9-1 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15T17:27:53.723"/>
    </inkml:context>
    <inkml:brush xml:id="br0">
      <inkml:brushProperty name="width" value="0.05" units="cm"/>
      <inkml:brushProperty name="height" value="0.05" units="cm"/>
      <inkml:brushProperty name="color" value="#E71224"/>
    </inkml:brush>
  </inkml:definitions>
  <inkml:trace contextRef="#ctx0" brushRef="#br0">20535 11005 16383 0 0,'0'5'0'0'0,"0"6"0"0"0,5 2 0 0 0,6 2 0 0 0,-3-5 0 0 0,-8-14 0 0 0,-4-11 0 0 0,-6-9 0 0 0,-7 1 0 0 0,1-1 0 0 0,2-1 0 0 0,4-1 0 0 0,3-1 0 0 0,4-1 0 0 0,1 0 0 0 0,2 0 0 0 0,0-1 0 0 0,1 1 0 0 0,-1-1 0 0 0,1 1 0 0 0,4 5 0 0 0,2 1 0 0 0,-1 0 0 0 0,-1 3 0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15T17:01:25.249"/>
    </inkml:context>
    <inkml:brush xml:id="br0">
      <inkml:brushProperty name="width" value="0.1" units="cm"/>
      <inkml:brushProperty name="height" value="0.1" units="cm"/>
      <inkml:brushProperty name="color" value="#E71224"/>
    </inkml:brush>
  </inkml:definitions>
  <inkml:trace contextRef="#ctx0" brushRef="#br0">16087 8389 16383 0 0,'0'-5'0'0'0,"0"-11"0"0"0,0-7 0 0 0,0-10 0 0 0,0-4 0 0 0,0-5 0 0 0,0-1 0 0 0,0 3 0 0 0,4 8 0 0 0,3 4 0 0 0,-1 3 0 0 0,-1 0 0 0 0,-2 0 0 0 0,4 4 0 0 0,1 1 0 0 0,-2-1 0 0 0,-1 3 0 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15T17:01:25.250"/>
    </inkml:context>
    <inkml:brush xml:id="br0">
      <inkml:brushProperty name="width" value="0.1" units="cm"/>
      <inkml:brushProperty name="height" value="0.1" units="cm"/>
      <inkml:brushProperty name="color" value="#E71224"/>
    </inkml:brush>
  </inkml:definitions>
  <inkml:trace contextRef="#ctx0" brushRef="#br0">15822 7929 16383 0 0,'0'-10'0'0'0,"5"-3"0"0"0,1-8 0 0 0,5-7 0 0 0,5-2 0 0 0,5 3 0 0 0,-1 2 0 0 0,-5 1 0 0 0,1 3 0 0 0,2 6 0 0 0,3 1 0 0 0,2 2 0 0 0,-2-1 0 0 0,0 2 0 0 0,1 2 0 0 0,2 3 0 0 0,1 2 0 0 0,2 3 0 0 0,0 0 0 0 0,1 6 0 0 0,1 2 0 0 0,-1 4 0 0 0,-4 6 0 0 0,3 9 0 0 0,1 5 0 0 0,-3 2 0 0 0,-1 0 0 0 0,-1 5 0 0 0,-3-1 0 0 0,-1-5 0 0 0,-4-4 0 0 0,-4-2 0 0 0,1 0 0 0 0,-2-1 0 0 0,-2 2 0 0 0,2-5 0 0 0,-1-6 0 0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15T17:01:25.251"/>
    </inkml:context>
    <inkml:brush xml:id="br0">
      <inkml:brushProperty name="width" value="0.1" units="cm"/>
      <inkml:brushProperty name="height" value="0.1" units="cm"/>
      <inkml:brushProperty name="color" value="#E71224"/>
    </inkml:brush>
  </inkml:definitions>
  <inkml:trace contextRef="#ctx0" brushRef="#br0">22687 7688 16383 0 0,'-4'0'0'0'0,"-12"0"0"0"0,-13 0 0 0 0,-6 0 0 0 0,-6 0 0 0 0,-2 0 0 0 0,7-4 0 0 0,5-3 0 0 0,3-4 0 0 0,-4 0 0 0 0,-1-3 0 0 0,-4 0 0 0 0,-6 4 0 0 0,0-3 0 0 0,-3-3 0 0 0,2 2 0 0 0,4-3 0 0 0,-1 2 0 0 0,1 4 0 0 0,3 3 0 0 0,8-1 0 0 0,-1 0 0 0 0,0 3 0 0 0,1-4 0 0 0,-1 1 0 0 0,1 1 0 0 0,0 3 0 0 0,1 2 0 0 0,0 1 0 0 0,4-4 0 0 0,3 0 0 0 0,-1 0 0 0 0,3 1 0 0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15T17:01:25.252"/>
    </inkml:context>
    <inkml:brush xml:id="br0">
      <inkml:brushProperty name="width" value="0.1" units="cm"/>
      <inkml:brushProperty name="height" value="0.1" units="cm"/>
      <inkml:brushProperty name="color" value="#E71224"/>
    </inkml:brush>
  </inkml:definitions>
  <inkml:trace contextRef="#ctx0" brushRef="#br0">21661 7223 16383 0 0,'-5'5'0'0'0,"-6"1"0"0"0,-1 5 0 0 0,-4 0 0 0 0,-4-1 0 0 0,2 2 0 0 0,-1-1 0 0 0,-2-2 0 0 0,-3 2 0 0 0,-1-1 0 0 0,-2-2 0 0 0,4 2 0 0 0,1 0 0 0 0,5 3 0 0 0,-1-2 0 0 0,9-1 0 0 0,5 2 0 0 0,8 3 0 0 0,9 0 0 0 0,6-4 0 0 0,5 3 0 0 0,4 2 0 0 0,1-1 0 0 0,1-3 0 0 0,-5 1 0 0 0,-2-1 0 0 0,-5 2 0 0 0,0-2 0 0 0,-4 2 0 0 0,1-1 0 0 0,-2-3 0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15T17:07:45.211"/>
    </inkml:context>
    <inkml:brush xml:id="br0">
      <inkml:brushProperty name="width" value="0.1" units="cm"/>
      <inkml:brushProperty name="height" value="0.1" units="cm"/>
      <inkml:brushProperty name="color" value="#E71224"/>
    </inkml:brush>
  </inkml:definitions>
  <inkml:trace contextRef="#ctx0" brushRef="#br0">12965 8440 16383 0 0,'0'0'0'0'0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15T17:08:25.791"/>
    </inkml:context>
    <inkml:brush xml:id="br0">
      <inkml:brushProperty name="width" value="0.1" units="cm"/>
      <inkml:brushProperty name="height" value="0.1" units="cm"/>
      <inkml:brushProperty name="color" value="#E71224"/>
    </inkml:brush>
  </inkml:definitions>
  <inkml:trace contextRef="#ctx0" brushRef="#br0">10028 2789 16383 0 0,'5'0'0'0'0,"6"0"0"0"0,11 0 0 0 0,6 0 0 0 0,4 0 0 0 0,1 0 0 0 0,-1 0 0 0 0,0 0 0 0 0,-2 0 0 0 0,0 0 0 0 0,-6-5 0 0 0,-2-1 0 0 0,5-5 0 0 0,3-1 0 0 0,1 3 0 0 0,9 2 0 0 0,8 2 0 0 0,0 3 0 0 0,-2 0 0 0 0,-6 2 0 0 0,1 0 0 0 0,-1-4 0 0 0,-4-2 0 0 0,-3 0 0 0 0,3 2 0 0 0,5 1 0 0 0,0-4 0 0 0,-2-1 0 0 0,-3 2 0 0 0,2 1 0 0 0,4 2 0 0 0,5 1 0 0 0,9 1 0 0 0,-1 0 0 0 0,5 2 0 0 0,2-1 0 0 0,-5 0 0 0 0,-3 0 0 0 0,0 1 0 0 0,-1-1 0 0 0,2 0 0 0 0,-5 0 0 0 0,-1 0 0 0 0,0 0 0 0 0,-2 0 0 0 0,-1-5 0 0 0,-2-1 0 0 0,0 0 0 0 0,-2 1 0 0 0,5 1 0 0 0,1 2 0 0 0,1 1 0 0 0,-3 0 0 0 0,5 1 0 0 0,4 1 0 0 0,-3-1 0 0 0,4 0 0 0 0,-2 0 0 0 0,-7 1 0 0 0,-5-1 0 0 0,-1 0 0 0 0,-2 0 0 0 0,-4 0 0 0 0,-2 0 0 0 0,-2 0 0 0 0,-2 0 0 0 0,0 0 0 0 0,-2 0 0 0 0,1 0 0 0 0,0 0 0 0 0,-1 0 0 0 0,1 0 0 0 0,0 0 0 0 0,0 0 0 0 0,1 0 0 0 0,4-5 0 0 0,6-2 0 0 0,2 1 0 0 0,3 2 0 0 0,-1 0 0 0 0,2 2 0 0 0,-3 1 0 0 0,3 0 0 0 0,2 1 0 0 0,-2 0 0 0 0,-4 1 0 0 0,-4-1 0 0 0,-3 0 0 0 0,-3 0 0 0 0,-2 0 0 0 0,-6 0 0 0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15T17:08:26.996"/>
    </inkml:context>
    <inkml:brush xml:id="br0">
      <inkml:brushProperty name="width" value="0.1" units="cm"/>
      <inkml:brushProperty name="height" value="0.1" units="cm"/>
      <inkml:brushProperty name="color" value="#E71224"/>
    </inkml:brush>
  </inkml:definitions>
  <inkml:trace contextRef="#ctx0" brushRef="#br0">11483 2699 16383 0 0,'0'5'0'0'0,"5"11"0"0"0,1 17 0 0 0,0 22 0 0 0,4 31 0 0 0,5 20 0 0 0,-1 1 0 0 0,3 2 0 0 0,-2-3 0 0 0,2-6 0 0 0,-3 0 0 0 0,2-12 0 0 0,2-8 0 0 0,-1-1 0 0 0,1-16 0 0 0,-3-8 0 0 0,2-9 0 0 0,1-12 0 0 0,-1-7 0 0 0,1-8 0 0 0,2-3 0 0 0,3-4 0 0 0,6-4 0 0 0,9-3 0 0 0,12 2 0 0 0,11 0 0 0 0,11-1 0 0 0,16 3 0 0 0,32 0 0 0 0,29 3 0 0 0,33 0 0 0 0,32 8 0 0 0,5-1 0 0 0,-1-2 0 0 0,-24-5 0 0 0,-31-4 0 0 0,-37-4 0 0 0,-41-2 0 0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15T17:08:27.983"/>
    </inkml:context>
    <inkml:brush xml:id="br0">
      <inkml:brushProperty name="width" value="0.1" units="cm"/>
      <inkml:brushProperty name="height" value="0.1" units="cm"/>
      <inkml:brushProperty name="color" value="#E71224"/>
    </inkml:brush>
  </inkml:definitions>
  <inkml:trace contextRef="#ctx0" brushRef="#br0">13580 3810 16383 0 0,'14'5'0'0'0,"10"6"0"0"0,15 6 0 0 0,11 10 0 0 0,6 0 0 0 0,3 1 0 0 0,1 0 0 0 0,-9 0 0 0 0,-9-5 0 0 0,-11-1 0 0 0,-7 0 0 0 0,-2 2 0 0 0,-5 0 0 0 0,0 2 0 0 0,1-3 0 0 0,-2-2 0 0 0,-4 1 0 0 0,-4 2 0 0 0,-13 1 0 0 0,-10 1 0 0 0,-17 11 0 0 0,-9 8 0 0 0,-15 2 0 0 0,-13 7 0 0 0,-10 9 0 0 0,5 3 0 0 0,4-5 0 0 0,6-7 0 0 0,8-9 0 0 0,9-12 0 0 0,12-7 0 0 0,13-7 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15T17:27:53.724"/>
    </inkml:context>
    <inkml:brush xml:id="br0">
      <inkml:brushProperty name="width" value="0.05" units="cm"/>
      <inkml:brushProperty name="height" value="0.05" units="cm"/>
      <inkml:brushProperty name="color" value="#E71224"/>
    </inkml:brush>
  </inkml:definitions>
  <inkml:trace contextRef="#ctx0" brushRef="#br0">20320 10709 16383 0 0,'0'-10'0'0'0,"0"-7"0"0"0,0-7 0 0 0,0-3 0 0 0,0-2 0 0 0,0-1 0 0 0,5 5 0 0 0,1 1 0 0 0,0 1 0 0 0,4 3 0 0 0,0 2 0 0 0,3 2 0 0 0,-1 0 0 0 0,3 3 0 0 0,3 3 0 0 0,4 4 0 0 0,3 2 0 0 0,1 2 0 0 0,-3 7 0 0 0,-1 2 0 0 0,-4 4 0 0 0,0 1 0 0 0,-3 3 0 0 0,0-1 0 0 0,-2 2 0 0 0,1 3 0 0 0,4-2 0 0 0,-2 1 0 0 0,1 3 0 0 0,3-3 0 0 0,-2 0 0 0 0,-4-2 0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15T17:27:53.725"/>
    </inkml:context>
    <inkml:brush xml:id="br0">
      <inkml:brushProperty name="width" value="0.05" units="cm"/>
      <inkml:brushProperty name="height" value="0.05" units="cm"/>
      <inkml:brushProperty name="color" value="#E71224"/>
    </inkml:brush>
  </inkml:definitions>
  <inkml:trace contextRef="#ctx0" brushRef="#br0">14684 6244 16383 0 0,'5'0'0'0'0,"6"0"0"0"0,7 0 0 0 0,4 0 0 0 0,3 0 0 0 0,3 0 0 0 0,1 0 0 0 0,1 0 0 0 0,-1 0 0 0 0,0 0 0 0 0,0 0 0 0 0,0 0 0 0 0,-5 5 0 0 0,-2 1 0 0 0,0 0 0 0 0,1-1 0 0 0,2-1 0 0 0,1-2 0 0 0,1-1 0 0 0,1 0 0 0 0,0-1 0 0 0,0-1 0 0 0,-4 1 0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15T17:27:53.726"/>
    </inkml:context>
    <inkml:brush xml:id="br0">
      <inkml:brushProperty name="width" value="0.05" units="cm"/>
      <inkml:brushProperty name="height" value="0.05" units="cm"/>
      <inkml:brushProperty name="color" value="#E71224"/>
    </inkml:brush>
  </inkml:definitions>
  <inkml:trace contextRef="#ctx0" brushRef="#br0">12779 3545 16383 0 0,'0'4'0'0'0,"0"5"0"0"0,0 4 0 0 0,0 4 0 0 0,4-1 0 0 0,4-3 0 0 0,2 0 0 0 0,-2 1 0 0 0,3-1 0 0 0,-2 0 0 0 0,2-1 0 0 0,-1 0 0 0 0,1-2 0 0 0,0 2 0 0 0,0 2 0 0 0,0 2 0 0 0,0-1 0 0 0,0 0 0 0 0,0-2 0 0 0,-1 1 0 0 0,-5-3 0 0 0,-9-3 0 0 0,-6-3 0 0 0,-5-2 0 0 0,-5-2 0 0 0,-2 0 0 0 0,0-2 0 0 0,2 5 0 0 0,2 0 0 0 0,3 4 0 0 0,1 0 0 0 0,3 3 0 0 0,-1-1 0 0 0,-1 2 0 0 0,-3-1 0 0 0,-2 1 0 0 0,-2 2 0 0 0,-1-1 0 0 0,3-2 0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96DFF08F-DC6B-4601-B491-B0F83F6DD2DA}" type="datetimeFigureOut">
              <a:rPr lang="en-US" dirty="0"/>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6041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DFF08F-DC6B-4601-B491-B0F83F6DD2DA}" type="datetimeFigureOut">
              <a:rPr lang="en-US" dirty="0"/>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2498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DFF08F-DC6B-4601-B491-B0F83F6DD2DA}" type="datetimeFigureOut">
              <a:rPr lang="en-US" dirty="0"/>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123219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57D7DE-61AE-4BC6-A87E-9454F8FD646E}" type="datetimeFigureOut">
              <a:rPr lang="en-US" dirty="0"/>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AAA0FC-AF95-454C-A4E6-937690C7EEE5}" type="slidenum">
              <a:rPr lang="en-US" dirty="0"/>
              <a:t>‹#›</a:t>
            </a:fld>
            <a:endParaRPr lang="en-US"/>
          </a:p>
        </p:txBody>
      </p:sp>
    </p:spTree>
    <p:extLst>
      <p:ext uri="{BB962C8B-B14F-4D97-AF65-F5344CB8AC3E}">
        <p14:creationId xmlns:p14="http://schemas.microsoft.com/office/powerpoint/2010/main" val="2523814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328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78"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DFF08F-DC6B-4601-B491-B0F83F6DD2DA}" type="datetimeFigureOut">
              <a:rPr lang="en-US" dirty="0"/>
              <a:t>3/18/2024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206637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DFF08F-DC6B-4601-B491-B0F83F6DD2DA}" type="datetimeFigureOut">
              <a:rPr lang="en-US" dirty="0"/>
              <a:t>3/18/2024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53693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DFF08F-DC6B-4601-B491-B0F83F6DD2DA}" type="datetimeFigureOut">
              <a:rPr lang="en-US" dirty="0"/>
              <a:t>3/18/2024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115533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3/18/2024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4250214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3/18/2024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2677290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chemeClr val="tx1"/>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96DFF08F-DC6B-4601-B491-B0F83F6DD2DA}" type="datetimeFigureOut">
              <a:rPr lang="en-US" dirty="0"/>
              <a:pPr/>
              <a:t>3/18/2024</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2473711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3/18/2024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5320859"/>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ustomXml" Target="../ink/ink15.xml"/><Relationship Id="rId13"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8.png"/><Relationship Id="rId12" Type="http://schemas.openxmlformats.org/officeDocument/2006/relationships/customXml" Target="../ink/ink17.xml"/><Relationship Id="rId2" Type="http://schemas.openxmlformats.org/officeDocument/2006/relationships/customXml" Target="../ink/ink12.xml"/><Relationship Id="rId16"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customXml" Target="../ink/ink14.xml"/><Relationship Id="rId11" Type="http://schemas.openxmlformats.org/officeDocument/2006/relationships/image" Target="../media/image10.png"/><Relationship Id="rId5" Type="http://schemas.openxmlformats.org/officeDocument/2006/relationships/image" Target="../media/image7.png"/><Relationship Id="rId15" Type="http://schemas.openxmlformats.org/officeDocument/2006/relationships/image" Target="../media/image12.png"/><Relationship Id="rId10" Type="http://schemas.openxmlformats.org/officeDocument/2006/relationships/customXml" Target="../ink/ink16.xml"/><Relationship Id="rId4" Type="http://schemas.openxmlformats.org/officeDocument/2006/relationships/customXml" Target="../ink/ink13.xml"/><Relationship Id="rId9" Type="http://schemas.openxmlformats.org/officeDocument/2006/relationships/image" Target="../media/image9.png"/><Relationship Id="rId14" Type="http://schemas.openxmlformats.org/officeDocument/2006/relationships/customXml" Target="../ink/ink18.xml"/></Relationships>
</file>

<file path=ppt/slides/_rels/slide11.xml.rels><?xml version="1.0" encoding="UTF-8" standalone="yes"?>
<Relationships xmlns="http://schemas.openxmlformats.org/package/2006/relationships"><Relationship Id="rId13" Type="http://schemas.openxmlformats.org/officeDocument/2006/relationships/image" Target="../media/image11.png"/><Relationship Id="rId18" Type="http://schemas.openxmlformats.org/officeDocument/2006/relationships/image" Target="../media/image20.png"/><Relationship Id="rId26" Type="http://schemas.openxmlformats.org/officeDocument/2006/relationships/image" Target="../media/image24.png"/><Relationship Id="rId21" Type="http://schemas.openxmlformats.org/officeDocument/2006/relationships/customXml" Target="../ink/ink28.xml"/><Relationship Id="rId34" Type="http://schemas.openxmlformats.org/officeDocument/2006/relationships/image" Target="../media/image28.png"/><Relationship Id="rId7" Type="http://schemas.openxmlformats.org/officeDocument/2006/relationships/image" Target="../media/image8.png"/><Relationship Id="rId12" Type="http://schemas.openxmlformats.org/officeDocument/2006/relationships/customXml" Target="../ink/ink24.xml"/><Relationship Id="rId17" Type="http://schemas.openxmlformats.org/officeDocument/2006/relationships/customXml" Target="../ink/ink26.xml"/><Relationship Id="rId25" Type="http://schemas.openxmlformats.org/officeDocument/2006/relationships/customXml" Target="../ink/ink30.xml"/><Relationship Id="rId33" Type="http://schemas.openxmlformats.org/officeDocument/2006/relationships/customXml" Target="../ink/ink34.xml"/><Relationship Id="rId38" Type="http://schemas.openxmlformats.org/officeDocument/2006/relationships/image" Target="../media/image30.png"/><Relationship Id="rId2" Type="http://schemas.openxmlformats.org/officeDocument/2006/relationships/customXml" Target="../ink/ink19.xml"/><Relationship Id="rId16" Type="http://schemas.openxmlformats.org/officeDocument/2006/relationships/image" Target="../media/image19.png"/><Relationship Id="rId20" Type="http://schemas.openxmlformats.org/officeDocument/2006/relationships/image" Target="../media/image21.png"/><Relationship Id="rId29" Type="http://schemas.openxmlformats.org/officeDocument/2006/relationships/customXml" Target="../ink/ink32.xml"/><Relationship Id="rId1" Type="http://schemas.openxmlformats.org/officeDocument/2006/relationships/slideLayout" Target="../slideLayouts/slideLayout7.xml"/><Relationship Id="rId6" Type="http://schemas.openxmlformats.org/officeDocument/2006/relationships/customXml" Target="../ink/ink21.xml"/><Relationship Id="rId11" Type="http://schemas.openxmlformats.org/officeDocument/2006/relationships/image" Target="../media/image10.png"/><Relationship Id="rId24" Type="http://schemas.openxmlformats.org/officeDocument/2006/relationships/image" Target="../media/image23.png"/><Relationship Id="rId32" Type="http://schemas.openxmlformats.org/officeDocument/2006/relationships/image" Target="../media/image27.png"/><Relationship Id="rId37" Type="http://schemas.openxmlformats.org/officeDocument/2006/relationships/customXml" Target="../ink/ink36.xml"/><Relationship Id="rId5" Type="http://schemas.openxmlformats.org/officeDocument/2006/relationships/image" Target="../media/image7.png"/><Relationship Id="rId15" Type="http://schemas.openxmlformats.org/officeDocument/2006/relationships/image" Target="../media/image12.png"/><Relationship Id="rId23" Type="http://schemas.openxmlformats.org/officeDocument/2006/relationships/customXml" Target="../ink/ink29.xml"/><Relationship Id="rId28" Type="http://schemas.openxmlformats.org/officeDocument/2006/relationships/image" Target="../media/image25.png"/><Relationship Id="rId36" Type="http://schemas.openxmlformats.org/officeDocument/2006/relationships/image" Target="../media/image29.png"/><Relationship Id="rId10" Type="http://schemas.openxmlformats.org/officeDocument/2006/relationships/customXml" Target="../ink/ink23.xml"/><Relationship Id="rId19" Type="http://schemas.openxmlformats.org/officeDocument/2006/relationships/customXml" Target="../ink/ink27.xml"/><Relationship Id="rId31" Type="http://schemas.openxmlformats.org/officeDocument/2006/relationships/customXml" Target="../ink/ink33.xml"/><Relationship Id="rId4" Type="http://schemas.openxmlformats.org/officeDocument/2006/relationships/customXml" Target="../ink/ink20.xml"/><Relationship Id="rId9" Type="http://schemas.openxmlformats.org/officeDocument/2006/relationships/image" Target="../media/image9.png"/><Relationship Id="rId14" Type="http://schemas.openxmlformats.org/officeDocument/2006/relationships/customXml" Target="../ink/ink25.xml"/><Relationship Id="rId22" Type="http://schemas.openxmlformats.org/officeDocument/2006/relationships/image" Target="../media/image22.png"/><Relationship Id="rId27" Type="http://schemas.openxmlformats.org/officeDocument/2006/relationships/customXml" Target="../ink/ink31.xml"/><Relationship Id="rId30" Type="http://schemas.openxmlformats.org/officeDocument/2006/relationships/image" Target="../media/image26.png"/><Relationship Id="rId35" Type="http://schemas.openxmlformats.org/officeDocument/2006/relationships/customXml" Target="../ink/ink35.xml"/><Relationship Id="rId8" Type="http://schemas.openxmlformats.org/officeDocument/2006/relationships/customXml" Target="../ink/ink22.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customXml" Target="../ink/ink37.xml"/><Relationship Id="rId7" Type="http://schemas.openxmlformats.org/officeDocument/2006/relationships/customXml" Target="../ink/ink39.xml"/><Relationship Id="rId12"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33.png"/><Relationship Id="rId11" Type="http://schemas.openxmlformats.org/officeDocument/2006/relationships/customXml" Target="../ink/ink41.xml"/><Relationship Id="rId5" Type="http://schemas.openxmlformats.org/officeDocument/2006/relationships/customXml" Target="../ink/ink38.xml"/><Relationship Id="rId10" Type="http://schemas.openxmlformats.org/officeDocument/2006/relationships/image" Target="../media/image35.png"/><Relationship Id="rId4" Type="http://schemas.openxmlformats.org/officeDocument/2006/relationships/image" Target="../media/image32.png"/><Relationship Id="rId9" Type="http://schemas.openxmlformats.org/officeDocument/2006/relationships/customXml" Target="../ink/ink4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customXml" Target="../ink/ink42.xml"/><Relationship Id="rId2" Type="http://schemas.openxmlformats.org/officeDocument/2006/relationships/image" Target="../media/image37.png"/><Relationship Id="rId1" Type="http://schemas.openxmlformats.org/officeDocument/2006/relationships/slideLayout" Target="../slideLayouts/slideLayout6.xml"/><Relationship Id="rId6" Type="http://schemas.openxmlformats.org/officeDocument/2006/relationships/image" Target="../media/image39.png"/><Relationship Id="rId5" Type="http://schemas.openxmlformats.org/officeDocument/2006/relationships/customXml" Target="../ink/ink43.xml"/><Relationship Id="rId4" Type="http://schemas.openxmlformats.org/officeDocument/2006/relationships/image" Target="../media/image38.png"/></Relationships>
</file>

<file path=ppt/slides/_rels/slide15.xml.rels><?xml version="1.0" encoding="UTF-8" standalone="yes"?>
<Relationships xmlns="http://schemas.openxmlformats.org/package/2006/relationships"><Relationship Id="rId3" Type="http://schemas.openxmlformats.org/officeDocument/2006/relationships/customXml" Target="../ink/ink44.xml"/><Relationship Id="rId2" Type="http://schemas.openxmlformats.org/officeDocument/2006/relationships/image" Target="../media/image40.png"/><Relationship Id="rId1" Type="http://schemas.openxmlformats.org/officeDocument/2006/relationships/slideLayout" Target="../slideLayouts/slideLayout6.xml"/><Relationship Id="rId6" Type="http://schemas.openxmlformats.org/officeDocument/2006/relationships/image" Target="../media/image42.png"/><Relationship Id="rId5" Type="http://schemas.openxmlformats.org/officeDocument/2006/relationships/customXml" Target="../ink/ink45.xml"/><Relationship Id="rId4" Type="http://schemas.openxmlformats.org/officeDocument/2006/relationships/image" Target="../media/image41.png"/></Relationships>
</file>

<file path=ppt/slides/_rels/slide16.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customXml" Target="../ink/ink51.xml"/><Relationship Id="rId18" Type="http://schemas.openxmlformats.org/officeDocument/2006/relationships/image" Target="../media/image49.png"/><Relationship Id="rId3" Type="http://schemas.openxmlformats.org/officeDocument/2006/relationships/image" Target="../media/image41.png"/><Relationship Id="rId7" Type="http://schemas.openxmlformats.org/officeDocument/2006/relationships/customXml" Target="../ink/ink48.xml"/><Relationship Id="rId12" Type="http://schemas.openxmlformats.org/officeDocument/2006/relationships/image" Target="../media/image46.png"/><Relationship Id="rId17" Type="http://schemas.openxmlformats.org/officeDocument/2006/relationships/customXml" Target="../ink/ink53.xml"/><Relationship Id="rId2" Type="http://schemas.openxmlformats.org/officeDocument/2006/relationships/customXml" Target="../ink/ink46.xml"/><Relationship Id="rId16" Type="http://schemas.openxmlformats.org/officeDocument/2006/relationships/image" Target="../media/image48.png"/><Relationship Id="rId1" Type="http://schemas.openxmlformats.org/officeDocument/2006/relationships/slideLayout" Target="../slideLayouts/slideLayout6.xml"/><Relationship Id="rId6" Type="http://schemas.openxmlformats.org/officeDocument/2006/relationships/image" Target="../media/image43.png"/><Relationship Id="rId11" Type="http://schemas.openxmlformats.org/officeDocument/2006/relationships/customXml" Target="../ink/ink50.xml"/><Relationship Id="rId5" Type="http://schemas.openxmlformats.org/officeDocument/2006/relationships/image" Target="../media/image42.png"/><Relationship Id="rId15" Type="http://schemas.openxmlformats.org/officeDocument/2006/relationships/customXml" Target="../ink/ink52.xml"/><Relationship Id="rId10" Type="http://schemas.openxmlformats.org/officeDocument/2006/relationships/image" Target="../media/image45.png"/><Relationship Id="rId4" Type="http://schemas.openxmlformats.org/officeDocument/2006/relationships/customXml" Target="../ink/ink47.xml"/><Relationship Id="rId9" Type="http://schemas.openxmlformats.org/officeDocument/2006/relationships/customXml" Target="../ink/ink49.xml"/><Relationship Id="rId14" Type="http://schemas.openxmlformats.org/officeDocument/2006/relationships/image" Target="../media/image47.png"/></Relationships>
</file>

<file path=ppt/slides/_rels/slide17.xml.rels><?xml version="1.0" encoding="UTF-8" standalone="yes"?>
<Relationships xmlns="http://schemas.openxmlformats.org/package/2006/relationships"><Relationship Id="rId3" Type="http://schemas.openxmlformats.org/officeDocument/2006/relationships/customXml" Target="../ink/ink54.xml"/><Relationship Id="rId2" Type="http://schemas.openxmlformats.org/officeDocument/2006/relationships/image" Target="../media/image50.png"/><Relationship Id="rId1" Type="http://schemas.openxmlformats.org/officeDocument/2006/relationships/slideLayout" Target="../slideLayouts/slideLayout6.xml"/><Relationship Id="rId6" Type="http://schemas.openxmlformats.org/officeDocument/2006/relationships/image" Target="../media/image46.png"/><Relationship Id="rId5" Type="http://schemas.openxmlformats.org/officeDocument/2006/relationships/customXml" Target="../ink/ink55.xml"/><Relationship Id="rId4" Type="http://schemas.openxmlformats.org/officeDocument/2006/relationships/image" Target="../media/image47.png"/></Relationships>
</file>

<file path=ppt/slides/_rels/slide18.xml.rels><?xml version="1.0" encoding="UTF-8" standalone="yes"?>
<Relationships xmlns="http://schemas.openxmlformats.org/package/2006/relationships"><Relationship Id="rId8" Type="http://schemas.openxmlformats.org/officeDocument/2006/relationships/customXml" Target="../ink/ink59.xml"/><Relationship Id="rId13" Type="http://schemas.openxmlformats.org/officeDocument/2006/relationships/image" Target="../media/image47.png"/><Relationship Id="rId18" Type="http://schemas.openxmlformats.org/officeDocument/2006/relationships/customXml" Target="../ink/ink64.xml"/><Relationship Id="rId26" Type="http://schemas.openxmlformats.org/officeDocument/2006/relationships/image" Target="../media/image55.png"/><Relationship Id="rId3" Type="http://schemas.openxmlformats.org/officeDocument/2006/relationships/image" Target="../media/image41.png"/><Relationship Id="rId21" Type="http://schemas.openxmlformats.org/officeDocument/2006/relationships/customXml" Target="../ink/ink65.xml"/><Relationship Id="rId7" Type="http://schemas.openxmlformats.org/officeDocument/2006/relationships/image" Target="../media/image44.png"/><Relationship Id="rId12" Type="http://schemas.openxmlformats.org/officeDocument/2006/relationships/customXml" Target="../ink/ink61.xml"/><Relationship Id="rId17" Type="http://schemas.openxmlformats.org/officeDocument/2006/relationships/image" Target="../media/image49.png"/><Relationship Id="rId25" Type="http://schemas.openxmlformats.org/officeDocument/2006/relationships/customXml" Target="../ink/ink67.xml"/><Relationship Id="rId2" Type="http://schemas.openxmlformats.org/officeDocument/2006/relationships/customXml" Target="../ink/ink56.xml"/><Relationship Id="rId16" Type="http://schemas.openxmlformats.org/officeDocument/2006/relationships/customXml" Target="../ink/ink63.xml"/><Relationship Id="rId20" Type="http://schemas.openxmlformats.org/officeDocument/2006/relationships/image" Target="../media/image52.png"/><Relationship Id="rId1" Type="http://schemas.openxmlformats.org/officeDocument/2006/relationships/slideLayout" Target="../slideLayouts/slideLayout6.xml"/><Relationship Id="rId6" Type="http://schemas.openxmlformats.org/officeDocument/2006/relationships/customXml" Target="../ink/ink58.xml"/><Relationship Id="rId11" Type="http://schemas.openxmlformats.org/officeDocument/2006/relationships/image" Target="../media/image46.png"/><Relationship Id="rId24" Type="http://schemas.openxmlformats.org/officeDocument/2006/relationships/image" Target="../media/image54.png"/><Relationship Id="rId5" Type="http://schemas.openxmlformats.org/officeDocument/2006/relationships/image" Target="../media/image42.png"/><Relationship Id="rId15" Type="http://schemas.openxmlformats.org/officeDocument/2006/relationships/image" Target="../media/image48.png"/><Relationship Id="rId23" Type="http://schemas.openxmlformats.org/officeDocument/2006/relationships/customXml" Target="../ink/ink66.xml"/><Relationship Id="rId10" Type="http://schemas.openxmlformats.org/officeDocument/2006/relationships/customXml" Target="../ink/ink60.xml"/><Relationship Id="rId19" Type="http://schemas.openxmlformats.org/officeDocument/2006/relationships/image" Target="../media/image51.png"/><Relationship Id="rId4" Type="http://schemas.openxmlformats.org/officeDocument/2006/relationships/customXml" Target="../ink/ink57.xml"/><Relationship Id="rId9" Type="http://schemas.openxmlformats.org/officeDocument/2006/relationships/image" Target="../media/image45.png"/><Relationship Id="rId14" Type="http://schemas.openxmlformats.org/officeDocument/2006/relationships/customXml" Target="../ink/ink62.xml"/><Relationship Id="rId22" Type="http://schemas.openxmlformats.org/officeDocument/2006/relationships/image" Target="../media/image5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youtu.be/Ez8F0nW6S-w?si=C6FUz0leNhjWuVH9"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youtu.be/Ez8F0nW6S-w?si=ywULRJal1MYM5Qdp" TargetMode="External"/><Relationship Id="rId2" Type="http://schemas.openxmlformats.org/officeDocument/2006/relationships/hyperlink" Target="https://git-scm.com/download/win"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Github.com"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customXml" Target="../ink/ink6.xml"/><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10.png"/><Relationship Id="rId2" Type="http://schemas.openxmlformats.org/officeDocument/2006/relationships/image" Target="../media/image5.png"/><Relationship Id="rId16"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customXml" Target="../ink/ink7.xml"/><Relationship Id="rId10" Type="http://schemas.openxmlformats.org/officeDocument/2006/relationships/image" Target="../media/image9.png"/><Relationship Id="rId4" Type="http://schemas.openxmlformats.org/officeDocument/2006/relationships/image" Target="../media/image6.png"/><Relationship Id="rId9" Type="http://schemas.openxmlformats.org/officeDocument/2006/relationships/customXml" Target="../ink/ink4.xml"/><Relationship Id="rId14" Type="http://schemas.openxmlformats.org/officeDocument/2006/relationships/image" Target="../media/image11.png"/></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customXml" Target="../ink/ink8.xml"/><Relationship Id="rId7" Type="http://schemas.openxmlformats.org/officeDocument/2006/relationships/customXml" Target="../ink/ink10.xml"/><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customXml" Target="../ink/ink9.xml"/><Relationship Id="rId10" Type="http://schemas.openxmlformats.org/officeDocument/2006/relationships/image" Target="../media/image17.png"/><Relationship Id="rId4" Type="http://schemas.openxmlformats.org/officeDocument/2006/relationships/image" Target="../media/image14.png"/><Relationship Id="rId9" Type="http://schemas.openxmlformats.org/officeDocument/2006/relationships/customXml" Target="../ink/ink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1F970-629A-171A-5FA6-DE0A1D9DE13A}"/>
              </a:ext>
            </a:extLst>
          </p:cNvPr>
          <p:cNvSpPr>
            <a:spLocks noGrp="1"/>
          </p:cNvSpPr>
          <p:nvPr>
            <p:ph type="ctrTitle"/>
          </p:nvPr>
        </p:nvSpPr>
        <p:spPr>
          <a:xfrm>
            <a:off x="1524000" y="1949411"/>
            <a:ext cx="9144000" cy="23876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ormAutofit/>
          </a:bodyPr>
          <a:lstStyle/>
          <a:p>
            <a:pPr algn="ctr"/>
            <a:r>
              <a:rPr lang="en-GB" sz="8800">
                <a:solidFill>
                  <a:schemeClr val="tx1"/>
                </a:solidFill>
                <a:latin typeface="Aptos Display"/>
                <a:cs typeface="Calibri Light"/>
              </a:rPr>
              <a:t>Git and GitHub</a:t>
            </a:r>
            <a:endParaRPr lang="en-GB">
              <a:solidFill>
                <a:schemeClr val="tx1"/>
              </a:solidFill>
              <a:latin typeface="Aptos Display"/>
            </a:endParaRPr>
          </a:p>
        </p:txBody>
      </p:sp>
    </p:spTree>
    <p:extLst>
      <p:ext uri="{BB962C8B-B14F-4D97-AF65-F5344CB8AC3E}">
        <p14:creationId xmlns:p14="http://schemas.microsoft.com/office/powerpoint/2010/main" val="32615887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36E6FEC8-170C-492C-84E0-54394629D1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 name="Rectangle 55">
            <a:extLst>
              <a:ext uri="{FF2B5EF4-FFF2-40B4-BE49-F238E27FC236}">
                <a16:creationId xmlns:a16="http://schemas.microsoft.com/office/drawing/2014/main" id="{DEE940A1-B9E0-4C5D-A55E-B19742379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8" name="Straight Connector 57">
            <a:extLst>
              <a:ext uri="{FF2B5EF4-FFF2-40B4-BE49-F238E27FC236}">
                <a16:creationId xmlns:a16="http://schemas.microsoft.com/office/drawing/2014/main" id="{81C8E47B-A563-4B44-A9B0-9316605C2E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89CEF278-62C5-49CA-8BD9-BCDBE9977F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6" y="0"/>
            <a:ext cx="4584734"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A007CB23-5AB9-6FC9-CB4B-93B9599CA9D4}"/>
              </a:ext>
            </a:extLst>
          </p:cNvPr>
          <p:cNvSpPr txBox="1"/>
          <p:nvPr/>
        </p:nvSpPr>
        <p:spPr>
          <a:xfrm>
            <a:off x="457200" y="640080"/>
            <a:ext cx="3659246" cy="2194560"/>
          </a:xfrm>
          <a:prstGeom prst="round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85000"/>
              </a:lnSpc>
              <a:spcBef>
                <a:spcPct val="0"/>
              </a:spcBef>
              <a:spcAft>
                <a:spcPts val="600"/>
              </a:spcAft>
            </a:pPr>
            <a:r>
              <a:rPr lang="en-US" sz="4400" spc="-50">
                <a:solidFill>
                  <a:srgbClr val="FFFFFF"/>
                </a:solidFill>
                <a:latin typeface="+mj-lt"/>
                <a:ea typeface="+mj-ea"/>
                <a:cs typeface="+mj-cs"/>
              </a:rPr>
              <a:t>Step 4: Pushing your code</a:t>
            </a:r>
          </a:p>
        </p:txBody>
      </p:sp>
      <p:sp>
        <p:nvSpPr>
          <p:cNvPr id="3" name="TextBox 2">
            <a:extLst>
              <a:ext uri="{FF2B5EF4-FFF2-40B4-BE49-F238E27FC236}">
                <a16:creationId xmlns:a16="http://schemas.microsoft.com/office/drawing/2014/main" id="{86B9D30B-AB44-199A-A1A0-62F965176A74}"/>
              </a:ext>
            </a:extLst>
          </p:cNvPr>
          <p:cNvSpPr txBox="1"/>
          <p:nvPr/>
        </p:nvSpPr>
        <p:spPr>
          <a:xfrm>
            <a:off x="457200" y="2785607"/>
            <a:ext cx="3659246" cy="374904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285750" indent="-285750">
              <a:lnSpc>
                <a:spcPct val="90000"/>
              </a:lnSpc>
              <a:spcBef>
                <a:spcPts val="1200"/>
              </a:spcBef>
              <a:spcAft>
                <a:spcPts val="200"/>
              </a:spcAft>
              <a:buClr>
                <a:schemeClr val="accent3"/>
              </a:buClr>
              <a:buSzPct val="100000"/>
              <a:buFont typeface="Arial"/>
              <a:buChar char="•"/>
            </a:pPr>
            <a:endParaRPr lang="en-US" sz="1600" cap="all" spc="200">
              <a:latin typeface="Calibri Light"/>
              <a:cs typeface="Calibri Light"/>
            </a:endParaRPr>
          </a:p>
          <a:p>
            <a:pPr marL="285750" indent="-285750">
              <a:lnSpc>
                <a:spcPct val="90000"/>
              </a:lnSpc>
              <a:spcBef>
                <a:spcPts val="1200"/>
              </a:spcBef>
              <a:spcAft>
                <a:spcPts val="200"/>
              </a:spcAft>
              <a:buClr>
                <a:schemeClr val="accent3"/>
              </a:buClr>
              <a:buSzPct val="100000"/>
              <a:buFont typeface="Arial"/>
              <a:buChar char="•"/>
            </a:pPr>
            <a:r>
              <a:rPr lang="en-US" sz="1600" cap="all" spc="200">
                <a:latin typeface="Calibri Light"/>
                <a:cs typeface="Calibri Light"/>
              </a:rPr>
              <a:t>Go to Vscode</a:t>
            </a:r>
          </a:p>
          <a:p>
            <a:pPr marL="285750" indent="-285750">
              <a:lnSpc>
                <a:spcPct val="90000"/>
              </a:lnSpc>
              <a:spcBef>
                <a:spcPts val="1200"/>
              </a:spcBef>
              <a:spcAft>
                <a:spcPts val="200"/>
              </a:spcAft>
              <a:buClr>
                <a:schemeClr val="accent3"/>
              </a:buClr>
              <a:buSzPct val="100000"/>
              <a:buFont typeface="Arial"/>
              <a:buChar char="•"/>
            </a:pPr>
            <a:r>
              <a:rPr lang="en-US" sz="1600" cap="all" spc="200">
                <a:latin typeface="Calibri Light"/>
                <a:cs typeface="Calibri Light"/>
              </a:rPr>
              <a:t>Open your html folder</a:t>
            </a:r>
          </a:p>
          <a:p>
            <a:pPr marL="285750" indent="-285750">
              <a:lnSpc>
                <a:spcPct val="90000"/>
              </a:lnSpc>
              <a:spcBef>
                <a:spcPts val="1200"/>
              </a:spcBef>
              <a:spcAft>
                <a:spcPts val="200"/>
              </a:spcAft>
              <a:buClr>
                <a:schemeClr val="accent3"/>
              </a:buClr>
              <a:buSzPct val="100000"/>
              <a:buFont typeface="Arial"/>
              <a:buChar char="•"/>
            </a:pPr>
            <a:r>
              <a:rPr lang="en-US" sz="1600" cap="all" spc="200">
                <a:latin typeface="Calibri Light"/>
                <a:cs typeface="Calibri Light"/>
              </a:rPr>
              <a:t>Click new terminal</a:t>
            </a:r>
          </a:p>
          <a:p>
            <a:pPr marL="285750" indent="-285750">
              <a:lnSpc>
                <a:spcPct val="90000"/>
              </a:lnSpc>
              <a:spcBef>
                <a:spcPts val="1200"/>
              </a:spcBef>
              <a:spcAft>
                <a:spcPts val="200"/>
              </a:spcAft>
              <a:buClr>
                <a:schemeClr val="accent3"/>
              </a:buClr>
              <a:buSzPct val="100000"/>
              <a:buFont typeface="Arial"/>
              <a:buChar char="•"/>
            </a:pPr>
            <a:endParaRPr lang="en-US" sz="1600" cap="all" spc="200">
              <a:latin typeface="Calibri Light"/>
              <a:cs typeface="Calibri Light"/>
            </a:endParaRPr>
          </a:p>
          <a:p>
            <a:pPr marL="285750" indent="-285750">
              <a:lnSpc>
                <a:spcPct val="90000"/>
              </a:lnSpc>
              <a:spcBef>
                <a:spcPts val="1200"/>
              </a:spcBef>
              <a:spcAft>
                <a:spcPts val="200"/>
              </a:spcAft>
              <a:buClr>
                <a:schemeClr val="accent3"/>
              </a:buClr>
              <a:buSzPct val="100000"/>
              <a:buFont typeface="Arial"/>
              <a:buChar char="•"/>
            </a:pPr>
            <a:endParaRPr lang="en-US" sz="1600" cap="all" spc="200">
              <a:latin typeface="Calibri Light"/>
              <a:cs typeface="Calibri Light"/>
            </a:endParaRPr>
          </a:p>
        </p:txBody>
      </p:sp>
      <p:sp>
        <p:nvSpPr>
          <p:cNvPr id="62" name="Rectangle 61">
            <a:extLst>
              <a:ext uri="{FF2B5EF4-FFF2-40B4-BE49-F238E27FC236}">
                <a16:creationId xmlns:a16="http://schemas.microsoft.com/office/drawing/2014/main" id="{02E2466B-276C-423A-9377-78508D6A0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475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ACF49BE8-E37E-F181-19E9-20B16D08E428}"/>
                  </a:ext>
                </a:extLst>
              </p14:cNvPr>
              <p14:cNvContentPartPr/>
              <p14:nvPr/>
            </p14:nvContentPartPr>
            <p14:xfrm>
              <a:off x="6465945" y="1981199"/>
              <a:ext cx="97414" cy="71561"/>
            </p14:xfrm>
          </p:contentPart>
        </mc:Choice>
        <mc:Fallback xmlns="">
          <p:pic>
            <p:nvPicPr>
              <p:cNvPr id="4" name="Ink 3">
                <a:extLst>
                  <a:ext uri="{FF2B5EF4-FFF2-40B4-BE49-F238E27FC236}">
                    <a16:creationId xmlns:a16="http://schemas.microsoft.com/office/drawing/2014/main" id="{ACF49BE8-E37E-F181-19E9-20B16D08E428}"/>
                  </a:ext>
                </a:extLst>
              </p:cNvPr>
              <p:cNvPicPr/>
              <p:nvPr/>
            </p:nvPicPr>
            <p:blipFill>
              <a:blip r:embed="rId3"/>
              <a:stretch>
                <a:fillRect/>
              </a:stretch>
            </p:blipFill>
            <p:spPr>
              <a:xfrm>
                <a:off x="6456958" y="1972209"/>
                <a:ext cx="115028" cy="89182"/>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C3B58947-22E3-3D1D-BD64-8C90F2AFE069}"/>
                  </a:ext>
                </a:extLst>
              </p14:cNvPr>
              <p14:cNvContentPartPr/>
              <p14:nvPr/>
            </p14:nvContentPartPr>
            <p14:xfrm>
              <a:off x="6451600" y="2062480"/>
              <a:ext cx="10160" cy="10160"/>
            </p14:xfrm>
          </p:contentPart>
        </mc:Choice>
        <mc:Fallback xmlns="">
          <p:pic>
            <p:nvPicPr>
              <p:cNvPr id="5" name="Ink 4">
                <a:extLst>
                  <a:ext uri="{FF2B5EF4-FFF2-40B4-BE49-F238E27FC236}">
                    <a16:creationId xmlns:a16="http://schemas.microsoft.com/office/drawing/2014/main" id="{C3B58947-22E3-3D1D-BD64-8C90F2AFE069}"/>
                  </a:ext>
                </a:extLst>
              </p:cNvPr>
              <p:cNvPicPr/>
              <p:nvPr/>
            </p:nvPicPr>
            <p:blipFill>
              <a:blip r:embed="rId5"/>
              <a:stretch>
                <a:fillRect/>
              </a:stretch>
            </p:blipFill>
            <p:spPr>
              <a:xfrm>
                <a:off x="6197600" y="1808480"/>
                <a:ext cx="508000" cy="50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FC047B6D-7BCE-215B-81E0-C4FF1CD94BDB}"/>
                  </a:ext>
                </a:extLst>
              </p14:cNvPr>
              <p14:cNvContentPartPr/>
              <p14:nvPr/>
            </p14:nvContentPartPr>
            <p14:xfrm>
              <a:off x="6335933" y="1991360"/>
              <a:ext cx="133820" cy="130074"/>
            </p14:xfrm>
          </p:contentPart>
        </mc:Choice>
        <mc:Fallback xmlns="">
          <p:pic>
            <p:nvPicPr>
              <p:cNvPr id="7" name="Ink 6">
                <a:extLst>
                  <a:ext uri="{FF2B5EF4-FFF2-40B4-BE49-F238E27FC236}">
                    <a16:creationId xmlns:a16="http://schemas.microsoft.com/office/drawing/2014/main" id="{FC047B6D-7BCE-215B-81E0-C4FF1CD94BDB}"/>
                  </a:ext>
                </a:extLst>
              </p:cNvPr>
              <p:cNvPicPr/>
              <p:nvPr/>
            </p:nvPicPr>
            <p:blipFill>
              <a:blip r:embed="rId7"/>
              <a:stretch>
                <a:fillRect/>
              </a:stretch>
            </p:blipFill>
            <p:spPr>
              <a:xfrm>
                <a:off x="6326964" y="1982377"/>
                <a:ext cx="151400" cy="147681"/>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DD2A428A-987F-9A7D-7217-74FBA39425F0}"/>
                  </a:ext>
                </a:extLst>
              </p14:cNvPr>
              <p14:cNvContentPartPr/>
              <p14:nvPr/>
            </p14:nvContentPartPr>
            <p14:xfrm>
              <a:off x="5120639" y="2579274"/>
              <a:ext cx="173273" cy="62325"/>
            </p14:xfrm>
          </p:contentPart>
        </mc:Choice>
        <mc:Fallback xmlns="">
          <p:pic>
            <p:nvPicPr>
              <p:cNvPr id="8" name="Ink 7">
                <a:extLst>
                  <a:ext uri="{FF2B5EF4-FFF2-40B4-BE49-F238E27FC236}">
                    <a16:creationId xmlns:a16="http://schemas.microsoft.com/office/drawing/2014/main" id="{DD2A428A-987F-9A7D-7217-74FBA39425F0}"/>
                  </a:ext>
                </a:extLst>
              </p:cNvPr>
              <p:cNvPicPr/>
              <p:nvPr/>
            </p:nvPicPr>
            <p:blipFill>
              <a:blip r:embed="rId9"/>
              <a:stretch>
                <a:fillRect/>
              </a:stretch>
            </p:blipFill>
            <p:spPr>
              <a:xfrm>
                <a:off x="5111670" y="2570319"/>
                <a:ext cx="190851" cy="79876"/>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F1CE0635-27C6-D7E1-E4B9-3EA116E1BFC2}"/>
                  </a:ext>
                </a:extLst>
              </p14:cNvPr>
              <p14:cNvContentPartPr/>
              <p14:nvPr/>
            </p14:nvContentPartPr>
            <p14:xfrm>
              <a:off x="5232400" y="2499360"/>
              <a:ext cx="113522" cy="155350"/>
            </p14:xfrm>
          </p:contentPart>
        </mc:Choice>
        <mc:Fallback xmlns="">
          <p:pic>
            <p:nvPicPr>
              <p:cNvPr id="9" name="Ink 8">
                <a:extLst>
                  <a:ext uri="{FF2B5EF4-FFF2-40B4-BE49-F238E27FC236}">
                    <a16:creationId xmlns:a16="http://schemas.microsoft.com/office/drawing/2014/main" id="{F1CE0635-27C6-D7E1-E4B9-3EA116E1BFC2}"/>
                  </a:ext>
                </a:extLst>
              </p:cNvPr>
              <p:cNvPicPr/>
              <p:nvPr/>
            </p:nvPicPr>
            <p:blipFill>
              <a:blip r:embed="rId11"/>
              <a:stretch>
                <a:fillRect/>
              </a:stretch>
            </p:blipFill>
            <p:spPr>
              <a:xfrm>
                <a:off x="5223447" y="2490370"/>
                <a:ext cx="131070" cy="172971"/>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4F526969-CEBF-2879-02BC-CED6E9B184DE}"/>
                  </a:ext>
                </a:extLst>
              </p14:cNvPr>
              <p14:cNvContentPartPr/>
              <p14:nvPr/>
            </p14:nvContentPartPr>
            <p14:xfrm>
              <a:off x="5525853" y="3493975"/>
              <a:ext cx="30019" cy="162819"/>
            </p14:xfrm>
          </p:contentPart>
        </mc:Choice>
        <mc:Fallback xmlns="">
          <p:pic>
            <p:nvPicPr>
              <p:cNvPr id="10" name="Ink 9">
                <a:extLst>
                  <a:ext uri="{FF2B5EF4-FFF2-40B4-BE49-F238E27FC236}">
                    <a16:creationId xmlns:a16="http://schemas.microsoft.com/office/drawing/2014/main" id="{4F526969-CEBF-2879-02BC-CED6E9B184DE}"/>
                  </a:ext>
                </a:extLst>
              </p:cNvPr>
              <p:cNvPicPr/>
              <p:nvPr/>
            </p:nvPicPr>
            <p:blipFill>
              <a:blip r:embed="rId13"/>
              <a:stretch>
                <a:fillRect/>
              </a:stretch>
            </p:blipFill>
            <p:spPr>
              <a:xfrm>
                <a:off x="5516919" y="3484989"/>
                <a:ext cx="47530" cy="180431"/>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Ink 10">
                <a:extLst>
                  <a:ext uri="{FF2B5EF4-FFF2-40B4-BE49-F238E27FC236}">
                    <a16:creationId xmlns:a16="http://schemas.microsoft.com/office/drawing/2014/main" id="{79CE94E0-AA6F-934E-8DF6-42DAFC1CCE5B}"/>
                  </a:ext>
                </a:extLst>
              </p14:cNvPr>
              <p14:cNvContentPartPr/>
              <p14:nvPr/>
            </p14:nvContentPartPr>
            <p14:xfrm>
              <a:off x="5466080" y="3412742"/>
              <a:ext cx="147158" cy="112777"/>
            </p14:xfrm>
          </p:contentPart>
        </mc:Choice>
        <mc:Fallback xmlns="">
          <p:pic>
            <p:nvPicPr>
              <p:cNvPr id="11" name="Ink 10">
                <a:extLst>
                  <a:ext uri="{FF2B5EF4-FFF2-40B4-BE49-F238E27FC236}">
                    <a16:creationId xmlns:a16="http://schemas.microsoft.com/office/drawing/2014/main" id="{79CE94E0-AA6F-934E-8DF6-42DAFC1CCE5B}"/>
                  </a:ext>
                </a:extLst>
              </p:cNvPr>
              <p:cNvPicPr/>
              <p:nvPr/>
            </p:nvPicPr>
            <p:blipFill>
              <a:blip r:embed="rId15"/>
              <a:stretch>
                <a:fillRect/>
              </a:stretch>
            </p:blipFill>
            <p:spPr>
              <a:xfrm>
                <a:off x="5457107" y="3403791"/>
                <a:ext cx="164745" cy="130320"/>
              </a:xfrm>
              <a:prstGeom prst="rect">
                <a:avLst/>
              </a:prstGeom>
            </p:spPr>
          </p:pic>
        </mc:Fallback>
      </mc:AlternateContent>
      <p:pic>
        <p:nvPicPr>
          <p:cNvPr id="15" name="Picture 14" descr="A screenshot of a computer program&#10;&#10;Description automatically generated">
            <a:extLst>
              <a:ext uri="{FF2B5EF4-FFF2-40B4-BE49-F238E27FC236}">
                <a16:creationId xmlns:a16="http://schemas.microsoft.com/office/drawing/2014/main" id="{32A771CD-71F2-26CE-31C3-A2B085E811F7}"/>
              </a:ext>
            </a:extLst>
          </p:cNvPr>
          <p:cNvPicPr>
            <a:picLocks noChangeAspect="1"/>
          </p:cNvPicPr>
          <p:nvPr/>
        </p:nvPicPr>
        <p:blipFill>
          <a:blip r:embed="rId16"/>
          <a:stretch>
            <a:fillRect/>
          </a:stretch>
        </p:blipFill>
        <p:spPr>
          <a:xfrm>
            <a:off x="4618673" y="-6032"/>
            <a:ext cx="7587615" cy="6890385"/>
          </a:xfrm>
          <a:prstGeom prst="rect">
            <a:avLst/>
          </a:prstGeom>
        </p:spPr>
      </p:pic>
    </p:spTree>
    <p:extLst>
      <p:ext uri="{BB962C8B-B14F-4D97-AF65-F5344CB8AC3E}">
        <p14:creationId xmlns:p14="http://schemas.microsoft.com/office/powerpoint/2010/main" val="926038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36E6FEC8-170C-492C-84E0-54394629D1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 name="Rectangle 55">
            <a:extLst>
              <a:ext uri="{FF2B5EF4-FFF2-40B4-BE49-F238E27FC236}">
                <a16:creationId xmlns:a16="http://schemas.microsoft.com/office/drawing/2014/main" id="{DEE940A1-B9E0-4C5D-A55E-B19742379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8" name="Straight Connector 57">
            <a:extLst>
              <a:ext uri="{FF2B5EF4-FFF2-40B4-BE49-F238E27FC236}">
                <a16:creationId xmlns:a16="http://schemas.microsoft.com/office/drawing/2014/main" id="{81C8E47B-A563-4B44-A9B0-9316605C2E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89CEF278-62C5-49CA-8BD9-BCDBE9977F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6" y="0"/>
            <a:ext cx="4584734"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A007CB23-5AB9-6FC9-CB4B-93B9599CA9D4}"/>
              </a:ext>
            </a:extLst>
          </p:cNvPr>
          <p:cNvSpPr txBox="1"/>
          <p:nvPr/>
        </p:nvSpPr>
        <p:spPr>
          <a:xfrm>
            <a:off x="457200" y="640080"/>
            <a:ext cx="3659246" cy="2194560"/>
          </a:xfrm>
          <a:prstGeom prst="round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85000"/>
              </a:lnSpc>
              <a:spcBef>
                <a:spcPct val="0"/>
              </a:spcBef>
              <a:spcAft>
                <a:spcPts val="600"/>
              </a:spcAft>
            </a:pPr>
            <a:r>
              <a:rPr lang="en-US" sz="4400" spc="-50">
                <a:solidFill>
                  <a:srgbClr val="FFFFFF"/>
                </a:solidFill>
                <a:latin typeface="+mj-lt"/>
                <a:ea typeface="+mj-ea"/>
                <a:cs typeface="+mj-cs"/>
              </a:rPr>
              <a:t>Step 5.1: pushing your code</a:t>
            </a:r>
          </a:p>
        </p:txBody>
      </p:sp>
      <p:sp>
        <p:nvSpPr>
          <p:cNvPr id="62" name="Rectangle 61">
            <a:extLst>
              <a:ext uri="{FF2B5EF4-FFF2-40B4-BE49-F238E27FC236}">
                <a16:creationId xmlns:a16="http://schemas.microsoft.com/office/drawing/2014/main" id="{02E2466B-276C-423A-9377-78508D6A0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475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ACF49BE8-E37E-F181-19E9-20B16D08E428}"/>
                  </a:ext>
                </a:extLst>
              </p14:cNvPr>
              <p14:cNvContentPartPr/>
              <p14:nvPr/>
            </p14:nvContentPartPr>
            <p14:xfrm>
              <a:off x="6465945" y="1981199"/>
              <a:ext cx="97414" cy="71561"/>
            </p14:xfrm>
          </p:contentPart>
        </mc:Choice>
        <mc:Fallback xmlns="">
          <p:pic>
            <p:nvPicPr>
              <p:cNvPr id="4" name="Ink 3">
                <a:extLst>
                  <a:ext uri="{FF2B5EF4-FFF2-40B4-BE49-F238E27FC236}">
                    <a16:creationId xmlns:a16="http://schemas.microsoft.com/office/drawing/2014/main" id="{ACF49BE8-E37E-F181-19E9-20B16D08E428}"/>
                  </a:ext>
                </a:extLst>
              </p:cNvPr>
              <p:cNvPicPr/>
              <p:nvPr/>
            </p:nvPicPr>
            <p:blipFill>
              <a:blip r:embed="rId3"/>
              <a:stretch>
                <a:fillRect/>
              </a:stretch>
            </p:blipFill>
            <p:spPr>
              <a:xfrm>
                <a:off x="6456958" y="1972209"/>
                <a:ext cx="115028" cy="89182"/>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C3B58947-22E3-3D1D-BD64-8C90F2AFE069}"/>
                  </a:ext>
                </a:extLst>
              </p14:cNvPr>
              <p14:cNvContentPartPr/>
              <p14:nvPr/>
            </p14:nvContentPartPr>
            <p14:xfrm>
              <a:off x="6451600" y="2062480"/>
              <a:ext cx="10160" cy="10160"/>
            </p14:xfrm>
          </p:contentPart>
        </mc:Choice>
        <mc:Fallback xmlns="">
          <p:pic>
            <p:nvPicPr>
              <p:cNvPr id="5" name="Ink 4">
                <a:extLst>
                  <a:ext uri="{FF2B5EF4-FFF2-40B4-BE49-F238E27FC236}">
                    <a16:creationId xmlns:a16="http://schemas.microsoft.com/office/drawing/2014/main" id="{C3B58947-22E3-3D1D-BD64-8C90F2AFE069}"/>
                  </a:ext>
                </a:extLst>
              </p:cNvPr>
              <p:cNvPicPr/>
              <p:nvPr/>
            </p:nvPicPr>
            <p:blipFill>
              <a:blip r:embed="rId5"/>
              <a:stretch>
                <a:fillRect/>
              </a:stretch>
            </p:blipFill>
            <p:spPr>
              <a:xfrm>
                <a:off x="6197600" y="1808480"/>
                <a:ext cx="508000" cy="50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FC047B6D-7BCE-215B-81E0-C4FF1CD94BDB}"/>
                  </a:ext>
                </a:extLst>
              </p14:cNvPr>
              <p14:cNvContentPartPr/>
              <p14:nvPr/>
            </p14:nvContentPartPr>
            <p14:xfrm>
              <a:off x="6335933" y="1991360"/>
              <a:ext cx="133820" cy="130074"/>
            </p14:xfrm>
          </p:contentPart>
        </mc:Choice>
        <mc:Fallback xmlns="">
          <p:pic>
            <p:nvPicPr>
              <p:cNvPr id="7" name="Ink 6">
                <a:extLst>
                  <a:ext uri="{FF2B5EF4-FFF2-40B4-BE49-F238E27FC236}">
                    <a16:creationId xmlns:a16="http://schemas.microsoft.com/office/drawing/2014/main" id="{FC047B6D-7BCE-215B-81E0-C4FF1CD94BDB}"/>
                  </a:ext>
                </a:extLst>
              </p:cNvPr>
              <p:cNvPicPr/>
              <p:nvPr/>
            </p:nvPicPr>
            <p:blipFill>
              <a:blip r:embed="rId7"/>
              <a:stretch>
                <a:fillRect/>
              </a:stretch>
            </p:blipFill>
            <p:spPr>
              <a:xfrm>
                <a:off x="6326964" y="1982377"/>
                <a:ext cx="151400" cy="147681"/>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DD2A428A-987F-9A7D-7217-74FBA39425F0}"/>
                  </a:ext>
                </a:extLst>
              </p14:cNvPr>
              <p14:cNvContentPartPr/>
              <p14:nvPr/>
            </p14:nvContentPartPr>
            <p14:xfrm>
              <a:off x="5120639" y="2579274"/>
              <a:ext cx="173273" cy="62325"/>
            </p14:xfrm>
          </p:contentPart>
        </mc:Choice>
        <mc:Fallback xmlns="">
          <p:pic>
            <p:nvPicPr>
              <p:cNvPr id="8" name="Ink 7">
                <a:extLst>
                  <a:ext uri="{FF2B5EF4-FFF2-40B4-BE49-F238E27FC236}">
                    <a16:creationId xmlns:a16="http://schemas.microsoft.com/office/drawing/2014/main" id="{DD2A428A-987F-9A7D-7217-74FBA39425F0}"/>
                  </a:ext>
                </a:extLst>
              </p:cNvPr>
              <p:cNvPicPr/>
              <p:nvPr/>
            </p:nvPicPr>
            <p:blipFill>
              <a:blip r:embed="rId9"/>
              <a:stretch>
                <a:fillRect/>
              </a:stretch>
            </p:blipFill>
            <p:spPr>
              <a:xfrm>
                <a:off x="5111670" y="2570319"/>
                <a:ext cx="190851" cy="79876"/>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F1CE0635-27C6-D7E1-E4B9-3EA116E1BFC2}"/>
                  </a:ext>
                </a:extLst>
              </p14:cNvPr>
              <p14:cNvContentPartPr/>
              <p14:nvPr/>
            </p14:nvContentPartPr>
            <p14:xfrm>
              <a:off x="5232400" y="2499360"/>
              <a:ext cx="113522" cy="155350"/>
            </p14:xfrm>
          </p:contentPart>
        </mc:Choice>
        <mc:Fallback xmlns="">
          <p:pic>
            <p:nvPicPr>
              <p:cNvPr id="9" name="Ink 8">
                <a:extLst>
                  <a:ext uri="{FF2B5EF4-FFF2-40B4-BE49-F238E27FC236}">
                    <a16:creationId xmlns:a16="http://schemas.microsoft.com/office/drawing/2014/main" id="{F1CE0635-27C6-D7E1-E4B9-3EA116E1BFC2}"/>
                  </a:ext>
                </a:extLst>
              </p:cNvPr>
              <p:cNvPicPr/>
              <p:nvPr/>
            </p:nvPicPr>
            <p:blipFill>
              <a:blip r:embed="rId11"/>
              <a:stretch>
                <a:fillRect/>
              </a:stretch>
            </p:blipFill>
            <p:spPr>
              <a:xfrm>
                <a:off x="5223447" y="2490370"/>
                <a:ext cx="131070" cy="172971"/>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4F526969-CEBF-2879-02BC-CED6E9B184DE}"/>
                  </a:ext>
                </a:extLst>
              </p14:cNvPr>
              <p14:cNvContentPartPr/>
              <p14:nvPr/>
            </p14:nvContentPartPr>
            <p14:xfrm>
              <a:off x="5525853" y="3493975"/>
              <a:ext cx="30019" cy="162819"/>
            </p14:xfrm>
          </p:contentPart>
        </mc:Choice>
        <mc:Fallback xmlns="">
          <p:pic>
            <p:nvPicPr>
              <p:cNvPr id="10" name="Ink 9">
                <a:extLst>
                  <a:ext uri="{FF2B5EF4-FFF2-40B4-BE49-F238E27FC236}">
                    <a16:creationId xmlns:a16="http://schemas.microsoft.com/office/drawing/2014/main" id="{4F526969-CEBF-2879-02BC-CED6E9B184DE}"/>
                  </a:ext>
                </a:extLst>
              </p:cNvPr>
              <p:cNvPicPr/>
              <p:nvPr/>
            </p:nvPicPr>
            <p:blipFill>
              <a:blip r:embed="rId13"/>
              <a:stretch>
                <a:fillRect/>
              </a:stretch>
            </p:blipFill>
            <p:spPr>
              <a:xfrm>
                <a:off x="5516919" y="3484989"/>
                <a:ext cx="47530" cy="180431"/>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Ink 10">
                <a:extLst>
                  <a:ext uri="{FF2B5EF4-FFF2-40B4-BE49-F238E27FC236}">
                    <a16:creationId xmlns:a16="http://schemas.microsoft.com/office/drawing/2014/main" id="{79CE94E0-AA6F-934E-8DF6-42DAFC1CCE5B}"/>
                  </a:ext>
                </a:extLst>
              </p14:cNvPr>
              <p14:cNvContentPartPr/>
              <p14:nvPr/>
            </p14:nvContentPartPr>
            <p14:xfrm>
              <a:off x="5466080" y="3412742"/>
              <a:ext cx="147158" cy="112777"/>
            </p14:xfrm>
          </p:contentPart>
        </mc:Choice>
        <mc:Fallback xmlns="">
          <p:pic>
            <p:nvPicPr>
              <p:cNvPr id="11" name="Ink 10">
                <a:extLst>
                  <a:ext uri="{FF2B5EF4-FFF2-40B4-BE49-F238E27FC236}">
                    <a16:creationId xmlns:a16="http://schemas.microsoft.com/office/drawing/2014/main" id="{79CE94E0-AA6F-934E-8DF6-42DAFC1CCE5B}"/>
                  </a:ext>
                </a:extLst>
              </p:cNvPr>
              <p:cNvPicPr/>
              <p:nvPr/>
            </p:nvPicPr>
            <p:blipFill>
              <a:blip r:embed="rId15"/>
              <a:stretch>
                <a:fillRect/>
              </a:stretch>
            </p:blipFill>
            <p:spPr>
              <a:xfrm>
                <a:off x="5457107" y="3403791"/>
                <a:ext cx="164745" cy="130320"/>
              </a:xfrm>
              <a:prstGeom prst="rect">
                <a:avLst/>
              </a:prstGeom>
            </p:spPr>
          </p:pic>
        </mc:Fallback>
      </mc:AlternateContent>
      <p:pic>
        <p:nvPicPr>
          <p:cNvPr id="15" name="Picture 14" descr="A screenshot of a computer program&#10;&#10;Description automatically generated">
            <a:extLst>
              <a:ext uri="{FF2B5EF4-FFF2-40B4-BE49-F238E27FC236}">
                <a16:creationId xmlns:a16="http://schemas.microsoft.com/office/drawing/2014/main" id="{32A771CD-71F2-26CE-31C3-A2B085E811F7}"/>
              </a:ext>
            </a:extLst>
          </p:cNvPr>
          <p:cNvPicPr>
            <a:picLocks noChangeAspect="1"/>
          </p:cNvPicPr>
          <p:nvPr/>
        </p:nvPicPr>
        <p:blipFill>
          <a:blip r:embed="rId16"/>
          <a:stretch>
            <a:fillRect/>
          </a:stretch>
        </p:blipFill>
        <p:spPr>
          <a:xfrm>
            <a:off x="4588193" y="-172905"/>
            <a:ext cx="7618095" cy="7031091"/>
          </a:xfrm>
          <a:prstGeom prst="rect">
            <a:avLst/>
          </a:prstGeom>
        </p:spPr>
      </p:pic>
      <p:sp>
        <p:nvSpPr>
          <p:cNvPr id="6" name="Rectangle 5">
            <a:extLst>
              <a:ext uri="{FF2B5EF4-FFF2-40B4-BE49-F238E27FC236}">
                <a16:creationId xmlns:a16="http://schemas.microsoft.com/office/drawing/2014/main" id="{C64D3E81-A4C8-E096-46CC-2D4ACE10904A}"/>
              </a:ext>
            </a:extLst>
          </p:cNvPr>
          <p:cNvSpPr/>
          <p:nvPr/>
        </p:nvSpPr>
        <p:spPr>
          <a:xfrm>
            <a:off x="4657724" y="1253490"/>
            <a:ext cx="4947920" cy="487680"/>
          </a:xfrm>
          <a:prstGeom prst="rect">
            <a:avLst/>
          </a:prstGeom>
          <a:solidFill>
            <a:srgbClr val="181818"/>
          </a:solidFill>
          <a:ln>
            <a:solidFill>
              <a:srgbClr val="18181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899A0365-63D2-F69A-4361-80D44635E646}"/>
              </a:ext>
            </a:extLst>
          </p:cNvPr>
          <p:cNvSpPr/>
          <p:nvPr/>
        </p:nvSpPr>
        <p:spPr>
          <a:xfrm>
            <a:off x="4617083" y="2015490"/>
            <a:ext cx="4947920" cy="487680"/>
          </a:xfrm>
          <a:prstGeom prst="rect">
            <a:avLst/>
          </a:prstGeom>
          <a:solidFill>
            <a:srgbClr val="181818"/>
          </a:solidFill>
          <a:ln>
            <a:solidFill>
              <a:srgbClr val="18181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p14="http://schemas.microsoft.com/office/powerpoint/2010/main">
        <mc:Choice Requires="p14">
          <p:contentPart p14:bwMode="auto" r:id="rId17">
            <p14:nvContentPartPr>
              <p14:cNvPr id="24" name="Ink 23">
                <a:extLst>
                  <a:ext uri="{FF2B5EF4-FFF2-40B4-BE49-F238E27FC236}">
                    <a16:creationId xmlns:a16="http://schemas.microsoft.com/office/drawing/2014/main" id="{385991DB-A8B3-AE8A-D4D3-611E811C89B8}"/>
                  </a:ext>
                </a:extLst>
              </p14:cNvPr>
              <p14:cNvContentPartPr/>
              <p14:nvPr/>
            </p14:nvContentPartPr>
            <p14:xfrm>
              <a:off x="7600950" y="676275"/>
              <a:ext cx="608888" cy="28832"/>
            </p14:xfrm>
          </p:contentPart>
        </mc:Choice>
        <mc:Fallback xmlns="">
          <p:pic>
            <p:nvPicPr>
              <p:cNvPr id="24" name="Ink 23">
                <a:extLst>
                  <a:ext uri="{FF2B5EF4-FFF2-40B4-BE49-F238E27FC236}">
                    <a16:creationId xmlns:a16="http://schemas.microsoft.com/office/drawing/2014/main" id="{385991DB-A8B3-AE8A-D4D3-611E811C89B8}"/>
                  </a:ext>
                </a:extLst>
              </p:cNvPr>
              <p:cNvPicPr/>
              <p:nvPr/>
            </p:nvPicPr>
            <p:blipFill>
              <a:blip r:embed="rId18"/>
              <a:stretch>
                <a:fillRect/>
              </a:stretch>
            </p:blipFill>
            <p:spPr>
              <a:xfrm>
                <a:off x="7591953" y="667376"/>
                <a:ext cx="626521" cy="46274"/>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5" name="Ink 24">
                <a:extLst>
                  <a:ext uri="{FF2B5EF4-FFF2-40B4-BE49-F238E27FC236}">
                    <a16:creationId xmlns:a16="http://schemas.microsoft.com/office/drawing/2014/main" id="{6CFF5F34-7D0C-AA5E-9893-D3E545504FFD}"/>
                  </a:ext>
                </a:extLst>
              </p14:cNvPr>
              <p14:cNvContentPartPr/>
              <p14:nvPr/>
            </p14:nvContentPartPr>
            <p14:xfrm>
              <a:off x="7677149" y="1228309"/>
              <a:ext cx="1160929" cy="29753"/>
            </p14:xfrm>
          </p:contentPart>
        </mc:Choice>
        <mc:Fallback xmlns="">
          <p:pic>
            <p:nvPicPr>
              <p:cNvPr id="25" name="Ink 24">
                <a:extLst>
                  <a:ext uri="{FF2B5EF4-FFF2-40B4-BE49-F238E27FC236}">
                    <a16:creationId xmlns:a16="http://schemas.microsoft.com/office/drawing/2014/main" id="{6CFF5F34-7D0C-AA5E-9893-D3E545504FFD}"/>
                  </a:ext>
                </a:extLst>
              </p:cNvPr>
              <p:cNvPicPr/>
              <p:nvPr/>
            </p:nvPicPr>
            <p:blipFill>
              <a:blip r:embed="rId20"/>
              <a:stretch>
                <a:fillRect/>
              </a:stretch>
            </p:blipFill>
            <p:spPr>
              <a:xfrm>
                <a:off x="7668150" y="1219454"/>
                <a:ext cx="1178568" cy="47109"/>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6" name="Ink 25">
                <a:extLst>
                  <a:ext uri="{FF2B5EF4-FFF2-40B4-BE49-F238E27FC236}">
                    <a16:creationId xmlns:a16="http://schemas.microsoft.com/office/drawing/2014/main" id="{C03C5348-CA89-FE26-8CF2-92455994D19B}"/>
                  </a:ext>
                </a:extLst>
              </p14:cNvPr>
              <p14:cNvContentPartPr/>
              <p14:nvPr/>
            </p14:nvContentPartPr>
            <p14:xfrm>
              <a:off x="9696450" y="1285874"/>
              <a:ext cx="237126" cy="361449"/>
            </p14:xfrm>
          </p:contentPart>
        </mc:Choice>
        <mc:Fallback xmlns="">
          <p:pic>
            <p:nvPicPr>
              <p:cNvPr id="26" name="Ink 25">
                <a:extLst>
                  <a:ext uri="{FF2B5EF4-FFF2-40B4-BE49-F238E27FC236}">
                    <a16:creationId xmlns:a16="http://schemas.microsoft.com/office/drawing/2014/main" id="{C03C5348-CA89-FE26-8CF2-92455994D19B}"/>
                  </a:ext>
                </a:extLst>
              </p:cNvPr>
              <p:cNvPicPr/>
              <p:nvPr/>
            </p:nvPicPr>
            <p:blipFill>
              <a:blip r:embed="rId22"/>
              <a:stretch>
                <a:fillRect/>
              </a:stretch>
            </p:blipFill>
            <p:spPr>
              <a:xfrm>
                <a:off x="9687454" y="1276883"/>
                <a:ext cx="254758" cy="379072"/>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7" name="Ink 26">
                <a:extLst>
                  <a:ext uri="{FF2B5EF4-FFF2-40B4-BE49-F238E27FC236}">
                    <a16:creationId xmlns:a16="http://schemas.microsoft.com/office/drawing/2014/main" id="{61BFB2AD-BD75-9C5C-8C2C-7D401C6839F9}"/>
                  </a:ext>
                </a:extLst>
              </p14:cNvPr>
              <p14:cNvContentPartPr/>
              <p14:nvPr/>
            </p14:nvContentPartPr>
            <p14:xfrm>
              <a:off x="9878318" y="1552574"/>
              <a:ext cx="307075" cy="242627"/>
            </p14:xfrm>
          </p:contentPart>
        </mc:Choice>
        <mc:Fallback xmlns="">
          <p:pic>
            <p:nvPicPr>
              <p:cNvPr id="27" name="Ink 26">
                <a:extLst>
                  <a:ext uri="{FF2B5EF4-FFF2-40B4-BE49-F238E27FC236}">
                    <a16:creationId xmlns:a16="http://schemas.microsoft.com/office/drawing/2014/main" id="{61BFB2AD-BD75-9C5C-8C2C-7D401C6839F9}"/>
                  </a:ext>
                </a:extLst>
              </p:cNvPr>
              <p:cNvPicPr/>
              <p:nvPr/>
            </p:nvPicPr>
            <p:blipFill>
              <a:blip r:embed="rId24"/>
              <a:stretch>
                <a:fillRect/>
              </a:stretch>
            </p:blipFill>
            <p:spPr>
              <a:xfrm>
                <a:off x="9869329" y="1543588"/>
                <a:ext cx="324694" cy="2602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8" name="Ink 27">
                <a:extLst>
                  <a:ext uri="{FF2B5EF4-FFF2-40B4-BE49-F238E27FC236}">
                    <a16:creationId xmlns:a16="http://schemas.microsoft.com/office/drawing/2014/main" id="{7FD63331-BD5F-BECE-E8D1-A77DDA9DC6C8}"/>
                  </a:ext>
                </a:extLst>
              </p14:cNvPr>
              <p14:cNvContentPartPr/>
              <p14:nvPr/>
            </p14:nvContentPartPr>
            <p14:xfrm>
              <a:off x="7658100" y="2009370"/>
              <a:ext cx="980026" cy="57963"/>
            </p14:xfrm>
          </p:contentPart>
        </mc:Choice>
        <mc:Fallback xmlns="">
          <p:pic>
            <p:nvPicPr>
              <p:cNvPr id="28" name="Ink 27">
                <a:extLst>
                  <a:ext uri="{FF2B5EF4-FFF2-40B4-BE49-F238E27FC236}">
                    <a16:creationId xmlns:a16="http://schemas.microsoft.com/office/drawing/2014/main" id="{7FD63331-BD5F-BECE-E8D1-A77DDA9DC6C8}"/>
                  </a:ext>
                </a:extLst>
              </p:cNvPr>
              <p:cNvPicPr/>
              <p:nvPr/>
            </p:nvPicPr>
            <p:blipFill>
              <a:blip r:embed="rId26"/>
              <a:stretch>
                <a:fillRect/>
              </a:stretch>
            </p:blipFill>
            <p:spPr>
              <a:xfrm>
                <a:off x="7649102" y="2000425"/>
                <a:ext cx="997661" cy="75495"/>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9" name="Ink 28">
                <a:extLst>
                  <a:ext uri="{FF2B5EF4-FFF2-40B4-BE49-F238E27FC236}">
                    <a16:creationId xmlns:a16="http://schemas.microsoft.com/office/drawing/2014/main" id="{97C6312E-B485-CFF9-3EF5-D3892235D8B8}"/>
                  </a:ext>
                </a:extLst>
              </p14:cNvPr>
              <p14:cNvContentPartPr/>
              <p14:nvPr/>
            </p14:nvContentPartPr>
            <p14:xfrm>
              <a:off x="7715250" y="2730000"/>
              <a:ext cx="475504" cy="41774"/>
            </p14:xfrm>
          </p:contentPart>
        </mc:Choice>
        <mc:Fallback xmlns="">
          <p:pic>
            <p:nvPicPr>
              <p:cNvPr id="29" name="Ink 28">
                <a:extLst>
                  <a:ext uri="{FF2B5EF4-FFF2-40B4-BE49-F238E27FC236}">
                    <a16:creationId xmlns:a16="http://schemas.microsoft.com/office/drawing/2014/main" id="{97C6312E-B485-CFF9-3EF5-D3892235D8B8}"/>
                  </a:ext>
                </a:extLst>
              </p:cNvPr>
              <p:cNvPicPr/>
              <p:nvPr/>
            </p:nvPicPr>
            <p:blipFill>
              <a:blip r:embed="rId28"/>
              <a:stretch>
                <a:fillRect/>
              </a:stretch>
            </p:blipFill>
            <p:spPr>
              <a:xfrm>
                <a:off x="7706258" y="2721074"/>
                <a:ext cx="493129" cy="59269"/>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0" name="Ink 29">
                <a:extLst>
                  <a:ext uri="{FF2B5EF4-FFF2-40B4-BE49-F238E27FC236}">
                    <a16:creationId xmlns:a16="http://schemas.microsoft.com/office/drawing/2014/main" id="{154C7C1B-34C1-7A3E-5696-D27136C872A5}"/>
                  </a:ext>
                </a:extLst>
              </p14:cNvPr>
              <p14:cNvContentPartPr/>
              <p14:nvPr/>
            </p14:nvContentPartPr>
            <p14:xfrm>
              <a:off x="7753350" y="2980909"/>
              <a:ext cx="2082728" cy="67090"/>
            </p14:xfrm>
          </p:contentPart>
        </mc:Choice>
        <mc:Fallback xmlns="">
          <p:pic>
            <p:nvPicPr>
              <p:cNvPr id="30" name="Ink 29">
                <a:extLst>
                  <a:ext uri="{FF2B5EF4-FFF2-40B4-BE49-F238E27FC236}">
                    <a16:creationId xmlns:a16="http://schemas.microsoft.com/office/drawing/2014/main" id="{154C7C1B-34C1-7A3E-5696-D27136C872A5}"/>
                  </a:ext>
                </a:extLst>
              </p:cNvPr>
              <p:cNvPicPr/>
              <p:nvPr/>
            </p:nvPicPr>
            <p:blipFill>
              <a:blip r:embed="rId30"/>
              <a:stretch>
                <a:fillRect/>
              </a:stretch>
            </p:blipFill>
            <p:spPr>
              <a:xfrm>
                <a:off x="7744353" y="2971987"/>
                <a:ext cx="2100363" cy="84576"/>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1" name="Ink 30">
                <a:extLst>
                  <a:ext uri="{FF2B5EF4-FFF2-40B4-BE49-F238E27FC236}">
                    <a16:creationId xmlns:a16="http://schemas.microsoft.com/office/drawing/2014/main" id="{BF08AC87-8B13-4B6F-904B-AD7883203854}"/>
                  </a:ext>
                </a:extLst>
              </p14:cNvPr>
              <p14:cNvContentPartPr/>
              <p14:nvPr/>
            </p14:nvContentPartPr>
            <p14:xfrm rot="17220000">
              <a:off x="9292013" y="3275110"/>
              <a:ext cx="542334" cy="519619"/>
            </p14:xfrm>
          </p:contentPart>
        </mc:Choice>
        <mc:Fallback xmlns="">
          <p:pic>
            <p:nvPicPr>
              <p:cNvPr id="31" name="Ink 30">
                <a:extLst>
                  <a:ext uri="{FF2B5EF4-FFF2-40B4-BE49-F238E27FC236}">
                    <a16:creationId xmlns:a16="http://schemas.microsoft.com/office/drawing/2014/main" id="{BF08AC87-8B13-4B6F-904B-AD7883203854}"/>
                  </a:ext>
                </a:extLst>
              </p:cNvPr>
              <p:cNvPicPr/>
              <p:nvPr/>
            </p:nvPicPr>
            <p:blipFill>
              <a:blip r:embed="rId32"/>
              <a:stretch>
                <a:fillRect/>
              </a:stretch>
            </p:blipFill>
            <p:spPr>
              <a:xfrm rot="17220000">
                <a:off x="9283016" y="3266120"/>
                <a:ext cx="559968" cy="537239"/>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2" name="Ink 31">
                <a:extLst>
                  <a:ext uri="{FF2B5EF4-FFF2-40B4-BE49-F238E27FC236}">
                    <a16:creationId xmlns:a16="http://schemas.microsoft.com/office/drawing/2014/main" id="{0CC1C4F6-90DF-52F3-FA74-B84F44A2B826}"/>
                  </a:ext>
                </a:extLst>
              </p14:cNvPr>
              <p14:cNvContentPartPr/>
              <p14:nvPr/>
            </p14:nvContentPartPr>
            <p14:xfrm>
              <a:off x="9895204" y="3656964"/>
              <a:ext cx="134567" cy="174271"/>
            </p14:xfrm>
          </p:contentPart>
        </mc:Choice>
        <mc:Fallback xmlns="">
          <p:pic>
            <p:nvPicPr>
              <p:cNvPr id="32" name="Ink 31">
                <a:extLst>
                  <a:ext uri="{FF2B5EF4-FFF2-40B4-BE49-F238E27FC236}">
                    <a16:creationId xmlns:a16="http://schemas.microsoft.com/office/drawing/2014/main" id="{0CC1C4F6-90DF-52F3-FA74-B84F44A2B826}"/>
                  </a:ext>
                </a:extLst>
              </p:cNvPr>
              <p:cNvPicPr/>
              <p:nvPr/>
            </p:nvPicPr>
            <p:blipFill>
              <a:blip r:embed="rId34"/>
              <a:stretch>
                <a:fillRect/>
              </a:stretch>
            </p:blipFill>
            <p:spPr>
              <a:xfrm>
                <a:off x="9886233" y="3647981"/>
                <a:ext cx="152150" cy="191878"/>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3" name="Ink 32">
                <a:extLst>
                  <a:ext uri="{FF2B5EF4-FFF2-40B4-BE49-F238E27FC236}">
                    <a16:creationId xmlns:a16="http://schemas.microsoft.com/office/drawing/2014/main" id="{80F771CA-5E83-4603-BB82-F8F7A99DD8FC}"/>
                  </a:ext>
                </a:extLst>
              </p14:cNvPr>
              <p14:cNvContentPartPr/>
              <p14:nvPr/>
            </p14:nvContentPartPr>
            <p14:xfrm>
              <a:off x="7705724" y="4076699"/>
              <a:ext cx="1103841" cy="28833"/>
            </p14:xfrm>
          </p:contentPart>
        </mc:Choice>
        <mc:Fallback xmlns="">
          <p:pic>
            <p:nvPicPr>
              <p:cNvPr id="33" name="Ink 32">
                <a:extLst>
                  <a:ext uri="{FF2B5EF4-FFF2-40B4-BE49-F238E27FC236}">
                    <a16:creationId xmlns:a16="http://schemas.microsoft.com/office/drawing/2014/main" id="{80F771CA-5E83-4603-BB82-F8F7A99DD8FC}"/>
                  </a:ext>
                </a:extLst>
              </p:cNvPr>
              <p:cNvPicPr/>
              <p:nvPr/>
            </p:nvPicPr>
            <p:blipFill>
              <a:blip r:embed="rId36"/>
              <a:stretch>
                <a:fillRect/>
              </a:stretch>
            </p:blipFill>
            <p:spPr>
              <a:xfrm>
                <a:off x="7696726" y="4067800"/>
                <a:ext cx="1121477" cy="46275"/>
              </a:xfrm>
              <a:prstGeom prst="rect">
                <a:avLst/>
              </a:prstGeom>
            </p:spPr>
          </p:pic>
        </mc:Fallback>
      </mc:AlternateContent>
      <p:sp>
        <p:nvSpPr>
          <p:cNvPr id="34" name="Rectangle: Rounded Corners 33">
            <a:extLst>
              <a:ext uri="{FF2B5EF4-FFF2-40B4-BE49-F238E27FC236}">
                <a16:creationId xmlns:a16="http://schemas.microsoft.com/office/drawing/2014/main" id="{F1ED81E3-3772-1DAA-4731-2BD5FD1004DE}"/>
              </a:ext>
            </a:extLst>
          </p:cNvPr>
          <p:cNvSpPr/>
          <p:nvPr/>
        </p:nvSpPr>
        <p:spPr>
          <a:xfrm>
            <a:off x="10235565" y="1450975"/>
            <a:ext cx="1574800" cy="80264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cs typeface="Calibri"/>
              </a:rPr>
              <a:t>Paste the like which you have copied </a:t>
            </a:r>
            <a:endParaRPr lang="en-GB"/>
          </a:p>
        </p:txBody>
      </p:sp>
      <p:sp>
        <p:nvSpPr>
          <p:cNvPr id="35" name="Rectangle: Rounded Corners 34">
            <a:extLst>
              <a:ext uri="{FF2B5EF4-FFF2-40B4-BE49-F238E27FC236}">
                <a16:creationId xmlns:a16="http://schemas.microsoft.com/office/drawing/2014/main" id="{54BA79DB-976D-E1CD-2383-FFEC2927F103}"/>
              </a:ext>
            </a:extLst>
          </p:cNvPr>
          <p:cNvSpPr/>
          <p:nvPr/>
        </p:nvSpPr>
        <p:spPr>
          <a:xfrm>
            <a:off x="10184764" y="3310254"/>
            <a:ext cx="1574800" cy="29667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a:cs typeface="Calibri"/>
              </a:rPr>
              <a:t>Can be any message representing why you pushed this code or made changes</a:t>
            </a:r>
            <a:endParaRPr lang="en-GB"/>
          </a:p>
        </p:txBody>
      </p:sp>
      <mc:AlternateContent xmlns:mc="http://schemas.openxmlformats.org/markup-compatibility/2006" xmlns:p14="http://schemas.microsoft.com/office/powerpoint/2010/main">
        <mc:Choice Requires="p14">
          <p:contentPart p14:bwMode="auto" r:id="rId37">
            <p14:nvContentPartPr>
              <p14:cNvPr id="36" name="Ink 35">
                <a:extLst>
                  <a:ext uri="{FF2B5EF4-FFF2-40B4-BE49-F238E27FC236}">
                    <a16:creationId xmlns:a16="http://schemas.microsoft.com/office/drawing/2014/main" id="{33F5DB74-FA26-A31F-EB82-96DAA73053EB}"/>
                  </a:ext>
                </a:extLst>
              </p14:cNvPr>
              <p14:cNvContentPartPr/>
              <p14:nvPr/>
            </p14:nvContentPartPr>
            <p14:xfrm>
              <a:off x="9801225" y="3533774"/>
              <a:ext cx="248272" cy="376303"/>
            </p14:xfrm>
          </p:contentPart>
        </mc:Choice>
        <mc:Fallback xmlns="">
          <p:pic>
            <p:nvPicPr>
              <p:cNvPr id="36" name="Ink 35">
                <a:extLst>
                  <a:ext uri="{FF2B5EF4-FFF2-40B4-BE49-F238E27FC236}">
                    <a16:creationId xmlns:a16="http://schemas.microsoft.com/office/drawing/2014/main" id="{33F5DB74-FA26-A31F-EB82-96DAA73053EB}"/>
                  </a:ext>
                </a:extLst>
              </p:cNvPr>
              <p:cNvPicPr/>
              <p:nvPr/>
            </p:nvPicPr>
            <p:blipFill>
              <a:blip r:embed="rId38"/>
              <a:stretch>
                <a:fillRect/>
              </a:stretch>
            </p:blipFill>
            <p:spPr>
              <a:xfrm>
                <a:off x="9792230" y="3524780"/>
                <a:ext cx="265903" cy="393931"/>
              </a:xfrm>
              <a:prstGeom prst="rect">
                <a:avLst/>
              </a:prstGeom>
            </p:spPr>
          </p:pic>
        </mc:Fallback>
      </mc:AlternateContent>
      <p:sp>
        <p:nvSpPr>
          <p:cNvPr id="38" name="TextBox 37">
            <a:extLst>
              <a:ext uri="{FF2B5EF4-FFF2-40B4-BE49-F238E27FC236}">
                <a16:creationId xmlns:a16="http://schemas.microsoft.com/office/drawing/2014/main" id="{E8FC19CC-E67E-0BA6-EDF0-40E3CA930776}"/>
              </a:ext>
            </a:extLst>
          </p:cNvPr>
          <p:cNvSpPr txBox="1"/>
          <p:nvPr/>
        </p:nvSpPr>
        <p:spPr>
          <a:xfrm>
            <a:off x="542925" y="2914649"/>
            <a:ext cx="3581400"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sz="2400">
                <a:cs typeface="Calibri" panose="020F0502020204030204"/>
              </a:rPr>
              <a:t>First type </a:t>
            </a:r>
            <a:r>
              <a:rPr lang="en-GB">
                <a:cs typeface="Calibri" panose="020F0502020204030204"/>
              </a:rPr>
              <a:t>"git </a:t>
            </a:r>
            <a:r>
              <a:rPr lang="en-GB" err="1">
                <a:cs typeface="Calibri" panose="020F0502020204030204"/>
              </a:rPr>
              <a:t>init</a:t>
            </a:r>
            <a:r>
              <a:rPr lang="en-GB">
                <a:cs typeface="Calibri" panose="020F0502020204030204"/>
              </a:rPr>
              <a:t>"</a:t>
            </a:r>
          </a:p>
          <a:p>
            <a:pPr marL="285750" indent="-285750">
              <a:buFont typeface="Arial"/>
              <a:buChar char="•"/>
            </a:pPr>
            <a:r>
              <a:rPr lang="en-GB" sz="2400">
                <a:cs typeface="Calibri" panose="020F0502020204030204"/>
              </a:rPr>
              <a:t>Then type </a:t>
            </a:r>
            <a:r>
              <a:rPr lang="en-GB" sz="1200">
                <a:cs typeface="Calibri" panose="020F0502020204030204"/>
              </a:rPr>
              <a:t>"git remote add (your </a:t>
            </a:r>
            <a:r>
              <a:rPr lang="en-GB" sz="1200" err="1">
                <a:cs typeface="Calibri" panose="020F0502020204030204"/>
              </a:rPr>
              <a:t>url</a:t>
            </a:r>
            <a:r>
              <a:rPr lang="en-GB" sz="1200">
                <a:cs typeface="Calibri" panose="020F0502020204030204"/>
              </a:rPr>
              <a:t>)"</a:t>
            </a:r>
          </a:p>
          <a:p>
            <a:pPr marL="285750" indent="-285750">
              <a:buFont typeface="Arial"/>
              <a:buChar char="•"/>
            </a:pPr>
            <a:r>
              <a:rPr lang="en-GB" sz="2400">
                <a:cs typeface="Calibri" panose="020F0502020204030204"/>
              </a:rPr>
              <a:t>Next , </a:t>
            </a:r>
            <a:r>
              <a:rPr lang="en-GB" sz="1600">
                <a:cs typeface="Calibri" panose="020F0502020204030204"/>
              </a:rPr>
              <a:t>" git branch –m main"</a:t>
            </a:r>
          </a:p>
          <a:p>
            <a:pPr marL="285750" indent="-285750">
              <a:buFont typeface="Arial"/>
              <a:buChar char="•"/>
            </a:pPr>
            <a:r>
              <a:rPr lang="en-GB" sz="2400">
                <a:cs typeface="Calibri" panose="020F0502020204030204"/>
              </a:rPr>
              <a:t>Next ,</a:t>
            </a:r>
            <a:r>
              <a:rPr lang="en-GB" sz="1600">
                <a:cs typeface="Calibri" panose="020F0502020204030204"/>
              </a:rPr>
              <a:t> "git add ."</a:t>
            </a:r>
          </a:p>
          <a:p>
            <a:pPr marL="285750" indent="-285750">
              <a:buFont typeface="Arial"/>
              <a:buChar char="•"/>
            </a:pPr>
            <a:r>
              <a:rPr lang="en-GB" sz="2400">
                <a:cs typeface="Calibri" panose="020F0502020204030204"/>
              </a:rPr>
              <a:t>Next,  </a:t>
            </a:r>
            <a:r>
              <a:rPr lang="en-GB" sz="1100">
                <a:cs typeface="Calibri" panose="020F0502020204030204"/>
              </a:rPr>
              <a:t>"git commit – m "your message""</a:t>
            </a:r>
          </a:p>
          <a:p>
            <a:pPr marL="285750" indent="-285750">
              <a:buFont typeface="Arial"/>
              <a:buChar char="•"/>
            </a:pPr>
            <a:r>
              <a:rPr lang="en-GB" sz="2400">
                <a:cs typeface="Calibri" panose="020F0502020204030204"/>
              </a:rPr>
              <a:t>Then,</a:t>
            </a:r>
            <a:r>
              <a:rPr lang="en-GB">
                <a:cs typeface="Calibri" panose="020F0502020204030204"/>
              </a:rPr>
              <a:t> "git push origin main"</a:t>
            </a:r>
          </a:p>
        </p:txBody>
      </p:sp>
    </p:spTree>
    <p:extLst>
      <p:ext uri="{BB962C8B-B14F-4D97-AF65-F5344CB8AC3E}">
        <p14:creationId xmlns:p14="http://schemas.microsoft.com/office/powerpoint/2010/main" val="676979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36E6FEC8-170C-492C-84E0-54394629D1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 name="Rectangle 55">
            <a:extLst>
              <a:ext uri="{FF2B5EF4-FFF2-40B4-BE49-F238E27FC236}">
                <a16:creationId xmlns:a16="http://schemas.microsoft.com/office/drawing/2014/main" id="{DEE940A1-B9E0-4C5D-A55E-B19742379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8" name="Straight Connector 57">
            <a:extLst>
              <a:ext uri="{FF2B5EF4-FFF2-40B4-BE49-F238E27FC236}">
                <a16:creationId xmlns:a16="http://schemas.microsoft.com/office/drawing/2014/main" id="{81C8E47B-A563-4B44-A9B0-9316605C2E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89CEF278-62C5-49CA-8BD9-BCDBE9977F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6" y="0"/>
            <a:ext cx="4584734"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A007CB23-5AB9-6FC9-CB4B-93B9599CA9D4}"/>
              </a:ext>
            </a:extLst>
          </p:cNvPr>
          <p:cNvSpPr txBox="1"/>
          <p:nvPr/>
        </p:nvSpPr>
        <p:spPr>
          <a:xfrm>
            <a:off x="406400" y="2316480"/>
            <a:ext cx="3659246" cy="2194560"/>
          </a:xfrm>
          <a:prstGeom prst="round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a:lnSpc>
                <a:spcPct val="85000"/>
              </a:lnSpc>
              <a:spcBef>
                <a:spcPct val="0"/>
              </a:spcBef>
              <a:spcAft>
                <a:spcPts val="600"/>
              </a:spcAft>
            </a:pPr>
            <a:r>
              <a:rPr lang="en-US" sz="4400" spc="-50">
                <a:solidFill>
                  <a:srgbClr val="FFFFFF"/>
                </a:solidFill>
                <a:latin typeface="+mj-lt"/>
                <a:ea typeface="+mj-ea"/>
                <a:cs typeface="Calibri Light"/>
              </a:rPr>
              <a:t>You did it!!</a:t>
            </a:r>
          </a:p>
          <a:p>
            <a:pPr algn="ctr">
              <a:lnSpc>
                <a:spcPct val="85000"/>
              </a:lnSpc>
              <a:spcBef>
                <a:spcPct val="0"/>
              </a:spcBef>
              <a:spcAft>
                <a:spcPts val="600"/>
              </a:spcAft>
            </a:pPr>
            <a:endParaRPr lang="en-US" sz="4400" spc="-50">
              <a:solidFill>
                <a:srgbClr val="FFFFFF"/>
              </a:solidFill>
              <a:latin typeface="+mj-lt"/>
              <a:ea typeface="+mj-ea"/>
              <a:cs typeface="Calibri Light"/>
            </a:endParaRPr>
          </a:p>
          <a:p>
            <a:pPr algn="ctr">
              <a:lnSpc>
                <a:spcPct val="85000"/>
              </a:lnSpc>
              <a:spcBef>
                <a:spcPct val="0"/>
              </a:spcBef>
              <a:spcAft>
                <a:spcPts val="600"/>
              </a:spcAft>
            </a:pPr>
            <a:r>
              <a:rPr lang="en-US" sz="1400" spc="-50">
                <a:solidFill>
                  <a:srgbClr val="FFFFFF"/>
                </a:solidFill>
                <a:latin typeface="+mj-lt"/>
                <a:ea typeface="+mj-ea"/>
                <a:cs typeface="Calibri Light"/>
              </a:rPr>
              <a:t>Our file index.html is there in the GitHub</a:t>
            </a:r>
            <a:endParaRPr lang="en-US" sz="4400" spc="-50" err="1">
              <a:solidFill>
                <a:srgbClr val="FFFFFF"/>
              </a:solidFill>
              <a:latin typeface="+mj-lt"/>
              <a:ea typeface="+mj-ea"/>
              <a:cs typeface="Calibri Light"/>
            </a:endParaRPr>
          </a:p>
        </p:txBody>
      </p:sp>
      <p:sp>
        <p:nvSpPr>
          <p:cNvPr id="62" name="Rectangle 61">
            <a:extLst>
              <a:ext uri="{FF2B5EF4-FFF2-40B4-BE49-F238E27FC236}">
                <a16:creationId xmlns:a16="http://schemas.microsoft.com/office/drawing/2014/main" id="{02E2466B-276C-423A-9377-78508D6A0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475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 name="Picture 2" descr="A screenshot of a computer program&#10;&#10;Description automatically generated">
            <a:extLst>
              <a:ext uri="{FF2B5EF4-FFF2-40B4-BE49-F238E27FC236}">
                <a16:creationId xmlns:a16="http://schemas.microsoft.com/office/drawing/2014/main" id="{7B24CC0E-DEFC-20E7-7656-AC9D9E159EBA}"/>
              </a:ext>
            </a:extLst>
          </p:cNvPr>
          <p:cNvPicPr>
            <a:picLocks noChangeAspect="1"/>
          </p:cNvPicPr>
          <p:nvPr/>
        </p:nvPicPr>
        <p:blipFill>
          <a:blip r:embed="rId2"/>
          <a:stretch>
            <a:fillRect/>
          </a:stretch>
        </p:blipFill>
        <p:spPr>
          <a:xfrm>
            <a:off x="4622800" y="-4931"/>
            <a:ext cx="7569200" cy="6867862"/>
          </a:xfrm>
          <a:prstGeom prst="rect">
            <a:avLst/>
          </a:prstGeom>
        </p:spPr>
      </p:pic>
      <mc:AlternateContent xmlns:mc="http://schemas.openxmlformats.org/markup-compatibility/2006" xmlns:p14="http://schemas.microsoft.com/office/powerpoint/2010/main">
        <mc:Choice Requires="p14">
          <p:contentPart p14:bwMode="auto" r:id="rId3">
            <p14:nvContentPartPr>
              <p14:cNvPr id="12" name="Ink 11">
                <a:extLst>
                  <a:ext uri="{FF2B5EF4-FFF2-40B4-BE49-F238E27FC236}">
                    <a16:creationId xmlns:a16="http://schemas.microsoft.com/office/drawing/2014/main" id="{4D2486F8-EAB1-6315-6A8D-D5004C7C84BB}"/>
                  </a:ext>
                </a:extLst>
              </p14:cNvPr>
              <p14:cNvContentPartPr/>
              <p14:nvPr/>
            </p14:nvContentPartPr>
            <p14:xfrm>
              <a:off x="5314950" y="2484677"/>
              <a:ext cx="612650" cy="187358"/>
            </p14:xfrm>
          </p:contentPart>
        </mc:Choice>
        <mc:Fallback xmlns="">
          <p:pic>
            <p:nvPicPr>
              <p:cNvPr id="12" name="Ink 11">
                <a:extLst>
                  <a:ext uri="{FF2B5EF4-FFF2-40B4-BE49-F238E27FC236}">
                    <a16:creationId xmlns:a16="http://schemas.microsoft.com/office/drawing/2014/main" id="{4D2486F8-EAB1-6315-6A8D-D5004C7C84BB}"/>
                  </a:ext>
                </a:extLst>
              </p:cNvPr>
              <p:cNvPicPr/>
              <p:nvPr/>
            </p:nvPicPr>
            <p:blipFill>
              <a:blip r:embed="rId4"/>
              <a:stretch>
                <a:fillRect/>
              </a:stretch>
            </p:blipFill>
            <p:spPr>
              <a:xfrm>
                <a:off x="5305956" y="2475687"/>
                <a:ext cx="630278" cy="204979"/>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4" name="Ink 13">
                <a:extLst>
                  <a:ext uri="{FF2B5EF4-FFF2-40B4-BE49-F238E27FC236}">
                    <a16:creationId xmlns:a16="http://schemas.microsoft.com/office/drawing/2014/main" id="{27AC6228-C50F-7B7A-C9A1-C8406C08ED02}"/>
                  </a:ext>
                </a:extLst>
              </p14:cNvPr>
              <p14:cNvContentPartPr/>
              <p14:nvPr/>
            </p14:nvContentPartPr>
            <p14:xfrm>
              <a:off x="7153275" y="2478656"/>
              <a:ext cx="982998" cy="83568"/>
            </p14:xfrm>
          </p:contentPart>
        </mc:Choice>
        <mc:Fallback xmlns="">
          <p:pic>
            <p:nvPicPr>
              <p:cNvPr id="14" name="Ink 13">
                <a:extLst>
                  <a:ext uri="{FF2B5EF4-FFF2-40B4-BE49-F238E27FC236}">
                    <a16:creationId xmlns:a16="http://schemas.microsoft.com/office/drawing/2014/main" id="{27AC6228-C50F-7B7A-C9A1-C8406C08ED02}"/>
                  </a:ext>
                </a:extLst>
              </p:cNvPr>
              <p:cNvPicPr/>
              <p:nvPr/>
            </p:nvPicPr>
            <p:blipFill>
              <a:blip r:embed="rId6"/>
              <a:stretch>
                <a:fillRect/>
              </a:stretch>
            </p:blipFill>
            <p:spPr>
              <a:xfrm>
                <a:off x="7144280" y="2469689"/>
                <a:ext cx="1000629" cy="101142"/>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7" name="Ink 36">
                <a:extLst>
                  <a:ext uri="{FF2B5EF4-FFF2-40B4-BE49-F238E27FC236}">
                    <a16:creationId xmlns:a16="http://schemas.microsoft.com/office/drawing/2014/main" id="{FC9051FF-208C-8965-6C4A-1932A2747354}"/>
                  </a:ext>
                </a:extLst>
              </p14:cNvPr>
              <p14:cNvContentPartPr/>
              <p14:nvPr/>
            </p14:nvContentPartPr>
            <p14:xfrm>
              <a:off x="7028691" y="2440237"/>
              <a:ext cx="124583" cy="112462"/>
            </p14:xfrm>
          </p:contentPart>
        </mc:Choice>
        <mc:Fallback xmlns="">
          <p:pic>
            <p:nvPicPr>
              <p:cNvPr id="37" name="Ink 36">
                <a:extLst>
                  <a:ext uri="{FF2B5EF4-FFF2-40B4-BE49-F238E27FC236}">
                    <a16:creationId xmlns:a16="http://schemas.microsoft.com/office/drawing/2014/main" id="{FC9051FF-208C-8965-6C4A-1932A2747354}"/>
                  </a:ext>
                </a:extLst>
              </p:cNvPr>
              <p:cNvPicPr/>
              <p:nvPr/>
            </p:nvPicPr>
            <p:blipFill>
              <a:blip r:embed="rId8"/>
              <a:stretch>
                <a:fillRect/>
              </a:stretch>
            </p:blipFill>
            <p:spPr>
              <a:xfrm>
                <a:off x="7019715" y="2431283"/>
                <a:ext cx="142175" cy="130012"/>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9" name="Ink 38">
                <a:extLst>
                  <a:ext uri="{FF2B5EF4-FFF2-40B4-BE49-F238E27FC236}">
                    <a16:creationId xmlns:a16="http://schemas.microsoft.com/office/drawing/2014/main" id="{BDB31DB4-883D-3881-303B-5ED0E430C1B2}"/>
                  </a:ext>
                </a:extLst>
              </p14:cNvPr>
              <p14:cNvContentPartPr/>
              <p14:nvPr/>
            </p14:nvContentPartPr>
            <p14:xfrm>
              <a:off x="7562849" y="2505075"/>
              <a:ext cx="9525" cy="212232"/>
            </p14:xfrm>
          </p:contentPart>
        </mc:Choice>
        <mc:Fallback xmlns="">
          <p:pic>
            <p:nvPicPr>
              <p:cNvPr id="39" name="Ink 38">
                <a:extLst>
                  <a:ext uri="{FF2B5EF4-FFF2-40B4-BE49-F238E27FC236}">
                    <a16:creationId xmlns:a16="http://schemas.microsoft.com/office/drawing/2014/main" id="{BDB31DB4-883D-3881-303B-5ED0E430C1B2}"/>
                  </a:ext>
                </a:extLst>
              </p:cNvPr>
              <p:cNvPicPr/>
              <p:nvPr/>
            </p:nvPicPr>
            <p:blipFill>
              <a:blip r:embed="rId10"/>
              <a:stretch>
                <a:fillRect/>
              </a:stretch>
            </p:blipFill>
            <p:spPr>
              <a:xfrm>
                <a:off x="7548842" y="2496082"/>
                <a:ext cx="36979" cy="229858"/>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0" name="Ink 39">
                <a:extLst>
                  <a:ext uri="{FF2B5EF4-FFF2-40B4-BE49-F238E27FC236}">
                    <a16:creationId xmlns:a16="http://schemas.microsoft.com/office/drawing/2014/main" id="{B4ABDA9F-ECF9-0BE7-4C7A-C7D735024D58}"/>
                  </a:ext>
                </a:extLst>
              </p14:cNvPr>
              <p14:cNvContentPartPr/>
              <p14:nvPr/>
            </p14:nvContentPartPr>
            <p14:xfrm>
              <a:off x="7486650" y="2656838"/>
              <a:ext cx="150336" cy="118102"/>
            </p14:xfrm>
          </p:contentPart>
        </mc:Choice>
        <mc:Fallback xmlns="">
          <p:pic>
            <p:nvPicPr>
              <p:cNvPr id="40" name="Ink 39">
                <a:extLst>
                  <a:ext uri="{FF2B5EF4-FFF2-40B4-BE49-F238E27FC236}">
                    <a16:creationId xmlns:a16="http://schemas.microsoft.com/office/drawing/2014/main" id="{B4ABDA9F-ECF9-0BE7-4C7A-C7D735024D58}"/>
                  </a:ext>
                </a:extLst>
              </p:cNvPr>
              <p:cNvPicPr/>
              <p:nvPr/>
            </p:nvPicPr>
            <p:blipFill>
              <a:blip r:embed="rId12"/>
              <a:stretch>
                <a:fillRect/>
              </a:stretch>
            </p:blipFill>
            <p:spPr>
              <a:xfrm>
                <a:off x="7477680" y="2647864"/>
                <a:ext cx="167917" cy="135692"/>
              </a:xfrm>
              <a:prstGeom prst="rect">
                <a:avLst/>
              </a:prstGeom>
            </p:spPr>
          </p:pic>
        </mc:Fallback>
      </mc:AlternateContent>
      <p:sp>
        <p:nvSpPr>
          <p:cNvPr id="41" name="Rectangle: Rounded Corners 40">
            <a:extLst>
              <a:ext uri="{FF2B5EF4-FFF2-40B4-BE49-F238E27FC236}">
                <a16:creationId xmlns:a16="http://schemas.microsoft.com/office/drawing/2014/main" id="{F1F8A30D-AB13-A834-54DD-EE26121953B9}"/>
              </a:ext>
            </a:extLst>
          </p:cNvPr>
          <p:cNvSpPr/>
          <p:nvPr/>
        </p:nvSpPr>
        <p:spPr>
          <a:xfrm>
            <a:off x="7324724" y="2781935"/>
            <a:ext cx="2153920" cy="115824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cs typeface="Calibri"/>
              </a:rPr>
              <a:t>The message you entered in commit command</a:t>
            </a:r>
            <a:endParaRPr lang="en-GB"/>
          </a:p>
        </p:txBody>
      </p:sp>
    </p:spTree>
    <p:extLst>
      <p:ext uri="{BB962C8B-B14F-4D97-AF65-F5344CB8AC3E}">
        <p14:creationId xmlns:p14="http://schemas.microsoft.com/office/powerpoint/2010/main" val="2712102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C1D295-F984-751A-33B1-FF58BECBC7C2}"/>
              </a:ext>
            </a:extLst>
          </p:cNvPr>
          <p:cNvSpPr txBox="1"/>
          <p:nvPr/>
        </p:nvSpPr>
        <p:spPr>
          <a:xfrm>
            <a:off x="161925" y="228599"/>
            <a:ext cx="1145857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cs typeface="Calibri"/>
              </a:rPr>
              <a:t>From next time you make any changes to the code you can use following to push them to GitHub:</a:t>
            </a:r>
            <a:endParaRPr lang="en-GB"/>
          </a:p>
        </p:txBody>
      </p:sp>
      <p:sp>
        <p:nvSpPr>
          <p:cNvPr id="3" name="Rectangle: Rounded Corners 2">
            <a:extLst>
              <a:ext uri="{FF2B5EF4-FFF2-40B4-BE49-F238E27FC236}">
                <a16:creationId xmlns:a16="http://schemas.microsoft.com/office/drawing/2014/main" id="{1D07EC9B-8FCF-34F9-37CF-5F5454379BB0}"/>
              </a:ext>
            </a:extLst>
          </p:cNvPr>
          <p:cNvSpPr/>
          <p:nvPr/>
        </p:nvSpPr>
        <p:spPr>
          <a:xfrm>
            <a:off x="1628774" y="1295399"/>
            <a:ext cx="8432800" cy="410464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342900" indent="-342900">
              <a:buAutoNum type="arabicPeriod"/>
            </a:pPr>
            <a:r>
              <a:rPr lang="en-GB" sz="3200">
                <a:cs typeface="Calibri" panose="020F0502020204030204"/>
              </a:rPr>
              <a:t> git add .</a:t>
            </a:r>
            <a:endParaRPr lang="en-US" sz="3200">
              <a:cs typeface="Calibri"/>
            </a:endParaRPr>
          </a:p>
          <a:p>
            <a:pPr marL="342900" indent="-342900">
              <a:buAutoNum type="arabicPeriod"/>
            </a:pPr>
            <a:r>
              <a:rPr lang="en-GB" sz="3200">
                <a:cs typeface="Calibri" panose="020F0502020204030204"/>
              </a:rPr>
              <a:t>git commit –m " your message"</a:t>
            </a:r>
          </a:p>
          <a:p>
            <a:pPr marL="342900" indent="-342900">
              <a:buAutoNum type="arabicPeriod"/>
            </a:pPr>
            <a:r>
              <a:rPr lang="en-GB" sz="3200">
                <a:cs typeface="Calibri" panose="020F0502020204030204"/>
              </a:rPr>
              <a:t>git push origin main</a:t>
            </a:r>
          </a:p>
        </p:txBody>
      </p:sp>
    </p:spTree>
    <p:extLst>
      <p:ext uri="{BB962C8B-B14F-4D97-AF65-F5344CB8AC3E}">
        <p14:creationId xmlns:p14="http://schemas.microsoft.com/office/powerpoint/2010/main" val="28759749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0C9F63A-5E29-4103-8E3A-D402BF2D71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8B62E198-FB7D-4B4B-B259-C9EA645FF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4193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39DA89A7-B168-4B9B-8725-7F6C9CD9BD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6D1018BC-F0EA-4895-B18C-FE08F3CA68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C9A0018-C4EF-461D-9DE6-9192642C9E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89DDCF5-3340-F070-93ED-499388F09FAD}"/>
              </a:ext>
            </a:extLst>
          </p:cNvPr>
          <p:cNvSpPr>
            <a:spLocks noGrp="1"/>
          </p:cNvSpPr>
          <p:nvPr>
            <p:ph type="title"/>
          </p:nvPr>
        </p:nvSpPr>
        <p:spPr>
          <a:xfrm>
            <a:off x="1066800" y="5252936"/>
            <a:ext cx="10058400" cy="1028715"/>
          </a:xfrm>
        </p:spPr>
        <p:txBody>
          <a:bodyPr vert="horz" lIns="91440" tIns="45720" rIns="91440" bIns="45720" rtlCol="0" anchor="b">
            <a:normAutofit/>
          </a:bodyPr>
          <a:lstStyle/>
          <a:p>
            <a:pPr algn="ctr"/>
            <a:r>
              <a:rPr lang="en-US">
                <a:solidFill>
                  <a:srgbClr val="FFFFFF"/>
                </a:solidFill>
              </a:rPr>
              <a:t>Let's publish your site!!</a:t>
            </a:r>
            <a:br>
              <a:rPr lang="en-US">
                <a:solidFill>
                  <a:srgbClr val="FFFFFF"/>
                </a:solidFill>
              </a:rPr>
            </a:br>
            <a:r>
              <a:rPr lang="en-US" sz="2200">
                <a:solidFill>
                  <a:srgbClr val="FFFFFF"/>
                </a:solidFill>
                <a:cs typeface="Calibri Light"/>
              </a:rPr>
              <a:t>Click on settings on your repo</a:t>
            </a:r>
          </a:p>
        </p:txBody>
      </p:sp>
      <p:sp>
        <p:nvSpPr>
          <p:cNvPr id="21" name="Rectangle 20">
            <a:extLst>
              <a:ext uri="{FF2B5EF4-FFF2-40B4-BE49-F238E27FC236}">
                <a16:creationId xmlns:a16="http://schemas.microsoft.com/office/drawing/2014/main" id="{4A2C4DCA-385E-4F8B-8F52-F574431CA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 name="Picture 2" descr="A screenshot of a computer&#10;&#10;Description automatically generated">
            <a:extLst>
              <a:ext uri="{FF2B5EF4-FFF2-40B4-BE49-F238E27FC236}">
                <a16:creationId xmlns:a16="http://schemas.microsoft.com/office/drawing/2014/main" id="{F2055801-190C-6824-30FE-2A3A0B9AB1D6}"/>
              </a:ext>
            </a:extLst>
          </p:cNvPr>
          <p:cNvPicPr>
            <a:picLocks noChangeAspect="1"/>
          </p:cNvPicPr>
          <p:nvPr/>
        </p:nvPicPr>
        <p:blipFill>
          <a:blip r:embed="rId2"/>
          <a:stretch>
            <a:fillRect/>
          </a:stretch>
        </p:blipFill>
        <p:spPr>
          <a:xfrm>
            <a:off x="643466" y="858776"/>
            <a:ext cx="10900477" cy="3188624"/>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75C49DA5-7528-023A-A751-B5B384D6213C}"/>
                  </a:ext>
                </a:extLst>
              </p14:cNvPr>
              <p14:cNvContentPartPr/>
              <p14:nvPr/>
            </p14:nvContentPartPr>
            <p14:xfrm>
              <a:off x="6442900" y="1661740"/>
              <a:ext cx="15289" cy="338296"/>
            </p14:xfrm>
          </p:contentPart>
        </mc:Choice>
        <mc:Fallback xmlns="">
          <p:pic>
            <p:nvPicPr>
              <p:cNvPr id="4" name="Ink 3">
                <a:extLst>
                  <a:ext uri="{FF2B5EF4-FFF2-40B4-BE49-F238E27FC236}">
                    <a16:creationId xmlns:a16="http://schemas.microsoft.com/office/drawing/2014/main" id="{75C49DA5-7528-023A-A751-B5B384D6213C}"/>
                  </a:ext>
                </a:extLst>
              </p:cNvPr>
              <p:cNvPicPr/>
              <p:nvPr/>
            </p:nvPicPr>
            <p:blipFill>
              <a:blip r:embed="rId4"/>
              <a:stretch>
                <a:fillRect/>
              </a:stretch>
            </p:blipFill>
            <p:spPr>
              <a:xfrm>
                <a:off x="6434213" y="1652752"/>
                <a:ext cx="32315" cy="355912"/>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365AFF23-BFE4-EA3B-F076-D0051C7BB919}"/>
                  </a:ext>
                </a:extLst>
              </p14:cNvPr>
              <p14:cNvContentPartPr/>
              <p14:nvPr/>
            </p14:nvContentPartPr>
            <p14:xfrm>
              <a:off x="6381545" y="1584719"/>
              <a:ext cx="130039" cy="74889"/>
            </p14:xfrm>
          </p:contentPart>
        </mc:Choice>
        <mc:Fallback xmlns="">
          <p:pic>
            <p:nvPicPr>
              <p:cNvPr id="5" name="Ink 4">
                <a:extLst>
                  <a:ext uri="{FF2B5EF4-FFF2-40B4-BE49-F238E27FC236}">
                    <a16:creationId xmlns:a16="http://schemas.microsoft.com/office/drawing/2014/main" id="{365AFF23-BFE4-EA3B-F076-D0051C7BB919}"/>
                  </a:ext>
                </a:extLst>
              </p:cNvPr>
              <p:cNvPicPr/>
              <p:nvPr/>
            </p:nvPicPr>
            <p:blipFill>
              <a:blip r:embed="rId6"/>
              <a:stretch>
                <a:fillRect/>
              </a:stretch>
            </p:blipFill>
            <p:spPr>
              <a:xfrm>
                <a:off x="6372564" y="1575718"/>
                <a:ext cx="147641" cy="92531"/>
              </a:xfrm>
              <a:prstGeom prst="rect">
                <a:avLst/>
              </a:prstGeom>
            </p:spPr>
          </p:pic>
        </mc:Fallback>
      </mc:AlternateContent>
    </p:spTree>
    <p:extLst>
      <p:ext uri="{BB962C8B-B14F-4D97-AF65-F5344CB8AC3E}">
        <p14:creationId xmlns:p14="http://schemas.microsoft.com/office/powerpoint/2010/main" val="1118908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36E6FEC8-170C-492C-84E0-54394629D1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27">
            <a:extLst>
              <a:ext uri="{FF2B5EF4-FFF2-40B4-BE49-F238E27FC236}">
                <a16:creationId xmlns:a16="http://schemas.microsoft.com/office/drawing/2014/main" id="{DEE940A1-B9E0-4C5D-A55E-B19742379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0" name="Straight Connector 29">
            <a:extLst>
              <a:ext uri="{FF2B5EF4-FFF2-40B4-BE49-F238E27FC236}">
                <a16:creationId xmlns:a16="http://schemas.microsoft.com/office/drawing/2014/main" id="{81C8E47B-A563-4B44-A9B0-9316605C2E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7" name="Picture 6" descr="A screenshot of a computer&#10;&#10;Description automatically generated">
            <a:extLst>
              <a:ext uri="{FF2B5EF4-FFF2-40B4-BE49-F238E27FC236}">
                <a16:creationId xmlns:a16="http://schemas.microsoft.com/office/drawing/2014/main" id="{503868AD-C7F9-D092-034F-34797771F764}"/>
              </a:ext>
            </a:extLst>
          </p:cNvPr>
          <p:cNvPicPr>
            <a:picLocks noChangeAspect="1"/>
          </p:cNvPicPr>
          <p:nvPr/>
        </p:nvPicPr>
        <p:blipFill rotWithShape="1">
          <a:blip r:embed="rId2"/>
          <a:srcRect t="19956" b="17541"/>
          <a:stretch/>
        </p:blipFill>
        <p:spPr>
          <a:xfrm>
            <a:off x="-32" y="10"/>
            <a:ext cx="12192031" cy="4915066"/>
          </a:xfrm>
          <a:prstGeom prst="rect">
            <a:avLst/>
          </a:prstGeom>
        </p:spPr>
      </p:pic>
      <p:sp>
        <p:nvSpPr>
          <p:cNvPr id="32" name="Rectangle 31">
            <a:extLst>
              <a:ext uri="{FF2B5EF4-FFF2-40B4-BE49-F238E27FC236}">
                <a16:creationId xmlns:a16="http://schemas.microsoft.com/office/drawing/2014/main" id="{54BFABF9-7D43-458F-B85F-04FF279AC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89DDCF5-3340-F070-93ED-499388F09FAD}"/>
              </a:ext>
            </a:extLst>
          </p:cNvPr>
          <p:cNvSpPr>
            <a:spLocks noGrp="1"/>
          </p:cNvSpPr>
          <p:nvPr>
            <p:ph type="title"/>
          </p:nvPr>
        </p:nvSpPr>
        <p:spPr>
          <a:xfrm>
            <a:off x="1065197" y="5120640"/>
            <a:ext cx="10058400" cy="822960"/>
          </a:xfrm>
        </p:spPr>
        <p:txBody>
          <a:bodyPr vert="horz" lIns="91440" tIns="45720" rIns="91440" bIns="45720" rtlCol="0" anchor="b">
            <a:normAutofit/>
          </a:bodyPr>
          <a:lstStyle/>
          <a:p>
            <a:r>
              <a:rPr lang="en-US" sz="3600">
                <a:solidFill>
                  <a:srgbClr val="FFFFFF"/>
                </a:solidFill>
                <a:cs typeface="Calibri Light"/>
              </a:rPr>
              <a:t>Click Pages</a:t>
            </a:r>
          </a:p>
        </p:txBody>
      </p:sp>
      <p:sp>
        <p:nvSpPr>
          <p:cNvPr id="34" name="Rectangle 33">
            <a:extLst>
              <a:ext uri="{FF2B5EF4-FFF2-40B4-BE49-F238E27FC236}">
                <a16:creationId xmlns:a16="http://schemas.microsoft.com/office/drawing/2014/main" id="{72E64342-BCC2-4FB3-B9DC-14B19B5D7E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C96A87C4-4139-8F0F-3E61-26BFB88EA142}"/>
                  </a:ext>
                </a:extLst>
              </p14:cNvPr>
              <p14:cNvContentPartPr/>
              <p14:nvPr/>
            </p14:nvContentPartPr>
            <p14:xfrm>
              <a:off x="1600554" y="2742784"/>
              <a:ext cx="1095020" cy="105080"/>
            </p14:xfrm>
          </p:contentPart>
        </mc:Choice>
        <mc:Fallback xmlns="">
          <p:pic>
            <p:nvPicPr>
              <p:cNvPr id="8" name="Ink 7">
                <a:extLst>
                  <a:ext uri="{FF2B5EF4-FFF2-40B4-BE49-F238E27FC236}">
                    <a16:creationId xmlns:a16="http://schemas.microsoft.com/office/drawing/2014/main" id="{C96A87C4-4139-8F0F-3E61-26BFB88EA142}"/>
                  </a:ext>
                </a:extLst>
              </p:cNvPr>
              <p:cNvPicPr/>
              <p:nvPr/>
            </p:nvPicPr>
            <p:blipFill>
              <a:blip r:embed="rId4"/>
              <a:stretch>
                <a:fillRect/>
              </a:stretch>
            </p:blipFill>
            <p:spPr>
              <a:xfrm>
                <a:off x="1591558" y="2733818"/>
                <a:ext cx="1112653" cy="122653"/>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8D6D0C98-8517-F9FA-A5D5-759E08034183}"/>
                  </a:ext>
                </a:extLst>
              </p14:cNvPr>
              <p14:cNvContentPartPr/>
              <p14:nvPr/>
            </p14:nvContentPartPr>
            <p14:xfrm>
              <a:off x="1399445" y="2676524"/>
              <a:ext cx="258616" cy="265061"/>
            </p14:xfrm>
          </p:contentPart>
        </mc:Choice>
        <mc:Fallback xmlns="">
          <p:pic>
            <p:nvPicPr>
              <p:cNvPr id="9" name="Ink 8">
                <a:extLst>
                  <a:ext uri="{FF2B5EF4-FFF2-40B4-BE49-F238E27FC236}">
                    <a16:creationId xmlns:a16="http://schemas.microsoft.com/office/drawing/2014/main" id="{8D6D0C98-8517-F9FA-A5D5-759E08034183}"/>
                  </a:ext>
                </a:extLst>
              </p:cNvPr>
              <p:cNvPicPr/>
              <p:nvPr/>
            </p:nvPicPr>
            <p:blipFill>
              <a:blip r:embed="rId6"/>
              <a:stretch>
                <a:fillRect/>
              </a:stretch>
            </p:blipFill>
            <p:spPr>
              <a:xfrm>
                <a:off x="1390453" y="2667533"/>
                <a:ext cx="276241" cy="282684"/>
              </a:xfrm>
              <a:prstGeom prst="rect">
                <a:avLst/>
              </a:prstGeom>
            </p:spPr>
          </p:pic>
        </mc:Fallback>
      </mc:AlternateContent>
    </p:spTree>
    <p:extLst>
      <p:ext uri="{BB962C8B-B14F-4D97-AF65-F5344CB8AC3E}">
        <p14:creationId xmlns:p14="http://schemas.microsoft.com/office/powerpoint/2010/main" val="3247097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36E6FEC8-170C-492C-84E0-54394629D1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27">
            <a:extLst>
              <a:ext uri="{FF2B5EF4-FFF2-40B4-BE49-F238E27FC236}">
                <a16:creationId xmlns:a16="http://schemas.microsoft.com/office/drawing/2014/main" id="{DEE940A1-B9E0-4C5D-A55E-B19742379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0" name="Straight Connector 29">
            <a:extLst>
              <a:ext uri="{FF2B5EF4-FFF2-40B4-BE49-F238E27FC236}">
                <a16:creationId xmlns:a16="http://schemas.microsoft.com/office/drawing/2014/main" id="{81C8E47B-A563-4B44-A9B0-9316605C2E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54BFABF9-7D43-458F-B85F-04FF279AC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89DDCF5-3340-F070-93ED-499388F09FAD}"/>
              </a:ext>
            </a:extLst>
          </p:cNvPr>
          <p:cNvSpPr>
            <a:spLocks noGrp="1"/>
          </p:cNvSpPr>
          <p:nvPr>
            <p:ph type="title"/>
          </p:nvPr>
        </p:nvSpPr>
        <p:spPr>
          <a:xfrm>
            <a:off x="384477" y="5405120"/>
            <a:ext cx="10535920" cy="1341120"/>
          </a:xfrm>
        </p:spPr>
        <p:txBody>
          <a:bodyPr vert="horz" lIns="91440" tIns="45720" rIns="91440" bIns="45720" rtlCol="0" anchor="b">
            <a:normAutofit fontScale="90000"/>
          </a:bodyPr>
          <a:lstStyle/>
          <a:p>
            <a:r>
              <a:rPr lang="en-US" sz="3600">
                <a:solidFill>
                  <a:srgbClr val="FFFFFF"/>
                </a:solidFill>
                <a:cs typeface="Calibri Light"/>
              </a:rPr>
              <a:t>Select source to "Deploy From Branch"</a:t>
            </a:r>
            <a:br>
              <a:rPr lang="en-US" sz="3600">
                <a:cs typeface="Calibri Light"/>
              </a:rPr>
            </a:br>
            <a:r>
              <a:rPr lang="en-US" sz="3600">
                <a:solidFill>
                  <a:srgbClr val="FFFFFF"/>
                </a:solidFill>
                <a:cs typeface="Calibri Light"/>
              </a:rPr>
              <a:t>Select main branch </a:t>
            </a:r>
            <a:br>
              <a:rPr lang="en-US" sz="3600">
                <a:cs typeface="Calibri Light"/>
              </a:rPr>
            </a:br>
            <a:r>
              <a:rPr lang="en-US" sz="3600">
                <a:solidFill>
                  <a:srgbClr val="FFFFFF"/>
                </a:solidFill>
                <a:cs typeface="Calibri Light"/>
              </a:rPr>
              <a:t>and click save --&gt; it takes around 2-3 minutes to deploy</a:t>
            </a:r>
            <a:endParaRPr lang="en-US">
              <a:cs typeface="Calibri Light" panose="020F0302020204030204"/>
            </a:endParaRPr>
          </a:p>
        </p:txBody>
      </p:sp>
      <p:sp>
        <p:nvSpPr>
          <p:cNvPr id="34" name="Rectangle 33">
            <a:extLst>
              <a:ext uri="{FF2B5EF4-FFF2-40B4-BE49-F238E27FC236}">
                <a16:creationId xmlns:a16="http://schemas.microsoft.com/office/drawing/2014/main" id="{72E64342-BCC2-4FB3-B9DC-14B19B5D7E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C96A87C4-4139-8F0F-3E61-26BFB88EA142}"/>
                  </a:ext>
                </a:extLst>
              </p14:cNvPr>
              <p14:cNvContentPartPr/>
              <p14:nvPr/>
            </p14:nvContentPartPr>
            <p14:xfrm>
              <a:off x="1600554" y="2742784"/>
              <a:ext cx="1095020" cy="105080"/>
            </p14:xfrm>
          </p:contentPart>
        </mc:Choice>
        <mc:Fallback xmlns="">
          <p:pic>
            <p:nvPicPr>
              <p:cNvPr id="8" name="Ink 7">
                <a:extLst>
                  <a:ext uri="{FF2B5EF4-FFF2-40B4-BE49-F238E27FC236}">
                    <a16:creationId xmlns:a16="http://schemas.microsoft.com/office/drawing/2014/main" id="{C96A87C4-4139-8F0F-3E61-26BFB88EA142}"/>
                  </a:ext>
                </a:extLst>
              </p:cNvPr>
              <p:cNvPicPr/>
              <p:nvPr/>
            </p:nvPicPr>
            <p:blipFill>
              <a:blip r:embed="rId3"/>
              <a:stretch>
                <a:fillRect/>
              </a:stretch>
            </p:blipFill>
            <p:spPr>
              <a:xfrm>
                <a:off x="1591558" y="2733818"/>
                <a:ext cx="1112653" cy="122653"/>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8D6D0C98-8517-F9FA-A5D5-759E08034183}"/>
                  </a:ext>
                </a:extLst>
              </p14:cNvPr>
              <p14:cNvContentPartPr/>
              <p14:nvPr/>
            </p14:nvContentPartPr>
            <p14:xfrm>
              <a:off x="1399445" y="2676524"/>
              <a:ext cx="258616" cy="265061"/>
            </p14:xfrm>
          </p:contentPart>
        </mc:Choice>
        <mc:Fallback xmlns="">
          <p:pic>
            <p:nvPicPr>
              <p:cNvPr id="9" name="Ink 8">
                <a:extLst>
                  <a:ext uri="{FF2B5EF4-FFF2-40B4-BE49-F238E27FC236}">
                    <a16:creationId xmlns:a16="http://schemas.microsoft.com/office/drawing/2014/main" id="{8D6D0C98-8517-F9FA-A5D5-759E08034183}"/>
                  </a:ext>
                </a:extLst>
              </p:cNvPr>
              <p:cNvPicPr/>
              <p:nvPr/>
            </p:nvPicPr>
            <p:blipFill>
              <a:blip r:embed="rId5"/>
              <a:stretch>
                <a:fillRect/>
              </a:stretch>
            </p:blipFill>
            <p:spPr>
              <a:xfrm>
                <a:off x="1390453" y="2667533"/>
                <a:ext cx="276241" cy="282684"/>
              </a:xfrm>
              <a:prstGeom prst="rect">
                <a:avLst/>
              </a:prstGeom>
            </p:spPr>
          </p:pic>
        </mc:Fallback>
      </mc:AlternateContent>
      <p:pic>
        <p:nvPicPr>
          <p:cNvPr id="4" name="Picture 3" descr="A screenshot of a computer&#10;&#10;Description automatically generated">
            <a:extLst>
              <a:ext uri="{FF2B5EF4-FFF2-40B4-BE49-F238E27FC236}">
                <a16:creationId xmlns:a16="http://schemas.microsoft.com/office/drawing/2014/main" id="{2C2E2C77-E774-0AB8-7C5B-19E9BE9B165A}"/>
              </a:ext>
            </a:extLst>
          </p:cNvPr>
          <p:cNvPicPr>
            <a:picLocks noChangeAspect="1"/>
          </p:cNvPicPr>
          <p:nvPr/>
        </p:nvPicPr>
        <p:blipFill>
          <a:blip r:embed="rId6"/>
          <a:stretch>
            <a:fillRect/>
          </a:stretch>
        </p:blipFill>
        <p:spPr>
          <a:xfrm>
            <a:off x="-1496" y="0"/>
            <a:ext cx="12194992" cy="5283200"/>
          </a:xfrm>
          <a:prstGeom prst="rect">
            <a:avLst/>
          </a:prstGeom>
        </p:spPr>
      </p:pic>
      <mc:AlternateContent xmlns:mc="http://schemas.openxmlformats.org/markup-compatibility/2006" xmlns:p14="http://schemas.microsoft.com/office/powerpoint/2010/main">
        <mc:Choice Requires="p14">
          <p:contentPart p14:bwMode="auto" r:id="rId7">
            <p14:nvContentPartPr>
              <p14:cNvPr id="5" name="Ink 4">
                <a:extLst>
                  <a:ext uri="{FF2B5EF4-FFF2-40B4-BE49-F238E27FC236}">
                    <a16:creationId xmlns:a16="http://schemas.microsoft.com/office/drawing/2014/main" id="{56D55355-6E67-5D67-B681-9A94B869AC31}"/>
                  </a:ext>
                </a:extLst>
              </p14:cNvPr>
              <p14:cNvContentPartPr/>
              <p14:nvPr/>
            </p14:nvContentPartPr>
            <p14:xfrm>
              <a:off x="5320612" y="1249680"/>
              <a:ext cx="206427" cy="118196"/>
            </p14:xfrm>
          </p:contentPart>
        </mc:Choice>
        <mc:Fallback xmlns="">
          <p:pic>
            <p:nvPicPr>
              <p:cNvPr id="5" name="Ink 4">
                <a:extLst>
                  <a:ext uri="{FF2B5EF4-FFF2-40B4-BE49-F238E27FC236}">
                    <a16:creationId xmlns:a16="http://schemas.microsoft.com/office/drawing/2014/main" id="{56D55355-6E67-5D67-B681-9A94B869AC31}"/>
                  </a:ext>
                </a:extLst>
              </p:cNvPr>
              <p:cNvPicPr/>
              <p:nvPr/>
            </p:nvPicPr>
            <p:blipFill>
              <a:blip r:embed="rId8"/>
              <a:stretch>
                <a:fillRect/>
              </a:stretch>
            </p:blipFill>
            <p:spPr>
              <a:xfrm>
                <a:off x="5302662" y="1231717"/>
                <a:ext cx="241968" cy="153763"/>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6" name="Ink 5">
                <a:extLst>
                  <a:ext uri="{FF2B5EF4-FFF2-40B4-BE49-F238E27FC236}">
                    <a16:creationId xmlns:a16="http://schemas.microsoft.com/office/drawing/2014/main" id="{E22536E3-775F-D225-C514-F45E4C280796}"/>
                  </a:ext>
                </a:extLst>
              </p14:cNvPr>
              <p14:cNvContentPartPr/>
              <p14:nvPr/>
            </p14:nvContentPartPr>
            <p14:xfrm>
              <a:off x="5211644" y="1270000"/>
              <a:ext cx="172284" cy="191224"/>
            </p14:xfrm>
          </p:contentPart>
        </mc:Choice>
        <mc:Fallback xmlns="">
          <p:pic>
            <p:nvPicPr>
              <p:cNvPr id="6" name="Ink 5">
                <a:extLst>
                  <a:ext uri="{FF2B5EF4-FFF2-40B4-BE49-F238E27FC236}">
                    <a16:creationId xmlns:a16="http://schemas.microsoft.com/office/drawing/2014/main" id="{E22536E3-775F-D225-C514-F45E4C280796}"/>
                  </a:ext>
                </a:extLst>
              </p:cNvPr>
              <p:cNvPicPr/>
              <p:nvPr/>
            </p:nvPicPr>
            <p:blipFill>
              <a:blip r:embed="rId10"/>
              <a:stretch>
                <a:fillRect/>
              </a:stretch>
            </p:blipFill>
            <p:spPr>
              <a:xfrm>
                <a:off x="5193698" y="1252062"/>
                <a:ext cx="207818" cy="226742"/>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817A1D33-38F8-432E-9A9D-28FEFA7105CD}"/>
                  </a:ext>
                </a:extLst>
              </p14:cNvPr>
              <p14:cNvContentPartPr/>
              <p14:nvPr/>
            </p14:nvContentPartPr>
            <p14:xfrm>
              <a:off x="3840479" y="2468008"/>
              <a:ext cx="18585" cy="163431"/>
            </p14:xfrm>
          </p:contentPart>
        </mc:Choice>
        <mc:Fallback xmlns="">
          <p:pic>
            <p:nvPicPr>
              <p:cNvPr id="10" name="Ink 9">
                <a:extLst>
                  <a:ext uri="{FF2B5EF4-FFF2-40B4-BE49-F238E27FC236}">
                    <a16:creationId xmlns:a16="http://schemas.microsoft.com/office/drawing/2014/main" id="{817A1D33-38F8-432E-9A9D-28FEFA7105CD}"/>
                  </a:ext>
                </a:extLst>
              </p:cNvPr>
              <p:cNvPicPr/>
              <p:nvPr/>
            </p:nvPicPr>
            <p:blipFill>
              <a:blip r:embed="rId12"/>
              <a:stretch>
                <a:fillRect/>
              </a:stretch>
            </p:blipFill>
            <p:spPr>
              <a:xfrm>
                <a:off x="3822609" y="2450049"/>
                <a:ext cx="53968" cy="198991"/>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Ink 10">
                <a:extLst>
                  <a:ext uri="{FF2B5EF4-FFF2-40B4-BE49-F238E27FC236}">
                    <a16:creationId xmlns:a16="http://schemas.microsoft.com/office/drawing/2014/main" id="{FD742C55-C304-EB6E-136A-E41241A94867}"/>
                  </a:ext>
                </a:extLst>
              </p14:cNvPr>
              <p14:cNvContentPartPr/>
              <p14:nvPr/>
            </p14:nvContentPartPr>
            <p14:xfrm>
              <a:off x="3738880" y="2356201"/>
              <a:ext cx="248112" cy="158357"/>
            </p14:xfrm>
          </p:contentPart>
        </mc:Choice>
        <mc:Fallback xmlns="">
          <p:pic>
            <p:nvPicPr>
              <p:cNvPr id="11" name="Ink 10">
                <a:extLst>
                  <a:ext uri="{FF2B5EF4-FFF2-40B4-BE49-F238E27FC236}">
                    <a16:creationId xmlns:a16="http://schemas.microsoft.com/office/drawing/2014/main" id="{FD742C55-C304-EB6E-136A-E41241A94867}"/>
                  </a:ext>
                </a:extLst>
              </p:cNvPr>
              <p:cNvPicPr/>
              <p:nvPr/>
            </p:nvPicPr>
            <p:blipFill>
              <a:blip r:embed="rId14"/>
              <a:stretch>
                <a:fillRect/>
              </a:stretch>
            </p:blipFill>
            <p:spPr>
              <a:xfrm>
                <a:off x="3720901" y="2338247"/>
                <a:ext cx="283711" cy="193907"/>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2" name="Ink 11">
                <a:extLst>
                  <a:ext uri="{FF2B5EF4-FFF2-40B4-BE49-F238E27FC236}">
                    <a16:creationId xmlns:a16="http://schemas.microsoft.com/office/drawing/2014/main" id="{65D9B14D-36BF-4C18-C41B-431A92AF721F}"/>
                  </a:ext>
                </a:extLst>
              </p14:cNvPr>
              <p14:cNvContentPartPr/>
              <p14:nvPr/>
            </p14:nvContentPartPr>
            <p14:xfrm>
              <a:off x="5972994" y="2277596"/>
              <a:ext cx="377005" cy="89683"/>
            </p14:xfrm>
          </p:contentPart>
        </mc:Choice>
        <mc:Fallback xmlns="">
          <p:pic>
            <p:nvPicPr>
              <p:cNvPr id="12" name="Ink 11">
                <a:extLst>
                  <a:ext uri="{FF2B5EF4-FFF2-40B4-BE49-F238E27FC236}">
                    <a16:creationId xmlns:a16="http://schemas.microsoft.com/office/drawing/2014/main" id="{65D9B14D-36BF-4C18-C41B-431A92AF721F}"/>
                  </a:ext>
                </a:extLst>
              </p:cNvPr>
              <p:cNvPicPr/>
              <p:nvPr/>
            </p:nvPicPr>
            <p:blipFill>
              <a:blip r:embed="rId16"/>
              <a:stretch>
                <a:fillRect/>
              </a:stretch>
            </p:blipFill>
            <p:spPr>
              <a:xfrm>
                <a:off x="5955007" y="2259659"/>
                <a:ext cx="412619" cy="125197"/>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3" name="Ink 12">
                <a:extLst>
                  <a:ext uri="{FF2B5EF4-FFF2-40B4-BE49-F238E27FC236}">
                    <a16:creationId xmlns:a16="http://schemas.microsoft.com/office/drawing/2014/main" id="{356D7FB3-50A6-25A4-7FD2-9C4A92813BCF}"/>
                  </a:ext>
                </a:extLst>
              </p14:cNvPr>
              <p14:cNvContentPartPr/>
              <p14:nvPr/>
            </p14:nvContentPartPr>
            <p14:xfrm>
              <a:off x="5869305" y="2194559"/>
              <a:ext cx="104774" cy="128147"/>
            </p14:xfrm>
          </p:contentPart>
        </mc:Choice>
        <mc:Fallback xmlns="">
          <p:pic>
            <p:nvPicPr>
              <p:cNvPr id="13" name="Ink 12">
                <a:extLst>
                  <a:ext uri="{FF2B5EF4-FFF2-40B4-BE49-F238E27FC236}">
                    <a16:creationId xmlns:a16="http://schemas.microsoft.com/office/drawing/2014/main" id="{356D7FB3-50A6-25A4-7FD2-9C4A92813BCF}"/>
                  </a:ext>
                </a:extLst>
              </p:cNvPr>
              <p:cNvPicPr/>
              <p:nvPr/>
            </p:nvPicPr>
            <p:blipFill>
              <a:blip r:embed="rId18"/>
              <a:stretch>
                <a:fillRect/>
              </a:stretch>
            </p:blipFill>
            <p:spPr>
              <a:xfrm>
                <a:off x="5851364" y="2176611"/>
                <a:ext cx="140297" cy="163684"/>
              </a:xfrm>
              <a:prstGeom prst="rect">
                <a:avLst/>
              </a:prstGeom>
            </p:spPr>
          </p:pic>
        </mc:Fallback>
      </mc:AlternateContent>
    </p:spTree>
    <p:extLst>
      <p:ext uri="{BB962C8B-B14F-4D97-AF65-F5344CB8AC3E}">
        <p14:creationId xmlns:p14="http://schemas.microsoft.com/office/powerpoint/2010/main" val="18469734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pic>
        <p:nvPicPr>
          <p:cNvPr id="14" name="Picture 13" descr="A screenshot of a computer&#10;&#10;Description automatically generated">
            <a:extLst>
              <a:ext uri="{FF2B5EF4-FFF2-40B4-BE49-F238E27FC236}">
                <a16:creationId xmlns:a16="http://schemas.microsoft.com/office/drawing/2014/main" id="{822F5E9E-E535-DC80-FEE8-B38B09C890E7}"/>
              </a:ext>
            </a:extLst>
          </p:cNvPr>
          <p:cNvPicPr>
            <a:picLocks noChangeAspect="1"/>
          </p:cNvPicPr>
          <p:nvPr/>
        </p:nvPicPr>
        <p:blipFill>
          <a:blip r:embed="rId2"/>
          <a:stretch>
            <a:fillRect/>
          </a:stretch>
        </p:blipFill>
        <p:spPr>
          <a:xfrm>
            <a:off x="-5397" y="97790"/>
            <a:ext cx="12212955" cy="2405380"/>
          </a:xfrm>
          <a:prstGeom prst="rect">
            <a:avLst/>
          </a:prstGeom>
        </p:spPr>
      </p:pic>
      <mc:AlternateContent xmlns:mc="http://schemas.openxmlformats.org/markup-compatibility/2006" xmlns:p14="http://schemas.microsoft.com/office/powerpoint/2010/main">
        <mc:Choice Requires="p14">
          <p:contentPart p14:bwMode="auto" r:id="rId3">
            <p14:nvContentPartPr>
              <p14:cNvPr id="11" name="Ink 10">
                <a:extLst>
                  <a:ext uri="{FF2B5EF4-FFF2-40B4-BE49-F238E27FC236}">
                    <a16:creationId xmlns:a16="http://schemas.microsoft.com/office/drawing/2014/main" id="{FD742C55-C304-EB6E-136A-E41241A94867}"/>
                  </a:ext>
                </a:extLst>
              </p14:cNvPr>
              <p14:cNvContentPartPr/>
              <p14:nvPr/>
            </p14:nvContentPartPr>
            <p14:xfrm>
              <a:off x="9113520" y="1533241"/>
              <a:ext cx="248112" cy="158357"/>
            </p14:xfrm>
          </p:contentPart>
        </mc:Choice>
        <mc:Fallback xmlns="">
          <p:pic>
            <p:nvPicPr>
              <p:cNvPr id="11" name="Ink 10">
                <a:extLst>
                  <a:ext uri="{FF2B5EF4-FFF2-40B4-BE49-F238E27FC236}">
                    <a16:creationId xmlns:a16="http://schemas.microsoft.com/office/drawing/2014/main" id="{FD742C55-C304-EB6E-136A-E41241A94867}"/>
                  </a:ext>
                </a:extLst>
              </p:cNvPr>
              <p:cNvPicPr/>
              <p:nvPr/>
            </p:nvPicPr>
            <p:blipFill>
              <a:blip r:embed="rId4"/>
              <a:stretch>
                <a:fillRect/>
              </a:stretch>
            </p:blipFill>
            <p:spPr>
              <a:xfrm>
                <a:off x="9095541" y="1515287"/>
                <a:ext cx="283711" cy="193907"/>
              </a:xfrm>
              <a:prstGeom prst="rect">
                <a:avLst/>
              </a:prstGeom>
            </p:spPr>
          </p:pic>
        </mc:Fallback>
      </mc:AlternateContent>
      <p:sp>
        <p:nvSpPr>
          <p:cNvPr id="26" name="Rectangle 25">
            <a:extLst>
              <a:ext uri="{FF2B5EF4-FFF2-40B4-BE49-F238E27FC236}">
                <a16:creationId xmlns:a16="http://schemas.microsoft.com/office/drawing/2014/main" id="{36E6FEC8-170C-492C-84E0-54394629D1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27">
            <a:extLst>
              <a:ext uri="{FF2B5EF4-FFF2-40B4-BE49-F238E27FC236}">
                <a16:creationId xmlns:a16="http://schemas.microsoft.com/office/drawing/2014/main" id="{DEE940A1-B9E0-4C5D-A55E-B19742379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0" name="Straight Connector 29">
            <a:extLst>
              <a:ext uri="{FF2B5EF4-FFF2-40B4-BE49-F238E27FC236}">
                <a16:creationId xmlns:a16="http://schemas.microsoft.com/office/drawing/2014/main" id="{81C8E47B-A563-4B44-A9B0-9316605C2E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54BFABF9-7D43-458F-B85F-04FF279AC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89DDCF5-3340-F070-93ED-499388F09FAD}"/>
              </a:ext>
            </a:extLst>
          </p:cNvPr>
          <p:cNvSpPr>
            <a:spLocks noGrp="1"/>
          </p:cNvSpPr>
          <p:nvPr>
            <p:ph type="title"/>
          </p:nvPr>
        </p:nvSpPr>
        <p:spPr>
          <a:xfrm>
            <a:off x="384477" y="5405120"/>
            <a:ext cx="10535920" cy="1341120"/>
          </a:xfrm>
        </p:spPr>
        <p:txBody>
          <a:bodyPr vert="horz" lIns="91440" tIns="45720" rIns="91440" bIns="45720" rtlCol="0" anchor="b">
            <a:normAutofit fontScale="90000"/>
          </a:bodyPr>
          <a:lstStyle/>
          <a:p>
            <a:r>
              <a:rPr lang="en-US" sz="3600">
                <a:solidFill>
                  <a:srgbClr val="FFFFFF"/>
                </a:solidFill>
                <a:cs typeface="Calibri Light"/>
              </a:rPr>
              <a:t>Select source to "Deploy From Branch"</a:t>
            </a:r>
            <a:br>
              <a:rPr lang="en-US" sz="3600">
                <a:solidFill>
                  <a:srgbClr val="FFFFFF"/>
                </a:solidFill>
                <a:cs typeface="Calibri Light"/>
              </a:rPr>
            </a:br>
            <a:r>
              <a:rPr lang="en-US" sz="3600">
                <a:solidFill>
                  <a:srgbClr val="FFFFFF"/>
                </a:solidFill>
                <a:cs typeface="Calibri Light"/>
              </a:rPr>
              <a:t>Select main branch </a:t>
            </a:r>
            <a:br>
              <a:rPr lang="en-US" sz="3600">
                <a:solidFill>
                  <a:srgbClr val="FFFFFF"/>
                </a:solidFill>
                <a:cs typeface="Calibri Light"/>
              </a:rPr>
            </a:br>
            <a:r>
              <a:rPr lang="en-US" sz="3600">
                <a:solidFill>
                  <a:srgbClr val="FFFFFF"/>
                </a:solidFill>
                <a:cs typeface="Calibri Light"/>
              </a:rPr>
              <a:t>and click save</a:t>
            </a:r>
            <a:endParaRPr lang="en-US">
              <a:cs typeface="Calibri Light" panose="020F0302020204030204"/>
            </a:endParaRPr>
          </a:p>
        </p:txBody>
      </p:sp>
      <p:sp>
        <p:nvSpPr>
          <p:cNvPr id="34" name="Rectangle 33">
            <a:extLst>
              <a:ext uri="{FF2B5EF4-FFF2-40B4-BE49-F238E27FC236}">
                <a16:creationId xmlns:a16="http://schemas.microsoft.com/office/drawing/2014/main" id="{72E64342-BCC2-4FB3-B9DC-14B19B5D7E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xmlns:p14="http://schemas.microsoft.com/office/powerpoint/2010/main">
        <mc:Choice Requires="p14">
          <p:contentPart p14:bwMode="auto" r:id="rId5">
            <p14:nvContentPartPr>
              <p14:cNvPr id="10" name="Ink 9">
                <a:extLst>
                  <a:ext uri="{FF2B5EF4-FFF2-40B4-BE49-F238E27FC236}">
                    <a16:creationId xmlns:a16="http://schemas.microsoft.com/office/drawing/2014/main" id="{817A1D33-38F8-432E-9A9D-28FEFA7105CD}"/>
                  </a:ext>
                </a:extLst>
              </p14:cNvPr>
              <p14:cNvContentPartPr/>
              <p14:nvPr/>
            </p14:nvContentPartPr>
            <p14:xfrm>
              <a:off x="9225279" y="1756808"/>
              <a:ext cx="18585" cy="163431"/>
            </p14:xfrm>
          </p:contentPart>
        </mc:Choice>
        <mc:Fallback xmlns="">
          <p:pic>
            <p:nvPicPr>
              <p:cNvPr id="10" name="Ink 9">
                <a:extLst>
                  <a:ext uri="{FF2B5EF4-FFF2-40B4-BE49-F238E27FC236}">
                    <a16:creationId xmlns:a16="http://schemas.microsoft.com/office/drawing/2014/main" id="{817A1D33-38F8-432E-9A9D-28FEFA7105CD}"/>
                  </a:ext>
                </a:extLst>
              </p:cNvPr>
              <p:cNvPicPr/>
              <p:nvPr/>
            </p:nvPicPr>
            <p:blipFill>
              <a:blip r:embed="rId6"/>
              <a:stretch>
                <a:fillRect/>
              </a:stretch>
            </p:blipFill>
            <p:spPr>
              <a:xfrm>
                <a:off x="9207409" y="1738849"/>
                <a:ext cx="53968" cy="198991"/>
              </a:xfrm>
              <a:prstGeom prst="rect">
                <a:avLst/>
              </a:prstGeom>
            </p:spPr>
          </p:pic>
        </mc:Fallback>
      </mc:AlternateContent>
    </p:spTree>
    <p:extLst>
      <p:ext uri="{BB962C8B-B14F-4D97-AF65-F5344CB8AC3E}">
        <p14:creationId xmlns:p14="http://schemas.microsoft.com/office/powerpoint/2010/main" val="7288185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36E6FEC8-170C-492C-84E0-54394629D1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27">
            <a:extLst>
              <a:ext uri="{FF2B5EF4-FFF2-40B4-BE49-F238E27FC236}">
                <a16:creationId xmlns:a16="http://schemas.microsoft.com/office/drawing/2014/main" id="{DEE940A1-B9E0-4C5D-A55E-B19742379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0" name="Straight Connector 29">
            <a:extLst>
              <a:ext uri="{FF2B5EF4-FFF2-40B4-BE49-F238E27FC236}">
                <a16:creationId xmlns:a16="http://schemas.microsoft.com/office/drawing/2014/main" id="{81C8E47B-A563-4B44-A9B0-9316605C2E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54BFABF9-7D43-458F-B85F-04FF279AC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89DDCF5-3340-F070-93ED-499388F09FAD}"/>
              </a:ext>
            </a:extLst>
          </p:cNvPr>
          <p:cNvSpPr>
            <a:spLocks noGrp="1"/>
          </p:cNvSpPr>
          <p:nvPr>
            <p:ph type="title"/>
          </p:nvPr>
        </p:nvSpPr>
        <p:spPr>
          <a:xfrm>
            <a:off x="384477" y="5405120"/>
            <a:ext cx="10535920" cy="1341120"/>
          </a:xfrm>
        </p:spPr>
        <p:txBody>
          <a:bodyPr vert="horz" lIns="91440" tIns="45720" rIns="91440" bIns="45720" rtlCol="0" anchor="b">
            <a:normAutofit/>
          </a:bodyPr>
          <a:lstStyle/>
          <a:p>
            <a:r>
              <a:rPr lang="en-US" sz="3600">
                <a:cs typeface="Calibri Light" panose="020F0302020204030204"/>
              </a:rPr>
              <a:t>Deployed </a:t>
            </a:r>
          </a:p>
        </p:txBody>
      </p:sp>
      <p:sp>
        <p:nvSpPr>
          <p:cNvPr id="34" name="Rectangle 33">
            <a:extLst>
              <a:ext uri="{FF2B5EF4-FFF2-40B4-BE49-F238E27FC236}">
                <a16:creationId xmlns:a16="http://schemas.microsoft.com/office/drawing/2014/main" id="{72E64342-BCC2-4FB3-B9DC-14B19B5D7E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C96A87C4-4139-8F0F-3E61-26BFB88EA142}"/>
                  </a:ext>
                </a:extLst>
              </p14:cNvPr>
              <p14:cNvContentPartPr/>
              <p14:nvPr/>
            </p14:nvContentPartPr>
            <p14:xfrm>
              <a:off x="1600554" y="2742784"/>
              <a:ext cx="1095020" cy="105080"/>
            </p14:xfrm>
          </p:contentPart>
        </mc:Choice>
        <mc:Fallback xmlns="">
          <p:pic>
            <p:nvPicPr>
              <p:cNvPr id="8" name="Ink 7">
                <a:extLst>
                  <a:ext uri="{FF2B5EF4-FFF2-40B4-BE49-F238E27FC236}">
                    <a16:creationId xmlns:a16="http://schemas.microsoft.com/office/drawing/2014/main" id="{C96A87C4-4139-8F0F-3E61-26BFB88EA142}"/>
                  </a:ext>
                </a:extLst>
              </p:cNvPr>
              <p:cNvPicPr/>
              <p:nvPr/>
            </p:nvPicPr>
            <p:blipFill>
              <a:blip r:embed="rId3"/>
              <a:stretch>
                <a:fillRect/>
              </a:stretch>
            </p:blipFill>
            <p:spPr>
              <a:xfrm>
                <a:off x="1591558" y="2733818"/>
                <a:ext cx="1112653" cy="122653"/>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8D6D0C98-8517-F9FA-A5D5-759E08034183}"/>
                  </a:ext>
                </a:extLst>
              </p14:cNvPr>
              <p14:cNvContentPartPr/>
              <p14:nvPr/>
            </p14:nvContentPartPr>
            <p14:xfrm>
              <a:off x="1399445" y="2676524"/>
              <a:ext cx="258616" cy="265061"/>
            </p14:xfrm>
          </p:contentPart>
        </mc:Choice>
        <mc:Fallback xmlns="">
          <p:pic>
            <p:nvPicPr>
              <p:cNvPr id="9" name="Ink 8">
                <a:extLst>
                  <a:ext uri="{FF2B5EF4-FFF2-40B4-BE49-F238E27FC236}">
                    <a16:creationId xmlns:a16="http://schemas.microsoft.com/office/drawing/2014/main" id="{8D6D0C98-8517-F9FA-A5D5-759E08034183}"/>
                  </a:ext>
                </a:extLst>
              </p:cNvPr>
              <p:cNvPicPr/>
              <p:nvPr/>
            </p:nvPicPr>
            <p:blipFill>
              <a:blip r:embed="rId5"/>
              <a:stretch>
                <a:fillRect/>
              </a:stretch>
            </p:blipFill>
            <p:spPr>
              <a:xfrm>
                <a:off x="1390453" y="2667533"/>
                <a:ext cx="276241" cy="282684"/>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56D55355-6E67-5D67-B681-9A94B869AC31}"/>
                  </a:ext>
                </a:extLst>
              </p14:cNvPr>
              <p14:cNvContentPartPr/>
              <p14:nvPr/>
            </p14:nvContentPartPr>
            <p14:xfrm>
              <a:off x="5320612" y="1249680"/>
              <a:ext cx="206427" cy="118196"/>
            </p14:xfrm>
          </p:contentPart>
        </mc:Choice>
        <mc:Fallback xmlns="">
          <p:pic>
            <p:nvPicPr>
              <p:cNvPr id="5" name="Ink 4">
                <a:extLst>
                  <a:ext uri="{FF2B5EF4-FFF2-40B4-BE49-F238E27FC236}">
                    <a16:creationId xmlns:a16="http://schemas.microsoft.com/office/drawing/2014/main" id="{56D55355-6E67-5D67-B681-9A94B869AC31}"/>
                  </a:ext>
                </a:extLst>
              </p:cNvPr>
              <p:cNvPicPr/>
              <p:nvPr/>
            </p:nvPicPr>
            <p:blipFill>
              <a:blip r:embed="rId7"/>
              <a:stretch>
                <a:fillRect/>
              </a:stretch>
            </p:blipFill>
            <p:spPr>
              <a:xfrm>
                <a:off x="5302662" y="1231717"/>
                <a:ext cx="241968" cy="153763"/>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E22536E3-775F-D225-C514-F45E4C280796}"/>
                  </a:ext>
                </a:extLst>
              </p14:cNvPr>
              <p14:cNvContentPartPr/>
              <p14:nvPr/>
            </p14:nvContentPartPr>
            <p14:xfrm>
              <a:off x="5211644" y="1270000"/>
              <a:ext cx="172284" cy="191224"/>
            </p14:xfrm>
          </p:contentPart>
        </mc:Choice>
        <mc:Fallback xmlns="">
          <p:pic>
            <p:nvPicPr>
              <p:cNvPr id="6" name="Ink 5">
                <a:extLst>
                  <a:ext uri="{FF2B5EF4-FFF2-40B4-BE49-F238E27FC236}">
                    <a16:creationId xmlns:a16="http://schemas.microsoft.com/office/drawing/2014/main" id="{E22536E3-775F-D225-C514-F45E4C280796}"/>
                  </a:ext>
                </a:extLst>
              </p:cNvPr>
              <p:cNvPicPr/>
              <p:nvPr/>
            </p:nvPicPr>
            <p:blipFill>
              <a:blip r:embed="rId9"/>
              <a:stretch>
                <a:fillRect/>
              </a:stretch>
            </p:blipFill>
            <p:spPr>
              <a:xfrm>
                <a:off x="5193698" y="1252062"/>
                <a:ext cx="207818" cy="226742"/>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817A1D33-38F8-432E-9A9D-28FEFA7105CD}"/>
                  </a:ext>
                </a:extLst>
              </p14:cNvPr>
              <p14:cNvContentPartPr/>
              <p14:nvPr/>
            </p14:nvContentPartPr>
            <p14:xfrm>
              <a:off x="3840479" y="2468008"/>
              <a:ext cx="18585" cy="163431"/>
            </p14:xfrm>
          </p:contentPart>
        </mc:Choice>
        <mc:Fallback xmlns="">
          <p:pic>
            <p:nvPicPr>
              <p:cNvPr id="10" name="Ink 9">
                <a:extLst>
                  <a:ext uri="{FF2B5EF4-FFF2-40B4-BE49-F238E27FC236}">
                    <a16:creationId xmlns:a16="http://schemas.microsoft.com/office/drawing/2014/main" id="{817A1D33-38F8-432E-9A9D-28FEFA7105CD}"/>
                  </a:ext>
                </a:extLst>
              </p:cNvPr>
              <p:cNvPicPr/>
              <p:nvPr/>
            </p:nvPicPr>
            <p:blipFill>
              <a:blip r:embed="rId11"/>
              <a:stretch>
                <a:fillRect/>
              </a:stretch>
            </p:blipFill>
            <p:spPr>
              <a:xfrm>
                <a:off x="3822609" y="2450049"/>
                <a:ext cx="53968" cy="198991"/>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FD742C55-C304-EB6E-136A-E41241A94867}"/>
                  </a:ext>
                </a:extLst>
              </p14:cNvPr>
              <p14:cNvContentPartPr/>
              <p14:nvPr/>
            </p14:nvContentPartPr>
            <p14:xfrm>
              <a:off x="3738880" y="2356201"/>
              <a:ext cx="248112" cy="158357"/>
            </p14:xfrm>
          </p:contentPart>
        </mc:Choice>
        <mc:Fallback xmlns="">
          <p:pic>
            <p:nvPicPr>
              <p:cNvPr id="11" name="Ink 10">
                <a:extLst>
                  <a:ext uri="{FF2B5EF4-FFF2-40B4-BE49-F238E27FC236}">
                    <a16:creationId xmlns:a16="http://schemas.microsoft.com/office/drawing/2014/main" id="{FD742C55-C304-EB6E-136A-E41241A94867}"/>
                  </a:ext>
                </a:extLst>
              </p:cNvPr>
              <p:cNvPicPr/>
              <p:nvPr/>
            </p:nvPicPr>
            <p:blipFill>
              <a:blip r:embed="rId13"/>
              <a:stretch>
                <a:fillRect/>
              </a:stretch>
            </p:blipFill>
            <p:spPr>
              <a:xfrm>
                <a:off x="3720901" y="2338247"/>
                <a:ext cx="283711" cy="193907"/>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2" name="Ink 11">
                <a:extLst>
                  <a:ext uri="{FF2B5EF4-FFF2-40B4-BE49-F238E27FC236}">
                    <a16:creationId xmlns:a16="http://schemas.microsoft.com/office/drawing/2014/main" id="{65D9B14D-36BF-4C18-C41B-431A92AF721F}"/>
                  </a:ext>
                </a:extLst>
              </p14:cNvPr>
              <p14:cNvContentPartPr/>
              <p14:nvPr/>
            </p14:nvContentPartPr>
            <p14:xfrm>
              <a:off x="5972994" y="2277596"/>
              <a:ext cx="377005" cy="89683"/>
            </p14:xfrm>
          </p:contentPart>
        </mc:Choice>
        <mc:Fallback xmlns="">
          <p:pic>
            <p:nvPicPr>
              <p:cNvPr id="12" name="Ink 11">
                <a:extLst>
                  <a:ext uri="{FF2B5EF4-FFF2-40B4-BE49-F238E27FC236}">
                    <a16:creationId xmlns:a16="http://schemas.microsoft.com/office/drawing/2014/main" id="{65D9B14D-36BF-4C18-C41B-431A92AF721F}"/>
                  </a:ext>
                </a:extLst>
              </p:cNvPr>
              <p:cNvPicPr/>
              <p:nvPr/>
            </p:nvPicPr>
            <p:blipFill>
              <a:blip r:embed="rId15"/>
              <a:stretch>
                <a:fillRect/>
              </a:stretch>
            </p:blipFill>
            <p:spPr>
              <a:xfrm>
                <a:off x="5955007" y="2259659"/>
                <a:ext cx="412619" cy="125197"/>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3" name="Ink 12">
                <a:extLst>
                  <a:ext uri="{FF2B5EF4-FFF2-40B4-BE49-F238E27FC236}">
                    <a16:creationId xmlns:a16="http://schemas.microsoft.com/office/drawing/2014/main" id="{356D7FB3-50A6-25A4-7FD2-9C4A92813BCF}"/>
                  </a:ext>
                </a:extLst>
              </p14:cNvPr>
              <p14:cNvContentPartPr/>
              <p14:nvPr/>
            </p14:nvContentPartPr>
            <p14:xfrm>
              <a:off x="5869305" y="2194559"/>
              <a:ext cx="104774" cy="128147"/>
            </p14:xfrm>
          </p:contentPart>
        </mc:Choice>
        <mc:Fallback xmlns="">
          <p:pic>
            <p:nvPicPr>
              <p:cNvPr id="13" name="Ink 12">
                <a:extLst>
                  <a:ext uri="{FF2B5EF4-FFF2-40B4-BE49-F238E27FC236}">
                    <a16:creationId xmlns:a16="http://schemas.microsoft.com/office/drawing/2014/main" id="{356D7FB3-50A6-25A4-7FD2-9C4A92813BCF}"/>
                  </a:ext>
                </a:extLst>
              </p:cNvPr>
              <p:cNvPicPr/>
              <p:nvPr/>
            </p:nvPicPr>
            <p:blipFill>
              <a:blip r:embed="rId17"/>
              <a:stretch>
                <a:fillRect/>
              </a:stretch>
            </p:blipFill>
            <p:spPr>
              <a:xfrm>
                <a:off x="5851364" y="2176611"/>
                <a:ext cx="140297" cy="163684"/>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 name="Ink 2">
                <a:extLst>
                  <a:ext uri="{FF2B5EF4-FFF2-40B4-BE49-F238E27FC236}">
                    <a16:creationId xmlns:a16="http://schemas.microsoft.com/office/drawing/2014/main" id="{89DA9884-B04D-349B-3440-FD41EB97C836}"/>
                  </a:ext>
                </a:extLst>
              </p14:cNvPr>
              <p14:cNvContentPartPr/>
              <p14:nvPr/>
            </p14:nvContentPartPr>
            <p14:xfrm>
              <a:off x="2641600" y="2661920"/>
              <a:ext cx="10160" cy="10160"/>
            </p14:xfrm>
          </p:contentPart>
        </mc:Choice>
        <mc:Fallback xmlns="">
          <p:pic>
            <p:nvPicPr>
              <p:cNvPr id="3" name="Ink 2">
                <a:extLst>
                  <a:ext uri="{FF2B5EF4-FFF2-40B4-BE49-F238E27FC236}">
                    <a16:creationId xmlns:a16="http://schemas.microsoft.com/office/drawing/2014/main" id="{89DA9884-B04D-349B-3440-FD41EB97C836}"/>
                  </a:ext>
                </a:extLst>
              </p:cNvPr>
              <p:cNvPicPr/>
              <p:nvPr/>
            </p:nvPicPr>
            <p:blipFill>
              <a:blip r:embed="rId19"/>
              <a:stretch>
                <a:fillRect/>
              </a:stretch>
            </p:blipFill>
            <p:spPr>
              <a:xfrm>
                <a:off x="2133600" y="2153920"/>
                <a:ext cx="1016000" cy="1016000"/>
              </a:xfrm>
              <a:prstGeom prst="rect">
                <a:avLst/>
              </a:prstGeom>
            </p:spPr>
          </p:pic>
        </mc:Fallback>
      </mc:AlternateContent>
      <p:pic>
        <p:nvPicPr>
          <p:cNvPr id="14" name="Picture 13" descr="A screenshot of a computer&#10;&#10;Description automatically generated">
            <a:extLst>
              <a:ext uri="{FF2B5EF4-FFF2-40B4-BE49-F238E27FC236}">
                <a16:creationId xmlns:a16="http://schemas.microsoft.com/office/drawing/2014/main" id="{A987D881-CDDE-ED6C-4847-5E7878806EEF}"/>
              </a:ext>
            </a:extLst>
          </p:cNvPr>
          <p:cNvPicPr>
            <a:picLocks noChangeAspect="1"/>
          </p:cNvPicPr>
          <p:nvPr/>
        </p:nvPicPr>
        <p:blipFill>
          <a:blip r:embed="rId20"/>
          <a:stretch>
            <a:fillRect/>
          </a:stretch>
        </p:blipFill>
        <p:spPr>
          <a:xfrm>
            <a:off x="0" y="-42749"/>
            <a:ext cx="12192000" cy="5582058"/>
          </a:xfrm>
          <a:prstGeom prst="rect">
            <a:avLst/>
          </a:prstGeom>
        </p:spPr>
      </p:pic>
      <mc:AlternateContent xmlns:mc="http://schemas.openxmlformats.org/markup-compatibility/2006" xmlns:p14="http://schemas.microsoft.com/office/powerpoint/2010/main">
        <mc:Choice Requires="p14">
          <p:contentPart p14:bwMode="auto" r:id="rId21">
            <p14:nvContentPartPr>
              <p14:cNvPr id="15" name="Ink 14">
                <a:extLst>
                  <a:ext uri="{FF2B5EF4-FFF2-40B4-BE49-F238E27FC236}">
                    <a16:creationId xmlns:a16="http://schemas.microsoft.com/office/drawing/2014/main" id="{A5959D7A-E30A-A363-6455-E6897DE73069}"/>
                  </a:ext>
                </a:extLst>
              </p14:cNvPr>
              <p14:cNvContentPartPr/>
              <p14:nvPr/>
            </p14:nvContentPartPr>
            <p14:xfrm>
              <a:off x="1513839" y="426277"/>
              <a:ext cx="1290435" cy="61402"/>
            </p14:xfrm>
          </p:contentPart>
        </mc:Choice>
        <mc:Fallback xmlns="">
          <p:pic>
            <p:nvPicPr>
              <p:cNvPr id="15" name="Ink 14">
                <a:extLst>
                  <a:ext uri="{FF2B5EF4-FFF2-40B4-BE49-F238E27FC236}">
                    <a16:creationId xmlns:a16="http://schemas.microsoft.com/office/drawing/2014/main" id="{A5959D7A-E30A-A363-6455-E6897DE73069}"/>
                  </a:ext>
                </a:extLst>
              </p:cNvPr>
              <p:cNvPicPr/>
              <p:nvPr/>
            </p:nvPicPr>
            <p:blipFill>
              <a:blip r:embed="rId22"/>
              <a:stretch>
                <a:fillRect/>
              </a:stretch>
            </p:blipFill>
            <p:spPr>
              <a:xfrm>
                <a:off x="1495841" y="408428"/>
                <a:ext cx="1326070" cy="96744"/>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6" name="Ink 15">
                <a:extLst>
                  <a:ext uri="{FF2B5EF4-FFF2-40B4-BE49-F238E27FC236}">
                    <a16:creationId xmlns:a16="http://schemas.microsoft.com/office/drawing/2014/main" id="{1D8D84FF-5247-E3C0-1501-52ED5AE61527}"/>
                  </a:ext>
                </a:extLst>
              </p14:cNvPr>
              <p14:cNvContentPartPr/>
              <p14:nvPr/>
            </p14:nvContentPartPr>
            <p14:xfrm>
              <a:off x="2072639" y="457200"/>
              <a:ext cx="836747" cy="539758"/>
            </p14:xfrm>
          </p:contentPart>
        </mc:Choice>
        <mc:Fallback xmlns="">
          <p:pic>
            <p:nvPicPr>
              <p:cNvPr id="16" name="Ink 15">
                <a:extLst>
                  <a:ext uri="{FF2B5EF4-FFF2-40B4-BE49-F238E27FC236}">
                    <a16:creationId xmlns:a16="http://schemas.microsoft.com/office/drawing/2014/main" id="{1D8D84FF-5247-E3C0-1501-52ED5AE61527}"/>
                  </a:ext>
                </a:extLst>
              </p:cNvPr>
              <p:cNvPicPr/>
              <p:nvPr/>
            </p:nvPicPr>
            <p:blipFill>
              <a:blip r:embed="rId24"/>
              <a:stretch>
                <a:fillRect/>
              </a:stretch>
            </p:blipFill>
            <p:spPr>
              <a:xfrm>
                <a:off x="2054644" y="439208"/>
                <a:ext cx="872376" cy="575382"/>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7" name="Ink 16">
                <a:extLst>
                  <a:ext uri="{FF2B5EF4-FFF2-40B4-BE49-F238E27FC236}">
                    <a16:creationId xmlns:a16="http://schemas.microsoft.com/office/drawing/2014/main" id="{15C366CA-49F6-7F4E-4EF9-23A00B76A5AE}"/>
                  </a:ext>
                </a:extLst>
              </p14:cNvPr>
              <p14:cNvContentPartPr/>
              <p14:nvPr/>
            </p14:nvContentPartPr>
            <p14:xfrm>
              <a:off x="2837472" y="883919"/>
              <a:ext cx="239526" cy="361091"/>
            </p14:xfrm>
          </p:contentPart>
        </mc:Choice>
        <mc:Fallback xmlns="">
          <p:pic>
            <p:nvPicPr>
              <p:cNvPr id="17" name="Ink 16">
                <a:extLst>
                  <a:ext uri="{FF2B5EF4-FFF2-40B4-BE49-F238E27FC236}">
                    <a16:creationId xmlns:a16="http://schemas.microsoft.com/office/drawing/2014/main" id="{15C366CA-49F6-7F4E-4EF9-23A00B76A5AE}"/>
                  </a:ext>
                </a:extLst>
              </p:cNvPr>
              <p:cNvPicPr/>
              <p:nvPr/>
            </p:nvPicPr>
            <p:blipFill>
              <a:blip r:embed="rId26"/>
              <a:stretch>
                <a:fillRect/>
              </a:stretch>
            </p:blipFill>
            <p:spPr>
              <a:xfrm>
                <a:off x="2819490" y="865936"/>
                <a:ext cx="275131" cy="396697"/>
              </a:xfrm>
              <a:prstGeom prst="rect">
                <a:avLst/>
              </a:prstGeom>
            </p:spPr>
          </p:pic>
        </mc:Fallback>
      </mc:AlternateContent>
      <p:sp>
        <p:nvSpPr>
          <p:cNvPr id="18" name="Rectangle: Rounded Corners 17">
            <a:extLst>
              <a:ext uri="{FF2B5EF4-FFF2-40B4-BE49-F238E27FC236}">
                <a16:creationId xmlns:a16="http://schemas.microsoft.com/office/drawing/2014/main" id="{6EEDE646-55BB-4307-0B65-FC77D1266C35}"/>
              </a:ext>
            </a:extLst>
          </p:cNvPr>
          <p:cNvSpPr/>
          <p:nvPr/>
        </p:nvSpPr>
        <p:spPr>
          <a:xfrm>
            <a:off x="3312160" y="762000"/>
            <a:ext cx="3129280" cy="1066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cs typeface="Calibri"/>
              </a:rPr>
              <a:t>Link to your website</a:t>
            </a:r>
            <a:endParaRPr lang="en-GB"/>
          </a:p>
        </p:txBody>
      </p:sp>
      <p:sp>
        <p:nvSpPr>
          <p:cNvPr id="7" name="Rectangle 6">
            <a:extLst>
              <a:ext uri="{FF2B5EF4-FFF2-40B4-BE49-F238E27FC236}">
                <a16:creationId xmlns:a16="http://schemas.microsoft.com/office/drawing/2014/main" id="{49F95E6B-786F-C41A-839E-01B6E0CF7FC6}"/>
              </a:ext>
            </a:extLst>
          </p:cNvPr>
          <p:cNvSpPr/>
          <p:nvPr/>
        </p:nvSpPr>
        <p:spPr>
          <a:xfrm>
            <a:off x="47625" y="657224"/>
            <a:ext cx="1409700" cy="542925"/>
          </a:xfrm>
          <a:prstGeom prst="rect">
            <a:avLst/>
          </a:prstGeom>
          <a:solidFill>
            <a:srgbClr val="FFFF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767635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F8777-7C34-447A-FAEB-BB0D121F582C}"/>
              </a:ext>
            </a:extLst>
          </p:cNvPr>
          <p:cNvSpPr>
            <a:spLocks noGrp="1"/>
          </p:cNvSpPr>
          <p:nvPr>
            <p:ph type="title"/>
          </p:nvPr>
        </p:nvSpPr>
        <p:spPr/>
        <p:txBody>
          <a:bodyPr/>
          <a:lstStyle/>
          <a:p>
            <a:r>
              <a:rPr lang="en-GB">
                <a:cs typeface="Calibri Light"/>
              </a:rPr>
              <a:t>Things to remember:</a:t>
            </a:r>
            <a:endParaRPr lang="en-GB"/>
          </a:p>
        </p:txBody>
      </p:sp>
      <p:sp>
        <p:nvSpPr>
          <p:cNvPr id="3" name="Content Placeholder 2">
            <a:extLst>
              <a:ext uri="{FF2B5EF4-FFF2-40B4-BE49-F238E27FC236}">
                <a16:creationId xmlns:a16="http://schemas.microsoft.com/office/drawing/2014/main" id="{BE50697E-769E-BB03-E521-A8D8A150A888}"/>
              </a:ext>
            </a:extLst>
          </p:cNvPr>
          <p:cNvSpPr>
            <a:spLocks noGrp="1"/>
          </p:cNvSpPr>
          <p:nvPr>
            <p:ph idx="1"/>
          </p:nvPr>
        </p:nvSpPr>
        <p:spPr/>
        <p:txBody>
          <a:bodyPr vert="horz" lIns="0" tIns="45720" rIns="0" bIns="45720" rtlCol="0" anchor="t">
            <a:normAutofit/>
          </a:bodyPr>
          <a:lstStyle/>
          <a:p>
            <a:pPr>
              <a:buFont typeface="Arial" panose="020F0502020204030204" pitchFamily="34" charset="0"/>
              <a:buChar char="•"/>
            </a:pPr>
            <a:r>
              <a:rPr lang="en-GB">
                <a:cs typeface="Calibri" panose="020F0502020204030204"/>
              </a:rPr>
              <a:t>You must make sure the repository is public </a:t>
            </a:r>
          </a:p>
          <a:p>
            <a:pPr>
              <a:buFont typeface="Arial" panose="020F0502020204030204" pitchFamily="34" charset="0"/>
              <a:buChar char="•"/>
            </a:pPr>
            <a:r>
              <a:rPr lang="en-GB">
                <a:cs typeface="Calibri" panose="020F0502020204030204"/>
              </a:rPr>
              <a:t>Eventually you may run into errors of git</a:t>
            </a:r>
          </a:p>
          <a:p>
            <a:pPr>
              <a:buFont typeface="Arial" panose="020F0502020204030204" pitchFamily="34" charset="0"/>
              <a:buChar char="•"/>
            </a:pPr>
            <a:r>
              <a:rPr lang="en-GB">
                <a:cs typeface="Calibri" panose="020F0502020204030204"/>
              </a:rPr>
              <a:t>When you make changes to your local website you need to push them to GitHub</a:t>
            </a:r>
          </a:p>
          <a:p>
            <a:pPr>
              <a:buFont typeface="Arial" panose="020F0502020204030204" pitchFamily="34" charset="0"/>
              <a:buChar char="•"/>
            </a:pPr>
            <a:r>
              <a:rPr lang="en-GB" err="1">
                <a:cs typeface="Calibri" panose="020F0502020204030204"/>
              </a:rPr>
              <a:t>Eg</a:t>
            </a:r>
            <a:r>
              <a:rPr lang="en-GB">
                <a:cs typeface="Calibri" panose="020F0502020204030204"/>
              </a:rPr>
              <a:t> : when you publish this and then try to make changes to the file and push it </a:t>
            </a:r>
            <a:r>
              <a:rPr lang="en-GB" err="1">
                <a:cs typeface="Calibri" panose="020F0502020204030204"/>
              </a:rPr>
              <a:t>it</a:t>
            </a:r>
            <a:r>
              <a:rPr lang="en-GB">
                <a:cs typeface="Calibri" panose="020F0502020204030204"/>
              </a:rPr>
              <a:t> might not work </a:t>
            </a:r>
          </a:p>
          <a:p>
            <a:pPr>
              <a:buFont typeface="Arial" panose="020F0502020204030204" pitchFamily="34" charset="0"/>
              <a:buChar char="•"/>
            </a:pPr>
            <a:r>
              <a:rPr lang="en-GB">
                <a:cs typeface="Calibri" panose="020F0502020204030204"/>
              </a:rPr>
              <a:t>For that you need to use </a:t>
            </a:r>
          </a:p>
          <a:p>
            <a:pPr>
              <a:buFont typeface="Arial" panose="020F0502020204030204" pitchFamily="34" charset="0"/>
              <a:buChar char="•"/>
            </a:pPr>
            <a:r>
              <a:rPr lang="en-GB">
                <a:cs typeface="Calibri" panose="020F0502020204030204"/>
              </a:rPr>
              <a:t>"git fetch origin main"</a:t>
            </a:r>
          </a:p>
          <a:p>
            <a:pPr>
              <a:buFont typeface="Arial" panose="020F0502020204030204" pitchFamily="34" charset="0"/>
              <a:buChar char="•"/>
            </a:pPr>
            <a:r>
              <a:rPr lang="en-GB">
                <a:cs typeface="Calibri" panose="020F0502020204030204"/>
              </a:rPr>
              <a:t>"git pull origin main"</a:t>
            </a:r>
          </a:p>
          <a:p>
            <a:pPr>
              <a:buFont typeface="Arial" panose="020F0502020204030204" pitchFamily="34" charset="0"/>
              <a:buChar char="•"/>
            </a:pPr>
            <a:r>
              <a:rPr lang="en-GB">
                <a:cs typeface="Calibri" panose="020F0502020204030204"/>
              </a:rPr>
              <a:t>And then "git push origin main"</a:t>
            </a:r>
          </a:p>
          <a:p>
            <a:pPr>
              <a:buFont typeface="Arial" panose="020F0502020204030204" pitchFamily="34" charset="0"/>
              <a:buChar char="•"/>
            </a:pPr>
            <a:endParaRPr lang="en-GB">
              <a:cs typeface="Calibri" panose="020F0502020204030204"/>
            </a:endParaRPr>
          </a:p>
        </p:txBody>
      </p:sp>
    </p:spTree>
    <p:extLst>
      <p:ext uri="{BB962C8B-B14F-4D97-AF65-F5344CB8AC3E}">
        <p14:creationId xmlns:p14="http://schemas.microsoft.com/office/powerpoint/2010/main" val="4277959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90C1F-46FD-4F2D-BF56-8C745D344010}"/>
              </a:ext>
            </a:extLst>
          </p:cNvPr>
          <p:cNvSpPr>
            <a:spLocks noGrp="1"/>
          </p:cNvSpPr>
          <p:nvPr>
            <p:ph type="title"/>
          </p:nvPr>
        </p:nvSpPr>
        <p:spPr/>
        <p:txBody>
          <a:bodyPr/>
          <a:lstStyle/>
          <a:p>
            <a:r>
              <a:rPr lang="en-GB">
                <a:cs typeface="Calibri Light"/>
              </a:rPr>
              <a:t>What is Git:</a:t>
            </a:r>
            <a:endParaRPr lang="en-GB"/>
          </a:p>
        </p:txBody>
      </p:sp>
      <p:sp>
        <p:nvSpPr>
          <p:cNvPr id="3" name="Content Placeholder 2">
            <a:extLst>
              <a:ext uri="{FF2B5EF4-FFF2-40B4-BE49-F238E27FC236}">
                <a16:creationId xmlns:a16="http://schemas.microsoft.com/office/drawing/2014/main" id="{1EE3ED67-5C10-C65B-6C48-95EF7BFFE33E}"/>
              </a:ext>
            </a:extLst>
          </p:cNvPr>
          <p:cNvSpPr>
            <a:spLocks noGrp="1"/>
          </p:cNvSpPr>
          <p:nvPr>
            <p:ph idx="1"/>
          </p:nvPr>
        </p:nvSpPr>
        <p:spPr>
          <a:xfrm>
            <a:off x="1097280" y="1873612"/>
            <a:ext cx="10058400" cy="3995482"/>
          </a:xfrm>
        </p:spPr>
        <p:txBody>
          <a:bodyPr vert="horz" lIns="0" tIns="45720" rIns="0" bIns="45720" rtlCol="0" anchor="t">
            <a:normAutofit lnSpcReduction="10000"/>
          </a:bodyPr>
          <a:lstStyle/>
          <a:p>
            <a:pPr>
              <a:buFont typeface="Arial" panose="020F0502020204030204" pitchFamily="34" charset="0"/>
              <a:buChar char="•"/>
            </a:pPr>
            <a:r>
              <a:rPr lang="en-GB" sz="2400">
                <a:solidFill>
                  <a:srgbClr val="ECECEC"/>
                </a:solidFill>
                <a:ea typeface="+mn-lt"/>
                <a:cs typeface="+mn-lt"/>
              </a:rPr>
              <a:t>Git is a version control system that helps you keep track of changes made to files and collaborate with others on projects. It allows you to save different versions of your work, compare changes, and merge them together. Git is commonly used in software development to manage code, but it can also be used for other types of files such as documents or graphics.</a:t>
            </a:r>
            <a:endParaRPr lang="en-GB" sz="2400">
              <a:solidFill>
                <a:srgbClr val="FFFFFF"/>
              </a:solidFill>
              <a:ea typeface="+mn-lt"/>
              <a:cs typeface="+mn-lt"/>
            </a:endParaRPr>
          </a:p>
          <a:p>
            <a:pPr>
              <a:buFont typeface="Arial" panose="020F0502020204030204" pitchFamily="34" charset="0"/>
              <a:buChar char="•"/>
            </a:pPr>
            <a:endParaRPr lang="en-GB" sz="2400">
              <a:solidFill>
                <a:srgbClr val="ECECEC"/>
              </a:solidFill>
              <a:cs typeface="Calibri" panose="020F0502020204030204"/>
            </a:endParaRPr>
          </a:p>
          <a:p>
            <a:pPr>
              <a:buFont typeface="Arial" panose="020F0502020204030204" pitchFamily="34" charset="0"/>
              <a:buChar char="•"/>
            </a:pPr>
            <a:r>
              <a:rPr lang="en-GB" sz="2400">
                <a:solidFill>
                  <a:srgbClr val="ECECEC"/>
                </a:solidFill>
                <a:ea typeface="+mn-lt"/>
                <a:cs typeface="+mn-lt"/>
              </a:rPr>
              <a:t>Alright, imagine you're drawing a picture on a piece of paper with your friends. Git is like magic paper that remembers every picture you draw and every change you make to the picture. So, if you want to go back to an older picture or see who drew what, Git helps you do that. It's like having a super smart notebook for your drawings!</a:t>
            </a:r>
            <a:endParaRPr lang="en-GB" sz="2400">
              <a:solidFill>
                <a:srgbClr val="ECECEC"/>
              </a:solidFill>
              <a:cs typeface="Calibri" panose="020F0502020204030204"/>
            </a:endParaRPr>
          </a:p>
          <a:p>
            <a:pPr>
              <a:buFont typeface="Arial" panose="020F0502020204030204" pitchFamily="34" charset="0"/>
              <a:buChar char="•"/>
            </a:pPr>
            <a:endParaRPr lang="en-GB" sz="1100">
              <a:solidFill>
                <a:srgbClr val="ECECEC"/>
              </a:solidFill>
              <a:cs typeface="Calibri" panose="020F0502020204030204"/>
            </a:endParaRPr>
          </a:p>
        </p:txBody>
      </p:sp>
      <p:cxnSp>
        <p:nvCxnSpPr>
          <p:cNvPr id="4" name="Straight Arrow Connector 3">
            <a:extLst>
              <a:ext uri="{FF2B5EF4-FFF2-40B4-BE49-F238E27FC236}">
                <a16:creationId xmlns:a16="http://schemas.microsoft.com/office/drawing/2014/main" id="{8139D959-69F4-9DD1-9035-29906ADFFAF2}"/>
              </a:ext>
            </a:extLst>
          </p:cNvPr>
          <p:cNvCxnSpPr/>
          <p:nvPr/>
        </p:nvCxnSpPr>
        <p:spPr>
          <a:xfrm>
            <a:off x="1100626" y="3715214"/>
            <a:ext cx="10056663" cy="13011"/>
          </a:xfrm>
          <a:prstGeom prst="straightConnector1">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97718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F8777-7C34-447A-FAEB-BB0D121F582C}"/>
              </a:ext>
            </a:extLst>
          </p:cNvPr>
          <p:cNvSpPr>
            <a:spLocks noGrp="1"/>
          </p:cNvSpPr>
          <p:nvPr>
            <p:ph type="title"/>
          </p:nvPr>
        </p:nvSpPr>
        <p:spPr/>
        <p:txBody>
          <a:bodyPr/>
          <a:lstStyle/>
          <a:p>
            <a:r>
              <a:rPr lang="en-GB">
                <a:cs typeface="Calibri Light"/>
              </a:rPr>
              <a:t>References:</a:t>
            </a:r>
            <a:endParaRPr lang="en-GB"/>
          </a:p>
        </p:txBody>
      </p:sp>
      <p:sp>
        <p:nvSpPr>
          <p:cNvPr id="3" name="Content Placeholder 2">
            <a:extLst>
              <a:ext uri="{FF2B5EF4-FFF2-40B4-BE49-F238E27FC236}">
                <a16:creationId xmlns:a16="http://schemas.microsoft.com/office/drawing/2014/main" id="{BE50697E-769E-BB03-E521-A8D8A150A888}"/>
              </a:ext>
            </a:extLst>
          </p:cNvPr>
          <p:cNvSpPr>
            <a:spLocks noGrp="1"/>
          </p:cNvSpPr>
          <p:nvPr>
            <p:ph idx="1"/>
          </p:nvPr>
        </p:nvSpPr>
        <p:spPr/>
        <p:txBody>
          <a:bodyPr vert="horz" lIns="0" tIns="45720" rIns="0" bIns="45720" rtlCol="0" anchor="t">
            <a:normAutofit/>
          </a:bodyPr>
          <a:lstStyle/>
          <a:p>
            <a:pPr>
              <a:buFont typeface="Arial" panose="020F0502020204030204" pitchFamily="34" charset="0"/>
              <a:buChar char="•"/>
            </a:pPr>
            <a:r>
              <a:rPr lang="en-GB">
                <a:ea typeface="+mn-lt"/>
                <a:cs typeface="+mn-lt"/>
                <a:hlinkClick r:id="rId2"/>
              </a:rPr>
              <a:t>https://youtu.be/Ez8F0nW6S-w?si=C6FUz0leNhjWuVH9</a:t>
            </a:r>
            <a:endParaRPr lang="en-GB">
              <a:ea typeface="+mn-lt"/>
              <a:cs typeface="+mn-lt"/>
            </a:endParaRPr>
          </a:p>
          <a:p>
            <a:pPr>
              <a:buFont typeface="Arial" panose="020F0502020204030204" pitchFamily="34" charset="0"/>
              <a:buChar char="•"/>
            </a:pPr>
            <a:r>
              <a:rPr lang="en-GB">
                <a:cs typeface="Calibri" panose="020F0502020204030204"/>
              </a:rPr>
              <a:t>For any errors use ChatGPT it is more effective in solving  problems like these</a:t>
            </a:r>
          </a:p>
          <a:p>
            <a:pPr>
              <a:buFont typeface="Arial" panose="020F0502020204030204" pitchFamily="34" charset="0"/>
              <a:buChar char="•"/>
            </a:pPr>
            <a:r>
              <a:rPr lang="en-GB">
                <a:cs typeface="Calibri" panose="020F0502020204030204"/>
              </a:rPr>
              <a:t>There are other commands for version controlling like creating new </a:t>
            </a:r>
            <a:r>
              <a:rPr lang="en-GB" err="1">
                <a:cs typeface="Calibri" panose="020F0502020204030204"/>
              </a:rPr>
              <a:t>branchs</a:t>
            </a:r>
            <a:r>
              <a:rPr lang="en-GB">
                <a:cs typeface="Calibri" panose="020F0502020204030204"/>
              </a:rPr>
              <a:t> .etc </a:t>
            </a:r>
          </a:p>
          <a:p>
            <a:pPr>
              <a:buFont typeface="Arial" panose="020F0502020204030204" pitchFamily="34" charset="0"/>
              <a:buChar char="•"/>
            </a:pPr>
            <a:r>
              <a:rPr lang="en-GB">
                <a:cs typeface="Calibri" panose="020F0502020204030204"/>
              </a:rPr>
              <a:t>All are explained in above video.</a:t>
            </a:r>
          </a:p>
          <a:p>
            <a:pPr>
              <a:buFont typeface="Arial" panose="020F0502020204030204" pitchFamily="34" charset="0"/>
              <a:buChar char="•"/>
            </a:pPr>
            <a:endParaRPr lang="en-GB">
              <a:cs typeface="Calibri" panose="020F0502020204030204"/>
            </a:endParaRPr>
          </a:p>
          <a:p>
            <a:pPr>
              <a:buFont typeface="Arial" panose="020F0502020204030204" pitchFamily="34" charset="0"/>
              <a:buChar char="•"/>
            </a:pPr>
            <a:endParaRPr lang="en-GB">
              <a:cs typeface="Calibri" panose="020F0502020204030204"/>
            </a:endParaRPr>
          </a:p>
        </p:txBody>
      </p:sp>
    </p:spTree>
    <p:extLst>
      <p:ext uri="{BB962C8B-B14F-4D97-AF65-F5344CB8AC3E}">
        <p14:creationId xmlns:p14="http://schemas.microsoft.com/office/powerpoint/2010/main" val="39600524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9E29B-86A5-A563-8972-EB7042100CB4}"/>
              </a:ext>
            </a:extLst>
          </p:cNvPr>
          <p:cNvSpPr>
            <a:spLocks noGrp="1"/>
          </p:cNvSpPr>
          <p:nvPr>
            <p:ph type="title"/>
          </p:nvPr>
        </p:nvSpPr>
        <p:spPr>
          <a:xfrm>
            <a:off x="1066800" y="2054443"/>
            <a:ext cx="10058400" cy="1450757"/>
          </a:xfrm>
        </p:spPr>
        <p:txBody>
          <a:bodyPr vert="horz" lIns="91440" tIns="45720" rIns="91440" bIns="45720" rtlCol="0" anchor="ctr">
            <a:normAutofit/>
          </a:bodyPr>
          <a:lstStyle/>
          <a:p>
            <a:pPr algn="ctr"/>
            <a:r>
              <a:rPr lang="en-GB">
                <a:cs typeface="Calibri Light"/>
              </a:rPr>
              <a:t>Thank You</a:t>
            </a:r>
          </a:p>
        </p:txBody>
      </p:sp>
    </p:spTree>
    <p:extLst>
      <p:ext uri="{BB962C8B-B14F-4D97-AF65-F5344CB8AC3E}">
        <p14:creationId xmlns:p14="http://schemas.microsoft.com/office/powerpoint/2010/main" val="2678784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9F4F-3767-A899-A1FA-A7CF1119B59F}"/>
              </a:ext>
            </a:extLst>
          </p:cNvPr>
          <p:cNvSpPr>
            <a:spLocks noGrp="1"/>
          </p:cNvSpPr>
          <p:nvPr>
            <p:ph type="title"/>
          </p:nvPr>
        </p:nvSpPr>
        <p:spPr/>
        <p:txBody>
          <a:bodyPr/>
          <a:lstStyle/>
          <a:p>
            <a:r>
              <a:rPr lang="en-GB">
                <a:cs typeface="Calibri Light"/>
              </a:rPr>
              <a:t>What is GitHub then ?</a:t>
            </a:r>
            <a:endParaRPr lang="en-GB"/>
          </a:p>
        </p:txBody>
      </p:sp>
      <p:sp>
        <p:nvSpPr>
          <p:cNvPr id="3" name="Content Placeholder 2">
            <a:extLst>
              <a:ext uri="{FF2B5EF4-FFF2-40B4-BE49-F238E27FC236}">
                <a16:creationId xmlns:a16="http://schemas.microsoft.com/office/drawing/2014/main" id="{9DFB2F57-5B2A-64CF-0B47-B8CE21BC8A67}"/>
              </a:ext>
            </a:extLst>
          </p:cNvPr>
          <p:cNvSpPr>
            <a:spLocks noGrp="1"/>
          </p:cNvSpPr>
          <p:nvPr>
            <p:ph idx="1"/>
          </p:nvPr>
        </p:nvSpPr>
        <p:spPr/>
        <p:txBody>
          <a:bodyPr vert="horz" lIns="0" tIns="45720" rIns="0" bIns="45720" rtlCol="0" anchor="t">
            <a:normAutofit/>
          </a:bodyPr>
          <a:lstStyle/>
          <a:p>
            <a:pPr>
              <a:buFont typeface="Arial" panose="020F0502020204030204" pitchFamily="34" charset="0"/>
              <a:buChar char="•"/>
            </a:pPr>
            <a:r>
              <a:rPr lang="en-GB" sz="2400">
                <a:solidFill>
                  <a:srgbClr val="ECECEC"/>
                </a:solidFill>
                <a:ea typeface="+mn-lt"/>
                <a:cs typeface="+mn-lt"/>
              </a:rPr>
              <a:t>GitHub is a website and platform where people can store their Git repositories (remember, Git helps you keep track of changes in your files). It's like a big online community centre where people can share their projects, collaborate with others, and contribute to open-source projects. GitHub makes it easier for developers to work together on software projects by providing tools for communication, issue tracking, and code review. It's a hub for coding collaboration!</a:t>
            </a:r>
            <a:endParaRPr lang="en-GB" sz="2400">
              <a:cs typeface="Calibri"/>
            </a:endParaRPr>
          </a:p>
        </p:txBody>
      </p:sp>
    </p:spTree>
    <p:extLst>
      <p:ext uri="{BB962C8B-B14F-4D97-AF65-F5344CB8AC3E}">
        <p14:creationId xmlns:p14="http://schemas.microsoft.com/office/powerpoint/2010/main" val="2092261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6590F-33AB-A072-A812-8429B13550A6}"/>
              </a:ext>
            </a:extLst>
          </p:cNvPr>
          <p:cNvSpPr>
            <a:spLocks noGrp="1"/>
          </p:cNvSpPr>
          <p:nvPr>
            <p:ph type="title"/>
          </p:nvPr>
        </p:nvSpPr>
        <p:spPr>
          <a:xfrm>
            <a:off x="1097280" y="286603"/>
            <a:ext cx="10058400" cy="1464386"/>
          </a:xfrm>
        </p:spPr>
        <p:txBody>
          <a:bodyPr vert="horz" lIns="91440" tIns="45720" rIns="91440" bIns="45720" rtlCol="0" anchor="b">
            <a:normAutofit/>
          </a:bodyPr>
          <a:lstStyle/>
          <a:p>
            <a:r>
              <a:rPr lang="en-US"/>
              <a:t>Features in GitHub:</a:t>
            </a:r>
          </a:p>
        </p:txBody>
      </p:sp>
      <p:sp>
        <p:nvSpPr>
          <p:cNvPr id="5" name="TextBox 4">
            <a:extLst>
              <a:ext uri="{FF2B5EF4-FFF2-40B4-BE49-F238E27FC236}">
                <a16:creationId xmlns:a16="http://schemas.microsoft.com/office/drawing/2014/main" id="{88982B36-CD23-03CF-833D-6EB5269F2225}"/>
              </a:ext>
            </a:extLst>
          </p:cNvPr>
          <p:cNvSpPr txBox="1"/>
          <p:nvPr/>
        </p:nvSpPr>
        <p:spPr>
          <a:xfrm>
            <a:off x="1097279" y="1845734"/>
            <a:ext cx="6454987" cy="4023360"/>
          </a:xfrm>
          <a:prstGeom prst="rect">
            <a:avLst/>
          </a:prstGeom>
        </p:spPr>
        <p:txBody>
          <a:bodyPr rot="0" spcFirstLastPara="0" vertOverflow="overflow" horzOverflow="overflow" vert="horz" lIns="0" tIns="45720" rIns="0" bIns="45720" numCol="1" spcCol="0" rtlCol="0" fromWordArt="0" anchorCtr="0" forceAA="0" compatLnSpc="1">
            <a:prstTxWarp prst="textNoShape">
              <a:avLst/>
            </a:prstTxWarp>
            <a:normAutofit/>
          </a:bodyPr>
          <a:lstStyle/>
          <a:p>
            <a:pPr>
              <a:lnSpc>
                <a:spcPct val="90000"/>
              </a:lnSpc>
              <a:spcAft>
                <a:spcPts val="600"/>
              </a:spcAft>
              <a:buClr>
                <a:schemeClr val="accent1"/>
              </a:buClr>
              <a:buFont typeface="Calibri" panose="020F0502020204030204" pitchFamily="34" charset="0"/>
              <a:buChar char="•"/>
            </a:pPr>
            <a:r>
              <a:rPr lang="en-US" sz="2000">
                <a:solidFill>
                  <a:schemeClr val="tx1">
                    <a:lumMod val="75000"/>
                    <a:lumOff val="25000"/>
                  </a:schemeClr>
                </a:solidFill>
              </a:rPr>
              <a:t>Repositories</a:t>
            </a:r>
            <a:endParaRPr lang="en-US" sz="2000">
              <a:solidFill>
                <a:schemeClr val="tx1">
                  <a:lumMod val="75000"/>
                  <a:lumOff val="25000"/>
                </a:schemeClr>
              </a:solidFill>
              <a:cs typeface="Calibri"/>
            </a:endParaRPr>
          </a:p>
          <a:p>
            <a:pPr>
              <a:lnSpc>
                <a:spcPct val="90000"/>
              </a:lnSpc>
              <a:spcAft>
                <a:spcPts val="600"/>
              </a:spcAft>
              <a:buClr>
                <a:schemeClr val="accent1"/>
              </a:buClr>
              <a:buFont typeface="Calibri" panose="020F0502020204030204" pitchFamily="34" charset="0"/>
              <a:buChar char="•"/>
            </a:pPr>
            <a:r>
              <a:rPr lang="en-US" sz="2000">
                <a:solidFill>
                  <a:schemeClr val="tx1">
                    <a:lumMod val="75000"/>
                    <a:lumOff val="25000"/>
                  </a:schemeClr>
                </a:solidFill>
              </a:rPr>
              <a:t>Collaboration Tools (Pull Requests, Issues, Project Boards)</a:t>
            </a:r>
            <a:endParaRPr lang="en-US" sz="2000">
              <a:solidFill>
                <a:schemeClr val="tx1">
                  <a:lumMod val="75000"/>
                  <a:lumOff val="25000"/>
                </a:schemeClr>
              </a:solidFill>
              <a:cs typeface="Calibri"/>
            </a:endParaRPr>
          </a:p>
          <a:p>
            <a:pPr>
              <a:lnSpc>
                <a:spcPct val="90000"/>
              </a:lnSpc>
              <a:spcAft>
                <a:spcPts val="600"/>
              </a:spcAft>
              <a:buClr>
                <a:schemeClr val="accent1"/>
              </a:buClr>
              <a:buFont typeface="Calibri" panose="020F0502020204030204" pitchFamily="34" charset="0"/>
              <a:buChar char="•"/>
            </a:pPr>
            <a:r>
              <a:rPr lang="en-US" sz="2000">
                <a:solidFill>
                  <a:schemeClr val="tx1">
                    <a:lumMod val="75000"/>
                    <a:lumOff val="25000"/>
                  </a:schemeClr>
                </a:solidFill>
              </a:rPr>
              <a:t>Branching and Merging</a:t>
            </a:r>
            <a:endParaRPr lang="en-US" sz="2000">
              <a:solidFill>
                <a:schemeClr val="tx1">
                  <a:lumMod val="75000"/>
                  <a:lumOff val="25000"/>
                </a:schemeClr>
              </a:solidFill>
              <a:cs typeface="Calibri"/>
            </a:endParaRPr>
          </a:p>
          <a:p>
            <a:pPr>
              <a:lnSpc>
                <a:spcPct val="90000"/>
              </a:lnSpc>
              <a:spcAft>
                <a:spcPts val="600"/>
              </a:spcAft>
              <a:buClr>
                <a:schemeClr val="accent1"/>
              </a:buClr>
              <a:buFont typeface="Calibri" panose="020F0502020204030204" pitchFamily="34" charset="0"/>
              <a:buChar char="•"/>
            </a:pPr>
            <a:r>
              <a:rPr lang="en-US" sz="2000">
                <a:solidFill>
                  <a:schemeClr val="tx1">
                    <a:lumMod val="75000"/>
                    <a:lumOff val="25000"/>
                  </a:schemeClr>
                </a:solidFill>
              </a:rPr>
              <a:t>Community and Social Features</a:t>
            </a:r>
            <a:endParaRPr lang="en-US" sz="2000">
              <a:solidFill>
                <a:schemeClr val="tx1">
                  <a:lumMod val="75000"/>
                  <a:lumOff val="25000"/>
                </a:schemeClr>
              </a:solidFill>
              <a:cs typeface="Calibri"/>
            </a:endParaRPr>
          </a:p>
          <a:p>
            <a:pPr>
              <a:lnSpc>
                <a:spcPct val="90000"/>
              </a:lnSpc>
              <a:spcAft>
                <a:spcPts val="600"/>
              </a:spcAft>
              <a:buClr>
                <a:schemeClr val="accent1"/>
              </a:buClr>
              <a:buFont typeface="Calibri" panose="020F0502020204030204" pitchFamily="34" charset="0"/>
              <a:buChar char="•"/>
            </a:pPr>
            <a:r>
              <a:rPr lang="en-US" sz="2000">
                <a:solidFill>
                  <a:schemeClr val="tx1">
                    <a:lumMod val="75000"/>
                    <a:lumOff val="25000"/>
                  </a:schemeClr>
                </a:solidFill>
              </a:rPr>
              <a:t>Continuous Integration and Deployment (CI/CD)</a:t>
            </a:r>
            <a:endParaRPr lang="en-US" sz="2000">
              <a:solidFill>
                <a:schemeClr val="tx1">
                  <a:lumMod val="75000"/>
                  <a:lumOff val="25000"/>
                </a:schemeClr>
              </a:solidFill>
              <a:cs typeface="Calibri"/>
            </a:endParaRPr>
          </a:p>
          <a:p>
            <a:pPr>
              <a:lnSpc>
                <a:spcPct val="90000"/>
              </a:lnSpc>
              <a:spcAft>
                <a:spcPts val="600"/>
              </a:spcAft>
              <a:buClr>
                <a:schemeClr val="accent1"/>
              </a:buClr>
              <a:buFont typeface="Calibri" panose="020F0502020204030204" pitchFamily="34" charset="0"/>
              <a:buChar char="•"/>
            </a:pPr>
            <a:r>
              <a:rPr lang="en-US" sz="2000">
                <a:solidFill>
                  <a:schemeClr val="tx1">
                    <a:lumMod val="75000"/>
                    <a:lumOff val="25000"/>
                  </a:schemeClr>
                </a:solidFill>
              </a:rPr>
              <a:t>Security Features</a:t>
            </a:r>
            <a:endParaRPr lang="en-US" sz="2000">
              <a:solidFill>
                <a:schemeClr val="tx1">
                  <a:lumMod val="75000"/>
                  <a:lumOff val="25000"/>
                </a:schemeClr>
              </a:solidFill>
              <a:cs typeface="Calibri"/>
            </a:endParaRPr>
          </a:p>
          <a:p>
            <a:pPr>
              <a:lnSpc>
                <a:spcPct val="90000"/>
              </a:lnSpc>
              <a:spcAft>
                <a:spcPts val="600"/>
              </a:spcAft>
              <a:buClr>
                <a:schemeClr val="accent1"/>
              </a:buClr>
              <a:buFont typeface="Calibri" panose="020F0502020204030204" pitchFamily="34" charset="0"/>
              <a:buChar char="•"/>
            </a:pPr>
            <a:r>
              <a:rPr lang="en-US" sz="2000">
                <a:solidFill>
                  <a:schemeClr val="tx1">
                    <a:lumMod val="75000"/>
                    <a:lumOff val="25000"/>
                  </a:schemeClr>
                </a:solidFill>
              </a:rPr>
              <a:t>Documentation and Wikis</a:t>
            </a:r>
            <a:endParaRPr lang="en-US" sz="2000">
              <a:solidFill>
                <a:schemeClr val="tx1">
                  <a:lumMod val="75000"/>
                  <a:lumOff val="25000"/>
                </a:schemeClr>
              </a:solidFill>
              <a:cs typeface="Calibri"/>
            </a:endParaRPr>
          </a:p>
          <a:p>
            <a:pPr>
              <a:lnSpc>
                <a:spcPct val="90000"/>
              </a:lnSpc>
              <a:spcAft>
                <a:spcPts val="600"/>
              </a:spcAft>
              <a:buClr>
                <a:schemeClr val="accent1"/>
              </a:buClr>
              <a:buFont typeface="Calibri" panose="020F0502020204030204" pitchFamily="34" charset="0"/>
              <a:buChar char="•"/>
            </a:pPr>
            <a:r>
              <a:rPr lang="en-US" sz="2000">
                <a:solidFill>
                  <a:schemeClr val="tx1">
                    <a:lumMod val="75000"/>
                    <a:lumOff val="25000"/>
                  </a:schemeClr>
                </a:solidFill>
              </a:rPr>
              <a:t>Analytics and Insights</a:t>
            </a:r>
            <a:endParaRPr lang="en-US" sz="2000">
              <a:solidFill>
                <a:schemeClr val="tx1">
                  <a:lumMod val="75000"/>
                  <a:lumOff val="25000"/>
                </a:schemeClr>
              </a:solidFill>
              <a:cs typeface="Calibri"/>
            </a:endParaRPr>
          </a:p>
          <a:p>
            <a:pPr>
              <a:lnSpc>
                <a:spcPct val="90000"/>
              </a:lnSpc>
              <a:spcAft>
                <a:spcPts val="600"/>
              </a:spcAft>
              <a:buClr>
                <a:schemeClr val="accent1"/>
              </a:buClr>
              <a:buFont typeface="Calibri" panose="020F0502020204030204" pitchFamily="34" charset="0"/>
              <a:buChar char="•"/>
            </a:pPr>
            <a:r>
              <a:rPr lang="en-US" sz="2000">
                <a:solidFill>
                  <a:schemeClr val="tx1">
                    <a:lumMod val="75000"/>
                    <a:lumOff val="25000"/>
                  </a:schemeClr>
                </a:solidFill>
              </a:rPr>
              <a:t>GitHub Pages(Beta)</a:t>
            </a:r>
            <a:endParaRPr lang="en-US" sz="2000">
              <a:solidFill>
                <a:schemeClr val="tx1">
                  <a:lumMod val="75000"/>
                  <a:lumOff val="25000"/>
                </a:schemeClr>
              </a:solidFill>
              <a:cs typeface="Calibri"/>
            </a:endParaRPr>
          </a:p>
        </p:txBody>
      </p:sp>
      <p:pic>
        <p:nvPicPr>
          <p:cNvPr id="39" name="Graphic 38" descr="Hierarchy">
            <a:extLst>
              <a:ext uri="{FF2B5EF4-FFF2-40B4-BE49-F238E27FC236}">
                <a16:creationId xmlns:a16="http://schemas.microsoft.com/office/drawing/2014/main" id="{5DA1CFD7-6F20-25C0-6867-7808BC301D2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20570" y="2084269"/>
            <a:ext cx="3135109" cy="3135109"/>
          </a:xfrm>
          <a:prstGeom prst="rect">
            <a:avLst/>
          </a:prstGeom>
        </p:spPr>
      </p:pic>
    </p:spTree>
    <p:extLst>
      <p:ext uri="{BB962C8B-B14F-4D97-AF65-F5344CB8AC3E}">
        <p14:creationId xmlns:p14="http://schemas.microsoft.com/office/powerpoint/2010/main" val="949165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5067B-CF3C-5C61-FCB6-C3B1922E3E9C}"/>
              </a:ext>
            </a:extLst>
          </p:cNvPr>
          <p:cNvSpPr>
            <a:spLocks noGrp="1"/>
          </p:cNvSpPr>
          <p:nvPr>
            <p:ph type="title"/>
          </p:nvPr>
        </p:nvSpPr>
        <p:spPr>
          <a:xfrm>
            <a:off x="1097280" y="82164"/>
            <a:ext cx="10058400" cy="1450757"/>
          </a:xfrm>
        </p:spPr>
        <p:txBody>
          <a:bodyPr/>
          <a:lstStyle/>
          <a:p>
            <a:r>
              <a:rPr lang="en-GB">
                <a:cs typeface="Calibri Light"/>
              </a:rPr>
              <a:t>Getting Started with Git and GitHub</a:t>
            </a:r>
            <a:endParaRPr lang="en-GB"/>
          </a:p>
        </p:txBody>
      </p:sp>
      <p:sp>
        <p:nvSpPr>
          <p:cNvPr id="3" name="Content Placeholder 2">
            <a:extLst>
              <a:ext uri="{FF2B5EF4-FFF2-40B4-BE49-F238E27FC236}">
                <a16:creationId xmlns:a16="http://schemas.microsoft.com/office/drawing/2014/main" id="{B7943594-26D4-1B02-8763-C2ADF1DE7ADB}"/>
              </a:ext>
            </a:extLst>
          </p:cNvPr>
          <p:cNvSpPr>
            <a:spLocks noGrp="1"/>
          </p:cNvSpPr>
          <p:nvPr>
            <p:ph idx="1"/>
          </p:nvPr>
        </p:nvSpPr>
        <p:spPr/>
        <p:txBody>
          <a:bodyPr vert="horz" lIns="0" tIns="45720" rIns="0" bIns="45720" rtlCol="0" anchor="t">
            <a:normAutofit/>
          </a:bodyPr>
          <a:lstStyle/>
          <a:p>
            <a:pPr marL="0" indent="0">
              <a:buNone/>
            </a:pPr>
            <a:r>
              <a:rPr lang="en-GB" sz="3600">
                <a:cs typeface="Calibri"/>
              </a:rPr>
              <a:t>Prerequisites:</a:t>
            </a:r>
            <a:endParaRPr lang="en-US" sz="3600">
              <a:cs typeface="Calibri" panose="020F0502020204030204"/>
            </a:endParaRPr>
          </a:p>
          <a:p>
            <a:pPr marL="383540" lvl="1">
              <a:buFont typeface="Courier New" panose="020F0502020204030204" pitchFamily="34" charset="0"/>
              <a:buChar char="o"/>
            </a:pPr>
            <a:r>
              <a:rPr lang="en-GB" sz="3200">
                <a:cs typeface="Calibri"/>
              </a:rPr>
              <a:t>A GitHub account</a:t>
            </a:r>
          </a:p>
          <a:p>
            <a:pPr marL="383540" lvl="1">
              <a:buFont typeface="Courier New" panose="020F0502020204030204" pitchFamily="34" charset="0"/>
              <a:buChar char="o"/>
            </a:pPr>
            <a:r>
              <a:rPr lang="en-GB" sz="3200">
                <a:cs typeface="Calibri"/>
              </a:rPr>
              <a:t>Git </a:t>
            </a:r>
          </a:p>
          <a:p>
            <a:pPr marL="383540" lvl="1">
              <a:buFont typeface="Courier New" panose="020F0502020204030204" pitchFamily="34" charset="0"/>
              <a:buChar char="o"/>
            </a:pPr>
            <a:r>
              <a:rPr lang="en-GB" sz="3200">
                <a:cs typeface="Calibri"/>
              </a:rPr>
              <a:t>Stable Internet Connection</a:t>
            </a:r>
          </a:p>
          <a:p>
            <a:pPr marL="383540" lvl="1">
              <a:buFont typeface="Courier New" panose="020F0502020204030204" pitchFamily="34" charset="0"/>
              <a:buChar char="o"/>
            </a:pPr>
            <a:r>
              <a:rPr lang="en-GB" sz="3200">
                <a:cs typeface="Calibri"/>
              </a:rPr>
              <a:t>Browser (Chrome,Safari,Edge...whatever)</a:t>
            </a:r>
          </a:p>
          <a:p>
            <a:pPr marL="383540" lvl="1">
              <a:buFont typeface="Courier New" panose="020F0502020204030204" pitchFamily="34" charset="0"/>
              <a:buChar char="o"/>
            </a:pPr>
            <a:r>
              <a:rPr lang="en-GB" sz="3200">
                <a:cs typeface="Calibri"/>
              </a:rPr>
              <a:t>GitHub Desktop app(Optional)</a:t>
            </a:r>
          </a:p>
          <a:p>
            <a:pPr marL="383540" lvl="1">
              <a:buFont typeface="Courier New" panose="020F0502020204030204" pitchFamily="34" charset="0"/>
              <a:buChar char="o"/>
            </a:pPr>
            <a:r>
              <a:rPr lang="en-GB" sz="3200">
                <a:cs typeface="Calibri"/>
              </a:rPr>
              <a:t>That's it!!!</a:t>
            </a:r>
          </a:p>
          <a:p>
            <a:pPr marL="383540" lvl="1">
              <a:buFont typeface="Courier New" panose="020F0502020204030204" pitchFamily="34" charset="0"/>
              <a:buChar char="o"/>
            </a:pPr>
            <a:endParaRPr lang="en-GB">
              <a:cs typeface="Calibri"/>
            </a:endParaRPr>
          </a:p>
        </p:txBody>
      </p:sp>
    </p:spTree>
    <p:extLst>
      <p:ext uri="{BB962C8B-B14F-4D97-AF65-F5344CB8AC3E}">
        <p14:creationId xmlns:p14="http://schemas.microsoft.com/office/powerpoint/2010/main" val="2995600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B4090AE-2658-40B8-AA5A-4F7ABC2D3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07DB9D2-3F69-45D8-8D78-46B02C20BA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F398140-3E35-3CCF-D72F-6FE540A69FFB}"/>
              </a:ext>
            </a:extLst>
          </p:cNvPr>
          <p:cNvSpPr>
            <a:spLocks noGrp="1"/>
          </p:cNvSpPr>
          <p:nvPr>
            <p:ph type="title"/>
          </p:nvPr>
        </p:nvSpPr>
        <p:spPr>
          <a:xfrm>
            <a:off x="492370" y="516835"/>
            <a:ext cx="3084844" cy="2103875"/>
          </a:xfrm>
        </p:spPr>
        <p:txBody>
          <a:bodyPr>
            <a:normAutofit/>
          </a:bodyPr>
          <a:lstStyle/>
          <a:p>
            <a:r>
              <a:rPr lang="en-GB" sz="3600">
                <a:solidFill>
                  <a:srgbClr val="FFFFFF"/>
                </a:solidFill>
                <a:cs typeface="Calibri Light"/>
              </a:rPr>
              <a:t>Step 1 : Install Git</a:t>
            </a:r>
            <a:endParaRPr lang="en-GB" sz="3600">
              <a:solidFill>
                <a:srgbClr val="FFFFFF"/>
              </a:solidFill>
            </a:endParaRPr>
          </a:p>
        </p:txBody>
      </p:sp>
      <p:sp>
        <p:nvSpPr>
          <p:cNvPr id="3" name="Content Placeholder 2">
            <a:extLst>
              <a:ext uri="{FF2B5EF4-FFF2-40B4-BE49-F238E27FC236}">
                <a16:creationId xmlns:a16="http://schemas.microsoft.com/office/drawing/2014/main" id="{069D9471-C244-9C61-AF90-443B2083D86C}"/>
              </a:ext>
            </a:extLst>
          </p:cNvPr>
          <p:cNvSpPr>
            <a:spLocks noGrp="1"/>
          </p:cNvSpPr>
          <p:nvPr>
            <p:ph idx="1"/>
          </p:nvPr>
        </p:nvSpPr>
        <p:spPr>
          <a:xfrm>
            <a:off x="492371" y="2653800"/>
            <a:ext cx="3084844" cy="3335519"/>
          </a:xfrm>
        </p:spPr>
        <p:txBody>
          <a:bodyPr vert="horz" lIns="0" tIns="45720" rIns="0" bIns="45720" rtlCol="0">
            <a:normAutofit/>
          </a:bodyPr>
          <a:lstStyle/>
          <a:p>
            <a:pPr>
              <a:buFont typeface="Arial" panose="020F0502020204030204" pitchFamily="34" charset="0"/>
              <a:buChar char="•"/>
            </a:pPr>
            <a:r>
              <a:rPr lang="en-GB" sz="1500">
                <a:solidFill>
                  <a:srgbClr val="FFFFFF"/>
                </a:solidFill>
                <a:cs typeface="Calibri" panose="020F0502020204030204"/>
              </a:rPr>
              <a:t>Go to </a:t>
            </a:r>
            <a:r>
              <a:rPr lang="en-GB" sz="1500">
                <a:solidFill>
                  <a:srgbClr val="FFFFFF"/>
                </a:solidFill>
                <a:ea typeface="+mn-lt"/>
                <a:cs typeface="+mn-lt"/>
                <a:hlinkClick r:id="rId2"/>
              </a:rPr>
              <a:t>https://git-scm.com/download/win</a:t>
            </a:r>
            <a:endParaRPr lang="en-GB" sz="1500">
              <a:solidFill>
                <a:srgbClr val="FFFFFF"/>
              </a:solidFill>
              <a:ea typeface="+mn-lt"/>
              <a:cs typeface="+mn-lt"/>
            </a:endParaRPr>
          </a:p>
          <a:p>
            <a:pPr>
              <a:buFont typeface="Arial" panose="020F0502020204030204" pitchFamily="34" charset="0"/>
              <a:buChar char="•"/>
            </a:pPr>
            <a:r>
              <a:rPr lang="en-GB" sz="1500">
                <a:solidFill>
                  <a:srgbClr val="FFFFFF"/>
                </a:solidFill>
                <a:cs typeface="Calibri" panose="020F0502020204030204"/>
              </a:rPr>
              <a:t>And click "</a:t>
            </a:r>
            <a:r>
              <a:rPr lang="en-GB" sz="1500">
                <a:solidFill>
                  <a:srgbClr val="FFFFFF"/>
                </a:solidFill>
                <a:ea typeface="+mn-lt"/>
                <a:cs typeface="+mn-lt"/>
              </a:rPr>
              <a:t>Click here to download the latest"</a:t>
            </a:r>
          </a:p>
          <a:p>
            <a:pPr>
              <a:buFont typeface="Arial" panose="020F0502020204030204" pitchFamily="34" charset="0"/>
              <a:buChar char="•"/>
            </a:pPr>
            <a:r>
              <a:rPr lang="en-GB" sz="1500">
                <a:solidFill>
                  <a:srgbClr val="FFFFFF"/>
                </a:solidFill>
                <a:cs typeface="Calibri" panose="020F0502020204030204"/>
              </a:rPr>
              <a:t>Download the installer </a:t>
            </a:r>
          </a:p>
          <a:p>
            <a:pPr>
              <a:buFont typeface="Arial" panose="020F0502020204030204" pitchFamily="34" charset="0"/>
              <a:buChar char="•"/>
            </a:pPr>
            <a:r>
              <a:rPr lang="en-GB" sz="1500">
                <a:solidFill>
                  <a:srgbClr val="FFFFFF"/>
                </a:solidFill>
                <a:cs typeface="Calibri" panose="020F0502020204030204"/>
              </a:rPr>
              <a:t>Follow the instructions </a:t>
            </a:r>
          </a:p>
          <a:p>
            <a:pPr>
              <a:buFont typeface="Arial" panose="020F0502020204030204" pitchFamily="34" charset="0"/>
              <a:buChar char="•"/>
            </a:pPr>
            <a:r>
              <a:rPr lang="en-GB" sz="1500">
                <a:solidFill>
                  <a:srgbClr val="FFFFFF"/>
                </a:solidFill>
                <a:cs typeface="Calibri" panose="020F0502020204030204"/>
              </a:rPr>
              <a:t>Set everything to default and install</a:t>
            </a:r>
          </a:p>
          <a:p>
            <a:pPr>
              <a:buFont typeface="Arial" panose="020F0502020204030204" pitchFamily="34" charset="0"/>
              <a:buChar char="•"/>
            </a:pPr>
            <a:r>
              <a:rPr lang="en-GB" sz="1500">
                <a:solidFill>
                  <a:srgbClr val="FFFFFF"/>
                </a:solidFill>
                <a:cs typeface="Calibri" panose="020F0502020204030204"/>
              </a:rPr>
              <a:t>Refer to </a:t>
            </a:r>
            <a:r>
              <a:rPr lang="en-GB" sz="1500">
                <a:solidFill>
                  <a:srgbClr val="FFFFFF"/>
                </a:solidFill>
                <a:ea typeface="+mn-lt"/>
                <a:cs typeface="+mn-lt"/>
                <a:hlinkClick r:id="rId3"/>
              </a:rPr>
              <a:t>https://youtu.be/Ez8F0nW6S-w?si=ywULRJal1MYM5Qdp</a:t>
            </a:r>
          </a:p>
        </p:txBody>
      </p:sp>
      <p:sp>
        <p:nvSpPr>
          <p:cNvPr id="13" name="Rectangle 12">
            <a:extLst>
              <a:ext uri="{FF2B5EF4-FFF2-40B4-BE49-F238E27FC236}">
                <a16:creationId xmlns:a16="http://schemas.microsoft.com/office/drawing/2014/main" id="{B94B65B7-81C5-4EDF-A98F-E692B46BB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descr="A screenshot of a computer&#10;&#10;Description automatically generated">
            <a:extLst>
              <a:ext uri="{FF2B5EF4-FFF2-40B4-BE49-F238E27FC236}">
                <a16:creationId xmlns:a16="http://schemas.microsoft.com/office/drawing/2014/main" id="{914CD23B-7DCF-4034-1620-C7D30D9E8F07}"/>
              </a:ext>
            </a:extLst>
          </p:cNvPr>
          <p:cNvPicPr>
            <a:picLocks noChangeAspect="1"/>
          </p:cNvPicPr>
          <p:nvPr/>
        </p:nvPicPr>
        <p:blipFill>
          <a:blip r:embed="rId4"/>
          <a:stretch>
            <a:fillRect/>
          </a:stretch>
        </p:blipFill>
        <p:spPr>
          <a:xfrm>
            <a:off x="4742017" y="956198"/>
            <a:ext cx="6798082" cy="4945604"/>
          </a:xfrm>
          <a:prstGeom prst="rect">
            <a:avLst/>
          </a:prstGeom>
        </p:spPr>
      </p:pic>
    </p:spTree>
    <p:extLst>
      <p:ext uri="{BB962C8B-B14F-4D97-AF65-F5344CB8AC3E}">
        <p14:creationId xmlns:p14="http://schemas.microsoft.com/office/powerpoint/2010/main" val="3309881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3864DA03-CB14-46C9-AE1C-5F597A70C5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27">
            <a:extLst>
              <a:ext uri="{FF2B5EF4-FFF2-40B4-BE49-F238E27FC236}">
                <a16:creationId xmlns:a16="http://schemas.microsoft.com/office/drawing/2014/main" id="{6BF32651-199F-426F-A04B-736F42D19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0" name="Straight Connector 29">
            <a:extLst>
              <a:ext uri="{FF2B5EF4-FFF2-40B4-BE49-F238E27FC236}">
                <a16:creationId xmlns:a16="http://schemas.microsoft.com/office/drawing/2014/main" id="{160BB902-C972-43E8-A1C9-15E2867A06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2" name="Rectangle 31">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4F7E42D-8B5A-4FC8-81CD-9E60171F7F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A007CB23-5AB9-6FC9-CB4B-93B9599CA9D4}"/>
              </a:ext>
            </a:extLst>
          </p:cNvPr>
          <p:cNvSpPr txBox="1"/>
          <p:nvPr/>
        </p:nvSpPr>
        <p:spPr>
          <a:xfrm>
            <a:off x="492370" y="516835"/>
            <a:ext cx="3084844" cy="2103875"/>
          </a:xfrm>
          <a:prstGeom prst="round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85000"/>
              </a:lnSpc>
              <a:spcBef>
                <a:spcPct val="0"/>
              </a:spcBef>
              <a:spcAft>
                <a:spcPts val="600"/>
              </a:spcAft>
            </a:pPr>
            <a:r>
              <a:rPr lang="en-US" sz="3600" spc="-50">
                <a:solidFill>
                  <a:srgbClr val="FFFFFF"/>
                </a:solidFill>
                <a:latin typeface="+mj-lt"/>
                <a:ea typeface="+mj-ea"/>
                <a:cs typeface="+mj-cs"/>
              </a:rPr>
              <a:t>Step 2: Create an account</a:t>
            </a:r>
          </a:p>
        </p:txBody>
      </p:sp>
      <p:sp>
        <p:nvSpPr>
          <p:cNvPr id="3" name="TextBox 2">
            <a:extLst>
              <a:ext uri="{FF2B5EF4-FFF2-40B4-BE49-F238E27FC236}">
                <a16:creationId xmlns:a16="http://schemas.microsoft.com/office/drawing/2014/main" id="{86B9D30B-AB44-199A-A1A0-62F965176A74}"/>
              </a:ext>
            </a:extLst>
          </p:cNvPr>
          <p:cNvSpPr txBox="1"/>
          <p:nvPr/>
        </p:nvSpPr>
        <p:spPr>
          <a:xfrm>
            <a:off x="492371" y="2653800"/>
            <a:ext cx="3084844" cy="3335519"/>
          </a:xfrm>
          <a:prstGeom prst="rect">
            <a:avLst/>
          </a:prstGeom>
        </p:spPr>
        <p:txBody>
          <a:bodyPr rot="0" spcFirstLastPara="0" vertOverflow="overflow" horzOverflow="overflow" vert="horz" lIns="0" tIns="45720" rIns="0" bIns="45720" numCol="1" spcCol="0" rtlCol="0" fromWordArt="0" anchorCtr="0" forceAA="0" compatLnSpc="1">
            <a:prstTxWarp prst="textNoShape">
              <a:avLst/>
            </a:prstTxWarp>
            <a:normAutofit/>
          </a:bodyPr>
          <a:lstStyle/>
          <a:p>
            <a:pPr marL="285750" indent="-285750">
              <a:lnSpc>
                <a:spcPct val="90000"/>
              </a:lnSpc>
              <a:spcAft>
                <a:spcPts val="600"/>
              </a:spcAft>
              <a:buClr>
                <a:schemeClr val="accent3"/>
              </a:buClr>
              <a:buFont typeface="Calibri" panose="020F0502020204030204" pitchFamily="34" charset="0"/>
              <a:buChar char="•"/>
            </a:pPr>
            <a:r>
              <a:rPr lang="en-US" sz="1500">
                <a:solidFill>
                  <a:srgbClr val="FFFFFF"/>
                </a:solidFill>
              </a:rPr>
              <a:t>Go to </a:t>
            </a:r>
            <a:r>
              <a:rPr lang="en-US" sz="1500">
                <a:solidFill>
                  <a:srgbClr val="FFFFFF"/>
                </a:solidFill>
                <a:hlinkClick r:id="rId2"/>
              </a:rPr>
              <a:t>www.Github.com</a:t>
            </a:r>
            <a:endParaRPr lang="en-US" sz="1500">
              <a:solidFill>
                <a:srgbClr val="FFFFFF"/>
              </a:solidFill>
            </a:endParaRPr>
          </a:p>
          <a:p>
            <a:pPr marL="285750" indent="-285750">
              <a:lnSpc>
                <a:spcPct val="90000"/>
              </a:lnSpc>
              <a:spcAft>
                <a:spcPts val="600"/>
              </a:spcAft>
              <a:buClr>
                <a:schemeClr val="accent3"/>
              </a:buClr>
              <a:buFont typeface="Calibri" panose="020F0502020204030204" pitchFamily="34" charset="0"/>
              <a:buChar char="•"/>
            </a:pPr>
            <a:r>
              <a:rPr lang="en-US" sz="1500">
                <a:solidFill>
                  <a:srgbClr val="FFFFFF"/>
                </a:solidFill>
              </a:rPr>
              <a:t>Click Sign up</a:t>
            </a:r>
            <a:endParaRPr lang="en-US" sz="1500">
              <a:solidFill>
                <a:srgbClr val="FFFFFF"/>
              </a:solidFill>
              <a:cs typeface="Calibri"/>
            </a:endParaRPr>
          </a:p>
          <a:p>
            <a:pPr marL="285750" indent="-285750">
              <a:lnSpc>
                <a:spcPct val="90000"/>
              </a:lnSpc>
              <a:spcAft>
                <a:spcPts val="600"/>
              </a:spcAft>
              <a:buClr>
                <a:schemeClr val="accent3"/>
              </a:buClr>
              <a:buFont typeface="Calibri" panose="020F0502020204030204" pitchFamily="34" charset="0"/>
              <a:buChar char="•"/>
            </a:pPr>
            <a:r>
              <a:rPr lang="en-US" sz="1500">
                <a:solidFill>
                  <a:srgbClr val="FFFFFF"/>
                </a:solidFill>
              </a:rPr>
              <a:t>Enter Details</a:t>
            </a:r>
            <a:endParaRPr lang="en-US" sz="1500">
              <a:solidFill>
                <a:srgbClr val="FFFFFF"/>
              </a:solidFill>
              <a:cs typeface="Calibri"/>
            </a:endParaRPr>
          </a:p>
          <a:p>
            <a:pPr marL="285750" indent="-285750">
              <a:lnSpc>
                <a:spcPct val="90000"/>
              </a:lnSpc>
              <a:spcAft>
                <a:spcPts val="600"/>
              </a:spcAft>
              <a:buClr>
                <a:schemeClr val="accent3"/>
              </a:buClr>
              <a:buFont typeface="Calibri" panose="020F0502020204030204" pitchFamily="34" charset="0"/>
              <a:buChar char="•"/>
            </a:pPr>
            <a:r>
              <a:rPr lang="en-US" sz="1500">
                <a:solidFill>
                  <a:srgbClr val="FFFFFF"/>
                </a:solidFill>
              </a:rPr>
              <a:t>Complete the Creation Process </a:t>
            </a:r>
            <a:endParaRPr lang="en-US" sz="1500">
              <a:solidFill>
                <a:srgbClr val="FFFFFF"/>
              </a:solidFill>
              <a:cs typeface="Calibri"/>
            </a:endParaRPr>
          </a:p>
          <a:p>
            <a:pPr marL="285750" indent="-285750">
              <a:lnSpc>
                <a:spcPct val="90000"/>
              </a:lnSpc>
              <a:spcAft>
                <a:spcPts val="600"/>
              </a:spcAft>
              <a:buClr>
                <a:schemeClr val="accent3"/>
              </a:buClr>
              <a:buFont typeface="Calibri" panose="020F0502020204030204" pitchFamily="34" charset="0"/>
              <a:buChar char="•"/>
            </a:pPr>
            <a:r>
              <a:rPr lang="en-US" sz="1500">
                <a:solidFill>
                  <a:srgbClr val="FFFFFF"/>
                </a:solidFill>
              </a:rPr>
              <a:t>Go to Home Page</a:t>
            </a:r>
            <a:endParaRPr lang="en-US" sz="1500">
              <a:solidFill>
                <a:srgbClr val="FFFFFF"/>
              </a:solidFill>
              <a:cs typeface="Calibri"/>
            </a:endParaRPr>
          </a:p>
        </p:txBody>
      </p:sp>
      <p:pic>
        <p:nvPicPr>
          <p:cNvPr id="6" name="Picture 5" descr="A screenshot of a computer">
            <a:extLst>
              <a:ext uri="{FF2B5EF4-FFF2-40B4-BE49-F238E27FC236}">
                <a16:creationId xmlns:a16="http://schemas.microsoft.com/office/drawing/2014/main" id="{BE908F03-2BDC-FD40-284B-E6DD8FDA0F13}"/>
              </a:ext>
            </a:extLst>
          </p:cNvPr>
          <p:cNvPicPr>
            <a:picLocks noChangeAspect="1"/>
          </p:cNvPicPr>
          <p:nvPr/>
        </p:nvPicPr>
        <p:blipFill rotWithShape="1">
          <a:blip r:embed="rId3"/>
          <a:srcRect l="26167" r="15286" b="-1"/>
          <a:stretch/>
        </p:blipFill>
        <p:spPr>
          <a:xfrm>
            <a:off x="4075043" y="10"/>
            <a:ext cx="8111272" cy="6857990"/>
          </a:xfrm>
          <a:prstGeom prst="rect">
            <a:avLst/>
          </a:prstGeom>
        </p:spPr>
      </p:pic>
      <p:sp>
        <p:nvSpPr>
          <p:cNvPr id="36" name="Rectangle 35">
            <a:extLst>
              <a:ext uri="{FF2B5EF4-FFF2-40B4-BE49-F238E27FC236}">
                <a16:creationId xmlns:a16="http://schemas.microsoft.com/office/drawing/2014/main" id="{8C04651D-B9F4-4935-A02D-364153FBDF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62911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36E6FEC8-170C-492C-84E0-54394629D1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 name="Rectangle 55">
            <a:extLst>
              <a:ext uri="{FF2B5EF4-FFF2-40B4-BE49-F238E27FC236}">
                <a16:creationId xmlns:a16="http://schemas.microsoft.com/office/drawing/2014/main" id="{DEE940A1-B9E0-4C5D-A55E-B19742379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8" name="Straight Connector 57">
            <a:extLst>
              <a:ext uri="{FF2B5EF4-FFF2-40B4-BE49-F238E27FC236}">
                <a16:creationId xmlns:a16="http://schemas.microsoft.com/office/drawing/2014/main" id="{81C8E47B-A563-4B44-A9B0-9316605C2E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89CEF278-62C5-49CA-8BD9-BCDBE9977F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6" y="0"/>
            <a:ext cx="4584734"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A007CB23-5AB9-6FC9-CB4B-93B9599CA9D4}"/>
              </a:ext>
            </a:extLst>
          </p:cNvPr>
          <p:cNvSpPr txBox="1"/>
          <p:nvPr/>
        </p:nvSpPr>
        <p:spPr>
          <a:xfrm>
            <a:off x="457200" y="640080"/>
            <a:ext cx="3659246" cy="2194560"/>
          </a:xfrm>
          <a:prstGeom prst="round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85000"/>
              </a:lnSpc>
              <a:spcBef>
                <a:spcPct val="0"/>
              </a:spcBef>
              <a:spcAft>
                <a:spcPts val="600"/>
              </a:spcAft>
            </a:pPr>
            <a:r>
              <a:rPr lang="en-US" sz="4400" spc="-50">
                <a:solidFill>
                  <a:srgbClr val="FFFFFF"/>
                </a:solidFill>
                <a:latin typeface="+mj-lt"/>
                <a:ea typeface="+mj-ea"/>
                <a:cs typeface="+mj-cs"/>
              </a:rPr>
              <a:t>Step 3: Create a new Repository</a:t>
            </a:r>
          </a:p>
        </p:txBody>
      </p:sp>
      <p:sp>
        <p:nvSpPr>
          <p:cNvPr id="3" name="TextBox 2">
            <a:extLst>
              <a:ext uri="{FF2B5EF4-FFF2-40B4-BE49-F238E27FC236}">
                <a16:creationId xmlns:a16="http://schemas.microsoft.com/office/drawing/2014/main" id="{86B9D30B-AB44-199A-A1A0-62F965176A74}"/>
              </a:ext>
            </a:extLst>
          </p:cNvPr>
          <p:cNvSpPr txBox="1"/>
          <p:nvPr/>
        </p:nvSpPr>
        <p:spPr>
          <a:xfrm>
            <a:off x="457200" y="2785607"/>
            <a:ext cx="3659246" cy="374904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285750" indent="-285750">
              <a:lnSpc>
                <a:spcPct val="90000"/>
              </a:lnSpc>
              <a:spcBef>
                <a:spcPts val="1200"/>
              </a:spcBef>
              <a:spcAft>
                <a:spcPts val="200"/>
              </a:spcAft>
              <a:buClr>
                <a:schemeClr val="accent3"/>
              </a:buClr>
              <a:buSzPct val="100000"/>
              <a:buFont typeface="Arial"/>
              <a:buChar char="•"/>
            </a:pPr>
            <a:r>
              <a:rPr lang="en-US" sz="1600" cap="all" spc="200">
                <a:solidFill>
                  <a:srgbClr val="FFFFFF"/>
                </a:solidFill>
                <a:latin typeface="+mj-lt"/>
                <a:cs typeface="Calibri Light"/>
              </a:rPr>
              <a:t>Enter name of repository</a:t>
            </a:r>
          </a:p>
          <a:p>
            <a:pPr marL="285750" indent="-285750">
              <a:lnSpc>
                <a:spcPct val="110000"/>
              </a:lnSpc>
              <a:spcBef>
                <a:spcPts val="1200"/>
              </a:spcBef>
              <a:spcAft>
                <a:spcPts val="200"/>
              </a:spcAft>
              <a:buFont typeface="Arial"/>
              <a:buChar char="•"/>
            </a:pPr>
            <a:r>
              <a:rPr lang="en-US" sz="1600" cap="all" spc="200">
                <a:solidFill>
                  <a:srgbClr val="FFFFFF"/>
                </a:solidFill>
                <a:latin typeface="+mj-lt"/>
                <a:cs typeface="Calibri Light"/>
              </a:rPr>
              <a:t>Set public or private</a:t>
            </a:r>
          </a:p>
          <a:p>
            <a:pPr>
              <a:lnSpc>
                <a:spcPct val="110000"/>
              </a:lnSpc>
              <a:spcBef>
                <a:spcPts val="1200"/>
              </a:spcBef>
              <a:spcAft>
                <a:spcPts val="200"/>
              </a:spcAft>
            </a:pPr>
            <a:r>
              <a:rPr lang="en-US" sz="1600" cap="all" spc="200">
                <a:solidFill>
                  <a:srgbClr val="FFFFFF"/>
                </a:solidFill>
                <a:latin typeface="+mj-lt"/>
                <a:cs typeface="Calibri Light"/>
              </a:rPr>
              <a:t>(</a:t>
            </a:r>
            <a:r>
              <a:rPr lang="en-US" sz="800" cap="all" spc="200">
                <a:solidFill>
                  <a:srgbClr val="FFFFFF"/>
                </a:solidFill>
                <a:latin typeface="+mj-lt"/>
                <a:cs typeface="Calibri Light"/>
              </a:rPr>
              <a:t> in public anyone who has your username can see your code while in private you can decide whom to share</a:t>
            </a:r>
            <a:r>
              <a:rPr lang="en-US" sz="1600" cap="all" spc="200">
                <a:solidFill>
                  <a:srgbClr val="FFFFFF"/>
                </a:solidFill>
                <a:latin typeface="+mj-lt"/>
                <a:cs typeface="Calibri Light"/>
              </a:rPr>
              <a:t> )</a:t>
            </a:r>
            <a:endParaRPr lang="en-US" sz="1600">
              <a:cs typeface="Calibri" panose="020F0502020204030204"/>
            </a:endParaRPr>
          </a:p>
          <a:p>
            <a:pPr marL="285750" indent="-285750">
              <a:lnSpc>
                <a:spcPct val="90000"/>
              </a:lnSpc>
              <a:spcBef>
                <a:spcPts val="1200"/>
              </a:spcBef>
              <a:spcAft>
                <a:spcPts val="200"/>
              </a:spcAft>
              <a:buFont typeface="Arial"/>
              <a:buChar char="•"/>
            </a:pPr>
            <a:r>
              <a:rPr lang="en-US" sz="1600" cap="all" spc="200">
                <a:solidFill>
                  <a:srgbClr val="FFFFFF"/>
                </a:solidFill>
                <a:latin typeface="+mj-lt"/>
              </a:rPr>
              <a:t>Click on create a new Repository</a:t>
            </a:r>
            <a:endParaRPr lang="en-US" sz="1600">
              <a:cs typeface="Calibri" panose="020F0502020204030204"/>
            </a:endParaRPr>
          </a:p>
        </p:txBody>
      </p:sp>
      <p:pic>
        <p:nvPicPr>
          <p:cNvPr id="6" name="Picture 5" descr="A screenshot of a computer&#10;&#10;Description automatically generated">
            <a:extLst>
              <a:ext uri="{FF2B5EF4-FFF2-40B4-BE49-F238E27FC236}">
                <a16:creationId xmlns:a16="http://schemas.microsoft.com/office/drawing/2014/main" id="{BE908F03-2BDC-FD40-284B-E6DD8FDA0F13}"/>
              </a:ext>
            </a:extLst>
          </p:cNvPr>
          <p:cNvPicPr>
            <a:picLocks noChangeAspect="1"/>
          </p:cNvPicPr>
          <p:nvPr/>
        </p:nvPicPr>
        <p:blipFill rotWithShape="1">
          <a:blip r:embed="rId2"/>
          <a:srcRect l="21717" t="-297" r="23771"/>
          <a:stretch/>
        </p:blipFill>
        <p:spPr>
          <a:xfrm>
            <a:off x="4619413" y="10"/>
            <a:ext cx="7572614" cy="6857983"/>
          </a:xfrm>
          <a:prstGeom prst="rect">
            <a:avLst/>
          </a:prstGeom>
        </p:spPr>
      </p:pic>
      <p:sp>
        <p:nvSpPr>
          <p:cNvPr id="62" name="Rectangle 61">
            <a:extLst>
              <a:ext uri="{FF2B5EF4-FFF2-40B4-BE49-F238E27FC236}">
                <a16:creationId xmlns:a16="http://schemas.microsoft.com/office/drawing/2014/main" id="{02E2466B-276C-423A-9377-78508D6A0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475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ACF49BE8-E37E-F181-19E9-20B16D08E428}"/>
                  </a:ext>
                </a:extLst>
              </p14:cNvPr>
              <p14:cNvContentPartPr/>
              <p14:nvPr/>
            </p14:nvContentPartPr>
            <p14:xfrm>
              <a:off x="6465945" y="1981199"/>
              <a:ext cx="97414" cy="71561"/>
            </p14:xfrm>
          </p:contentPart>
        </mc:Choice>
        <mc:Fallback xmlns="">
          <p:pic>
            <p:nvPicPr>
              <p:cNvPr id="4" name="Ink 3">
                <a:extLst>
                  <a:ext uri="{FF2B5EF4-FFF2-40B4-BE49-F238E27FC236}">
                    <a16:creationId xmlns:a16="http://schemas.microsoft.com/office/drawing/2014/main" id="{ACF49BE8-E37E-F181-19E9-20B16D08E428}"/>
                  </a:ext>
                </a:extLst>
              </p:cNvPr>
              <p:cNvPicPr/>
              <p:nvPr/>
            </p:nvPicPr>
            <p:blipFill>
              <a:blip r:embed="rId4"/>
              <a:stretch>
                <a:fillRect/>
              </a:stretch>
            </p:blipFill>
            <p:spPr>
              <a:xfrm>
                <a:off x="6456958" y="1972209"/>
                <a:ext cx="115028" cy="89182"/>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C3B58947-22E3-3D1D-BD64-8C90F2AFE069}"/>
                  </a:ext>
                </a:extLst>
              </p14:cNvPr>
              <p14:cNvContentPartPr/>
              <p14:nvPr/>
            </p14:nvContentPartPr>
            <p14:xfrm>
              <a:off x="6451600" y="2062480"/>
              <a:ext cx="10160" cy="10160"/>
            </p14:xfrm>
          </p:contentPart>
        </mc:Choice>
        <mc:Fallback xmlns="">
          <p:pic>
            <p:nvPicPr>
              <p:cNvPr id="5" name="Ink 4">
                <a:extLst>
                  <a:ext uri="{FF2B5EF4-FFF2-40B4-BE49-F238E27FC236}">
                    <a16:creationId xmlns:a16="http://schemas.microsoft.com/office/drawing/2014/main" id="{C3B58947-22E3-3D1D-BD64-8C90F2AFE069}"/>
                  </a:ext>
                </a:extLst>
              </p:cNvPr>
              <p:cNvPicPr/>
              <p:nvPr/>
            </p:nvPicPr>
            <p:blipFill>
              <a:blip r:embed="rId6"/>
              <a:stretch>
                <a:fillRect/>
              </a:stretch>
            </p:blipFill>
            <p:spPr>
              <a:xfrm>
                <a:off x="6197600" y="1808480"/>
                <a:ext cx="508000" cy="50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FC047B6D-7BCE-215B-81E0-C4FF1CD94BDB}"/>
                  </a:ext>
                </a:extLst>
              </p14:cNvPr>
              <p14:cNvContentPartPr/>
              <p14:nvPr/>
            </p14:nvContentPartPr>
            <p14:xfrm>
              <a:off x="6335933" y="1991360"/>
              <a:ext cx="133820" cy="130074"/>
            </p14:xfrm>
          </p:contentPart>
        </mc:Choice>
        <mc:Fallback xmlns="">
          <p:pic>
            <p:nvPicPr>
              <p:cNvPr id="7" name="Ink 6">
                <a:extLst>
                  <a:ext uri="{FF2B5EF4-FFF2-40B4-BE49-F238E27FC236}">
                    <a16:creationId xmlns:a16="http://schemas.microsoft.com/office/drawing/2014/main" id="{FC047B6D-7BCE-215B-81E0-C4FF1CD94BDB}"/>
                  </a:ext>
                </a:extLst>
              </p:cNvPr>
              <p:cNvPicPr/>
              <p:nvPr/>
            </p:nvPicPr>
            <p:blipFill>
              <a:blip r:embed="rId8"/>
              <a:stretch>
                <a:fillRect/>
              </a:stretch>
            </p:blipFill>
            <p:spPr>
              <a:xfrm>
                <a:off x="6326964" y="1982377"/>
                <a:ext cx="151400" cy="147681"/>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DD2A428A-987F-9A7D-7217-74FBA39425F0}"/>
                  </a:ext>
                </a:extLst>
              </p14:cNvPr>
              <p14:cNvContentPartPr/>
              <p14:nvPr/>
            </p14:nvContentPartPr>
            <p14:xfrm>
              <a:off x="5120639" y="2579274"/>
              <a:ext cx="173273" cy="62325"/>
            </p14:xfrm>
          </p:contentPart>
        </mc:Choice>
        <mc:Fallback xmlns="">
          <p:pic>
            <p:nvPicPr>
              <p:cNvPr id="8" name="Ink 7">
                <a:extLst>
                  <a:ext uri="{FF2B5EF4-FFF2-40B4-BE49-F238E27FC236}">
                    <a16:creationId xmlns:a16="http://schemas.microsoft.com/office/drawing/2014/main" id="{DD2A428A-987F-9A7D-7217-74FBA39425F0}"/>
                  </a:ext>
                </a:extLst>
              </p:cNvPr>
              <p:cNvPicPr/>
              <p:nvPr/>
            </p:nvPicPr>
            <p:blipFill>
              <a:blip r:embed="rId10"/>
              <a:stretch>
                <a:fillRect/>
              </a:stretch>
            </p:blipFill>
            <p:spPr>
              <a:xfrm>
                <a:off x="5111670" y="2570319"/>
                <a:ext cx="190851" cy="79876"/>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F1CE0635-27C6-D7E1-E4B9-3EA116E1BFC2}"/>
                  </a:ext>
                </a:extLst>
              </p14:cNvPr>
              <p14:cNvContentPartPr/>
              <p14:nvPr/>
            </p14:nvContentPartPr>
            <p14:xfrm>
              <a:off x="5232400" y="2499360"/>
              <a:ext cx="113522" cy="155350"/>
            </p14:xfrm>
          </p:contentPart>
        </mc:Choice>
        <mc:Fallback xmlns="">
          <p:pic>
            <p:nvPicPr>
              <p:cNvPr id="9" name="Ink 8">
                <a:extLst>
                  <a:ext uri="{FF2B5EF4-FFF2-40B4-BE49-F238E27FC236}">
                    <a16:creationId xmlns:a16="http://schemas.microsoft.com/office/drawing/2014/main" id="{F1CE0635-27C6-D7E1-E4B9-3EA116E1BFC2}"/>
                  </a:ext>
                </a:extLst>
              </p:cNvPr>
              <p:cNvPicPr/>
              <p:nvPr/>
            </p:nvPicPr>
            <p:blipFill>
              <a:blip r:embed="rId12"/>
              <a:stretch>
                <a:fillRect/>
              </a:stretch>
            </p:blipFill>
            <p:spPr>
              <a:xfrm>
                <a:off x="5223447" y="2490370"/>
                <a:ext cx="131070" cy="172971"/>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Ink 9">
                <a:extLst>
                  <a:ext uri="{FF2B5EF4-FFF2-40B4-BE49-F238E27FC236}">
                    <a16:creationId xmlns:a16="http://schemas.microsoft.com/office/drawing/2014/main" id="{4F526969-CEBF-2879-02BC-CED6E9B184DE}"/>
                  </a:ext>
                </a:extLst>
              </p14:cNvPr>
              <p14:cNvContentPartPr/>
              <p14:nvPr/>
            </p14:nvContentPartPr>
            <p14:xfrm>
              <a:off x="5525853" y="3493975"/>
              <a:ext cx="30019" cy="162819"/>
            </p14:xfrm>
          </p:contentPart>
        </mc:Choice>
        <mc:Fallback xmlns="">
          <p:pic>
            <p:nvPicPr>
              <p:cNvPr id="10" name="Ink 9">
                <a:extLst>
                  <a:ext uri="{FF2B5EF4-FFF2-40B4-BE49-F238E27FC236}">
                    <a16:creationId xmlns:a16="http://schemas.microsoft.com/office/drawing/2014/main" id="{4F526969-CEBF-2879-02BC-CED6E9B184DE}"/>
                  </a:ext>
                </a:extLst>
              </p:cNvPr>
              <p:cNvPicPr/>
              <p:nvPr/>
            </p:nvPicPr>
            <p:blipFill>
              <a:blip r:embed="rId14"/>
              <a:stretch>
                <a:fillRect/>
              </a:stretch>
            </p:blipFill>
            <p:spPr>
              <a:xfrm>
                <a:off x="5516919" y="3484989"/>
                <a:ext cx="47530" cy="180431"/>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1" name="Ink 10">
                <a:extLst>
                  <a:ext uri="{FF2B5EF4-FFF2-40B4-BE49-F238E27FC236}">
                    <a16:creationId xmlns:a16="http://schemas.microsoft.com/office/drawing/2014/main" id="{79CE94E0-AA6F-934E-8DF6-42DAFC1CCE5B}"/>
                  </a:ext>
                </a:extLst>
              </p14:cNvPr>
              <p14:cNvContentPartPr/>
              <p14:nvPr/>
            </p14:nvContentPartPr>
            <p14:xfrm>
              <a:off x="5466080" y="3412742"/>
              <a:ext cx="147158" cy="112777"/>
            </p14:xfrm>
          </p:contentPart>
        </mc:Choice>
        <mc:Fallback xmlns="">
          <p:pic>
            <p:nvPicPr>
              <p:cNvPr id="11" name="Ink 10">
                <a:extLst>
                  <a:ext uri="{FF2B5EF4-FFF2-40B4-BE49-F238E27FC236}">
                    <a16:creationId xmlns:a16="http://schemas.microsoft.com/office/drawing/2014/main" id="{79CE94E0-AA6F-934E-8DF6-42DAFC1CCE5B}"/>
                  </a:ext>
                </a:extLst>
              </p:cNvPr>
              <p:cNvPicPr/>
              <p:nvPr/>
            </p:nvPicPr>
            <p:blipFill>
              <a:blip r:embed="rId16"/>
              <a:stretch>
                <a:fillRect/>
              </a:stretch>
            </p:blipFill>
            <p:spPr>
              <a:xfrm>
                <a:off x="5457107" y="3403791"/>
                <a:ext cx="164745" cy="130320"/>
              </a:xfrm>
              <a:prstGeom prst="rect">
                <a:avLst/>
              </a:prstGeom>
            </p:spPr>
          </p:pic>
        </mc:Fallback>
      </mc:AlternateContent>
    </p:spTree>
    <p:extLst>
      <p:ext uri="{BB962C8B-B14F-4D97-AF65-F5344CB8AC3E}">
        <p14:creationId xmlns:p14="http://schemas.microsoft.com/office/powerpoint/2010/main" val="3759011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67" name="Rectangle 66">
            <a:extLst>
              <a:ext uri="{FF2B5EF4-FFF2-40B4-BE49-F238E27FC236}">
                <a16:creationId xmlns:a16="http://schemas.microsoft.com/office/drawing/2014/main" id="{36E6FEC8-170C-492C-84E0-54394629D1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 name="Rectangle 68">
            <a:extLst>
              <a:ext uri="{FF2B5EF4-FFF2-40B4-BE49-F238E27FC236}">
                <a16:creationId xmlns:a16="http://schemas.microsoft.com/office/drawing/2014/main" id="{DEE940A1-B9E0-4C5D-A55E-B19742379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1" name="Straight Connector 70">
            <a:extLst>
              <a:ext uri="{FF2B5EF4-FFF2-40B4-BE49-F238E27FC236}">
                <a16:creationId xmlns:a16="http://schemas.microsoft.com/office/drawing/2014/main" id="{81C8E47B-A563-4B44-A9B0-9316605C2E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screenshot of a computer&#10;&#10;Description automatically generated">
            <a:extLst>
              <a:ext uri="{FF2B5EF4-FFF2-40B4-BE49-F238E27FC236}">
                <a16:creationId xmlns:a16="http://schemas.microsoft.com/office/drawing/2014/main" id="{BE908F03-2BDC-FD40-284B-E6DD8FDA0F13}"/>
              </a:ext>
            </a:extLst>
          </p:cNvPr>
          <p:cNvPicPr>
            <a:picLocks noChangeAspect="1"/>
          </p:cNvPicPr>
          <p:nvPr/>
        </p:nvPicPr>
        <p:blipFill rotWithShape="1">
          <a:blip r:embed="rId2"/>
          <a:srcRect t="18145"/>
          <a:stretch/>
        </p:blipFill>
        <p:spPr>
          <a:xfrm>
            <a:off x="-32" y="10"/>
            <a:ext cx="12192031" cy="4915066"/>
          </a:xfrm>
          <a:prstGeom prst="rect">
            <a:avLst/>
          </a:prstGeom>
        </p:spPr>
      </p:pic>
      <p:sp>
        <p:nvSpPr>
          <p:cNvPr id="73" name="Rectangle 72">
            <a:extLst>
              <a:ext uri="{FF2B5EF4-FFF2-40B4-BE49-F238E27FC236}">
                <a16:creationId xmlns:a16="http://schemas.microsoft.com/office/drawing/2014/main" id="{54BFABF9-7D43-458F-B85F-04FF279AC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Rounded Corners 13">
            <a:extLst>
              <a:ext uri="{FF2B5EF4-FFF2-40B4-BE49-F238E27FC236}">
                <a16:creationId xmlns:a16="http://schemas.microsoft.com/office/drawing/2014/main" id="{F02500D7-4208-8CE4-6810-491AF0CA4EBA}"/>
              </a:ext>
            </a:extLst>
          </p:cNvPr>
          <p:cNvSpPr/>
          <p:nvPr/>
        </p:nvSpPr>
        <p:spPr>
          <a:xfrm>
            <a:off x="1065197" y="5120640"/>
            <a:ext cx="10058400" cy="82296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b">
            <a:normAutofit/>
          </a:bodyPr>
          <a:lstStyle/>
          <a:p>
            <a:pPr>
              <a:lnSpc>
                <a:spcPct val="85000"/>
              </a:lnSpc>
              <a:spcBef>
                <a:spcPct val="0"/>
              </a:spcBef>
              <a:spcAft>
                <a:spcPts val="600"/>
              </a:spcAft>
            </a:pPr>
            <a:r>
              <a:rPr lang="en-US" sz="3600" spc="-50">
                <a:solidFill>
                  <a:srgbClr val="FFFFFF"/>
                </a:solidFill>
                <a:latin typeface="+mj-lt"/>
                <a:ea typeface="+mj-ea"/>
                <a:cs typeface="+mj-cs"/>
              </a:rPr>
              <a:t>You Should see something like this :</a:t>
            </a:r>
          </a:p>
        </p:txBody>
      </p:sp>
      <p:sp>
        <p:nvSpPr>
          <p:cNvPr id="75" name="Rectangle 74">
            <a:extLst>
              <a:ext uri="{FF2B5EF4-FFF2-40B4-BE49-F238E27FC236}">
                <a16:creationId xmlns:a16="http://schemas.microsoft.com/office/drawing/2014/main" id="{72E64342-BCC2-4FB3-B9DC-14B19B5D7E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Rounded Corners 14">
            <a:extLst>
              <a:ext uri="{FF2B5EF4-FFF2-40B4-BE49-F238E27FC236}">
                <a16:creationId xmlns:a16="http://schemas.microsoft.com/office/drawing/2014/main" id="{B73A1912-D078-9787-89E8-C7CFAA85A4BA}"/>
              </a:ext>
            </a:extLst>
          </p:cNvPr>
          <p:cNvSpPr/>
          <p:nvPr/>
        </p:nvSpPr>
        <p:spPr>
          <a:xfrm>
            <a:off x="1666240" y="1656080"/>
            <a:ext cx="1635760" cy="3352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cs typeface="Calibri"/>
              </a:rPr>
              <a:t>Select this </a:t>
            </a:r>
            <a:endParaRPr lang="en-GB"/>
          </a:p>
        </p:txBody>
      </p:sp>
      <p:sp>
        <p:nvSpPr>
          <p:cNvPr id="17" name="Rectangle: Rounded Corners 16">
            <a:extLst>
              <a:ext uri="{FF2B5EF4-FFF2-40B4-BE49-F238E27FC236}">
                <a16:creationId xmlns:a16="http://schemas.microsoft.com/office/drawing/2014/main" id="{5C174501-0104-2BD6-F63A-AA37DF390B02}"/>
              </a:ext>
            </a:extLst>
          </p:cNvPr>
          <p:cNvSpPr/>
          <p:nvPr/>
        </p:nvSpPr>
        <p:spPr>
          <a:xfrm>
            <a:off x="5100319" y="2123439"/>
            <a:ext cx="1635760" cy="3352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a:cs typeface="Calibri"/>
              </a:rPr>
              <a:t>Copy this</a:t>
            </a:r>
          </a:p>
        </p:txBody>
      </p:sp>
      <mc:AlternateContent xmlns:mc="http://schemas.openxmlformats.org/markup-compatibility/2006" xmlns:p14="http://schemas.microsoft.com/office/powerpoint/2010/main">
        <mc:Choice Requires="p14">
          <p:contentPart p14:bwMode="auto" r:id="rId3">
            <p14:nvContentPartPr>
              <p14:cNvPr id="18" name="Ink 17">
                <a:extLst>
                  <a:ext uri="{FF2B5EF4-FFF2-40B4-BE49-F238E27FC236}">
                    <a16:creationId xmlns:a16="http://schemas.microsoft.com/office/drawing/2014/main" id="{83746E73-7A8E-33E9-4E26-D164B55A36C3}"/>
                  </a:ext>
                </a:extLst>
              </p14:cNvPr>
              <p14:cNvContentPartPr/>
              <p14:nvPr/>
            </p14:nvContentPartPr>
            <p14:xfrm>
              <a:off x="3301999" y="1818640"/>
              <a:ext cx="201795" cy="10602"/>
            </p14:xfrm>
          </p:contentPart>
        </mc:Choice>
        <mc:Fallback xmlns="">
          <p:pic>
            <p:nvPicPr>
              <p:cNvPr id="18" name="Ink 17">
                <a:extLst>
                  <a:ext uri="{FF2B5EF4-FFF2-40B4-BE49-F238E27FC236}">
                    <a16:creationId xmlns:a16="http://schemas.microsoft.com/office/drawing/2014/main" id="{83746E73-7A8E-33E9-4E26-D164B55A36C3}"/>
                  </a:ext>
                </a:extLst>
              </p:cNvPr>
              <p:cNvPicPr/>
              <p:nvPr/>
            </p:nvPicPr>
            <p:blipFill>
              <a:blip r:embed="rId4"/>
              <a:stretch>
                <a:fillRect/>
              </a:stretch>
            </p:blipFill>
            <p:spPr>
              <a:xfrm>
                <a:off x="3293022" y="1810090"/>
                <a:ext cx="219389" cy="273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0" name="Ink 19">
                <a:extLst>
                  <a:ext uri="{FF2B5EF4-FFF2-40B4-BE49-F238E27FC236}">
                    <a16:creationId xmlns:a16="http://schemas.microsoft.com/office/drawing/2014/main" id="{7C097AC6-70ED-EAE3-18C1-805E237D05CB}"/>
                  </a:ext>
                </a:extLst>
              </p14:cNvPr>
              <p14:cNvContentPartPr/>
              <p14:nvPr/>
            </p14:nvContentPartPr>
            <p14:xfrm>
              <a:off x="3473815" y="1767526"/>
              <a:ext cx="104087" cy="145164"/>
            </p14:xfrm>
          </p:contentPart>
        </mc:Choice>
        <mc:Fallback xmlns="">
          <p:pic>
            <p:nvPicPr>
              <p:cNvPr id="20" name="Ink 19">
                <a:extLst>
                  <a:ext uri="{FF2B5EF4-FFF2-40B4-BE49-F238E27FC236}">
                    <a16:creationId xmlns:a16="http://schemas.microsoft.com/office/drawing/2014/main" id="{7C097AC6-70ED-EAE3-18C1-805E237D05CB}"/>
                  </a:ext>
                </a:extLst>
              </p:cNvPr>
              <p:cNvPicPr/>
              <p:nvPr/>
            </p:nvPicPr>
            <p:blipFill>
              <a:blip r:embed="rId6"/>
              <a:stretch>
                <a:fillRect/>
              </a:stretch>
            </p:blipFill>
            <p:spPr>
              <a:xfrm>
                <a:off x="3464842" y="1758565"/>
                <a:ext cx="121674" cy="162727"/>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1" name="Ink 20">
                <a:extLst>
                  <a:ext uri="{FF2B5EF4-FFF2-40B4-BE49-F238E27FC236}">
                    <a16:creationId xmlns:a16="http://schemas.microsoft.com/office/drawing/2014/main" id="{60D029B7-CCAC-EE3A-9AEE-26AC32FBAB9B}"/>
                  </a:ext>
                </a:extLst>
              </p14:cNvPr>
              <p14:cNvContentPartPr/>
              <p14:nvPr/>
            </p14:nvContentPartPr>
            <p14:xfrm>
              <a:off x="5412367" y="1917856"/>
              <a:ext cx="63034" cy="171751"/>
            </p14:xfrm>
          </p:contentPart>
        </mc:Choice>
        <mc:Fallback xmlns="">
          <p:pic>
            <p:nvPicPr>
              <p:cNvPr id="21" name="Ink 20">
                <a:extLst>
                  <a:ext uri="{FF2B5EF4-FFF2-40B4-BE49-F238E27FC236}">
                    <a16:creationId xmlns:a16="http://schemas.microsoft.com/office/drawing/2014/main" id="{60D029B7-CCAC-EE3A-9AEE-26AC32FBAB9B}"/>
                  </a:ext>
                </a:extLst>
              </p:cNvPr>
              <p:cNvPicPr/>
              <p:nvPr/>
            </p:nvPicPr>
            <p:blipFill>
              <a:blip r:embed="rId8"/>
              <a:stretch>
                <a:fillRect/>
              </a:stretch>
            </p:blipFill>
            <p:spPr>
              <a:xfrm>
                <a:off x="5403413" y="1908873"/>
                <a:ext cx="80583" cy="189357"/>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2" name="Ink 21">
                <a:extLst>
                  <a:ext uri="{FF2B5EF4-FFF2-40B4-BE49-F238E27FC236}">
                    <a16:creationId xmlns:a16="http://schemas.microsoft.com/office/drawing/2014/main" id="{8D9BF1DE-1179-C73F-06FF-EDE1C5C345F3}"/>
                  </a:ext>
                </a:extLst>
              </p14:cNvPr>
              <p14:cNvContentPartPr/>
              <p14:nvPr/>
            </p14:nvContentPartPr>
            <p14:xfrm>
              <a:off x="5341856" y="1875904"/>
              <a:ext cx="181278" cy="56590"/>
            </p14:xfrm>
          </p:contentPart>
        </mc:Choice>
        <mc:Fallback xmlns="">
          <p:pic>
            <p:nvPicPr>
              <p:cNvPr id="22" name="Ink 21">
                <a:extLst>
                  <a:ext uri="{FF2B5EF4-FFF2-40B4-BE49-F238E27FC236}">
                    <a16:creationId xmlns:a16="http://schemas.microsoft.com/office/drawing/2014/main" id="{8D9BF1DE-1179-C73F-06FF-EDE1C5C345F3}"/>
                  </a:ext>
                </a:extLst>
              </p:cNvPr>
              <p:cNvPicPr/>
              <p:nvPr/>
            </p:nvPicPr>
            <p:blipFill>
              <a:blip r:embed="rId10"/>
              <a:stretch>
                <a:fillRect/>
              </a:stretch>
            </p:blipFill>
            <p:spPr>
              <a:xfrm>
                <a:off x="5332882" y="1867006"/>
                <a:ext cx="198867" cy="74030"/>
              </a:xfrm>
              <a:prstGeom prst="rect">
                <a:avLst/>
              </a:prstGeom>
            </p:spPr>
          </p:pic>
        </mc:Fallback>
      </mc:AlternateContent>
    </p:spTree>
    <p:extLst>
      <p:ext uri="{BB962C8B-B14F-4D97-AF65-F5344CB8AC3E}">
        <p14:creationId xmlns:p14="http://schemas.microsoft.com/office/powerpoint/2010/main" val="3105733441"/>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21</Slides>
  <Notes>0</Notes>
  <HiddenSlides>0</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Retrospect</vt:lpstr>
      <vt:lpstr>Git and GitHub</vt:lpstr>
      <vt:lpstr>What is Git:</vt:lpstr>
      <vt:lpstr>What is GitHub then ?</vt:lpstr>
      <vt:lpstr>Features in GitHub:</vt:lpstr>
      <vt:lpstr>Getting Started with Git and GitHub</vt:lpstr>
      <vt:lpstr>Step 1 : Install Git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Let's publish your site!! Click on settings on your repo</vt:lpstr>
      <vt:lpstr>Click Pages</vt:lpstr>
      <vt:lpstr>Select source to "Deploy From Branch" Select main branch  and click save --&gt; it takes around 2-3 minutes to deploy</vt:lpstr>
      <vt:lpstr>Select source to "Deploy From Branch" Select main branch  and click save</vt:lpstr>
      <vt:lpstr>Deployed </vt:lpstr>
      <vt:lpstr>Things to remember:</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23</cp:revision>
  <dcterms:created xsi:type="dcterms:W3CDTF">2013-07-15T20:26:40Z</dcterms:created>
  <dcterms:modified xsi:type="dcterms:W3CDTF">2024-03-19T04:07:58Z</dcterms:modified>
</cp:coreProperties>
</file>