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04" name="TextBox 13"/>
          <p:cNvSpPr txBox="1"/>
          <p:nvPr/>
        </p:nvSpPr>
        <p:spPr>
          <a:xfrm>
            <a:off x="1214083" y="2006917"/>
            <a:ext cx="10290464" cy="30251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
          <a:p/>
          <a:p>
            <a:r>
              <a:rPr altLang="en-IN" dirty="0" sz="2400" lang="en-US">
                <a:latin typeface="Arial"/>
              </a:rPr>
              <a:t>STUDENT NAME  : </a:t>
            </a:r>
            <a:r>
              <a:rPr altLang="en-IN" dirty="0" sz="2400" lang="en-US">
                <a:latin typeface="Arial"/>
              </a:rPr>
              <a:t>SHAM.B</a:t>
            </a:r>
            <a:endParaRPr dirty="0" sz="2400" lang="en-IN"/>
          </a:p>
          <a:p>
            <a:r>
              <a:rPr altLang="en-IN" dirty="0" sz="2400" lang="en-US"/>
              <a:t>REGISTER NO       : 312204058 (5DD7C4653F01D85B4CE4649F4EB780D5)</a:t>
            </a:r>
            <a:endParaRPr dirty="0" sz="2400" lang="en-IN"/>
          </a:p>
          <a:p>
            <a:r>
              <a:rPr altLang="en-IN" dirty="0" sz="2400" lang="en-US"/>
              <a:t>DEPARTMENT      : B.Com (COMMERCE )</a:t>
            </a:r>
            <a:endParaRPr dirty="0" sz="2400" lang="en-IN"/>
          </a:p>
          <a:p>
            <a:r>
              <a:rPr altLang="en-IN" dirty="0" sz="2400" lang="en-US"/>
              <a:t>COLLEGE              : SRIRAM COLLEGE OF ARTS &amp; SCIENCE </a:t>
            </a:r>
            <a:endParaRPr dirty="0" sz="2400" lang="en-IN"/>
          </a:p>
          <a:p>
            <a:r>
              <a:rPr altLang="en-IN" dirty="0" sz="2400" lang="en-US"/>
              <a:t>           </a:t>
            </a:r>
            <a:endParaRPr dirty="0" sz="2400" lang="en-IN"/>
          </a:p>
          <a:p>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4" name=""/>
          <p:cNvSpPr txBox="1"/>
          <p:nvPr/>
        </p:nvSpPr>
        <p:spPr>
          <a:xfrm>
            <a:off x="1076807" y="1752281"/>
            <a:ext cx="10200410"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509747" y="1015588"/>
            <a:ext cx="10755624" cy="546734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5" name=""/>
          <p:cNvSpPr txBox="1"/>
          <p:nvPr/>
        </p:nvSpPr>
        <p:spPr>
          <a:xfrm>
            <a:off x="578166" y="1744474"/>
            <a:ext cx="10858500" cy="3863339"/>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481598" y="2917347"/>
            <a:ext cx="10428955" cy="24917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a:p>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8" name=""/>
          <p:cNvSpPr txBox="1"/>
          <p:nvPr/>
        </p:nvSpPr>
        <p:spPr>
          <a:xfrm rot="3156">
            <a:off x="923919" y="1699527"/>
            <a:ext cx="8884290" cy="5539740"/>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9" name=""/>
          <p:cNvSpPr txBox="1"/>
          <p:nvPr/>
        </p:nvSpPr>
        <p:spPr>
          <a:xfrm>
            <a:off x="1084984" y="2133599"/>
            <a:ext cx="6023271" cy="30251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0" name=""/>
          <p:cNvSpPr txBox="1"/>
          <p:nvPr/>
        </p:nvSpPr>
        <p:spPr>
          <a:xfrm>
            <a:off x="1021771" y="2132647"/>
            <a:ext cx="7083136" cy="42824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1" name=""/>
          <p:cNvSpPr txBox="1"/>
          <p:nvPr/>
        </p:nvSpPr>
        <p:spPr>
          <a:xfrm>
            <a:off x="718704" y="2019300"/>
            <a:ext cx="10754590" cy="5120641"/>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12" name=""/>
          <p:cNvSpPr txBox="1"/>
          <p:nvPr/>
        </p:nvSpPr>
        <p:spPr>
          <a:xfrm>
            <a:off x="450270" y="1109344"/>
            <a:ext cx="10598728" cy="59588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3" name=""/>
          <p:cNvSpPr txBox="1"/>
          <p:nvPr/>
        </p:nvSpPr>
        <p:spPr>
          <a:xfrm>
            <a:off x="2213263" y="1695450"/>
            <a:ext cx="9594273" cy="51206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2024-09-16T07:22:56Z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4b844c5a39dd46e1b246e651f797f0b9</vt:lpwstr>
  </property>
</Properties>
</file>