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Gilda Display"/>
      <p:regular r:id="rId12"/>
    </p:embeddedFont>
    <p:embeddedFont>
      <p:font typeface="Albert Sans"/>
      <p:regular r:id="rId13"/>
      <p:bold r:id="rId14"/>
      <p:italic r:id="rId15"/>
      <p:boldItalic r:id="rId16"/>
    </p:embeddedFont>
    <p:embeddedFont>
      <p:font typeface="Space Grotesk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lbertSans-regular.fntdata"/><Relationship Id="rId12" Type="http://schemas.openxmlformats.org/officeDocument/2006/relationships/font" Target="fonts/GildaDisplay-regular.fntdata"/><Relationship Id="rId15" Type="http://schemas.openxmlformats.org/officeDocument/2006/relationships/font" Target="fonts/AlbertSans-italic.fntdata"/><Relationship Id="rId14" Type="http://schemas.openxmlformats.org/officeDocument/2006/relationships/font" Target="fonts/AlbertSans-bold.fntdata"/><Relationship Id="rId17" Type="http://schemas.openxmlformats.org/officeDocument/2006/relationships/font" Target="fonts/SpaceGrotesk-regular.fntdata"/><Relationship Id="rId16" Type="http://schemas.openxmlformats.org/officeDocument/2006/relationships/font" Target="fonts/AlbertSans-boldItalic.fntdata"/><Relationship Id="rId18" Type="http://schemas.openxmlformats.org/officeDocument/2006/relationships/font" Target="fonts/SpaceGrotes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519ea1087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2519ea108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58c2079b0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58c2079b0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bf8b378c05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1bf8b378c05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cc9050bdf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cc9050bdf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d73726499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d73726499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1291e0c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1291e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23ec28898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23ec28898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11" name="Google Shape;11;p2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"/>
          <p:cNvSpPr txBox="1"/>
          <p:nvPr>
            <p:ph type="ctrTitle"/>
          </p:nvPr>
        </p:nvSpPr>
        <p:spPr>
          <a:xfrm>
            <a:off x="1751100" y="1441050"/>
            <a:ext cx="56418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2"/>
          <p:cNvSpPr txBox="1"/>
          <p:nvPr>
            <p:ph idx="1" type="subTitle"/>
          </p:nvPr>
        </p:nvSpPr>
        <p:spPr>
          <a:xfrm>
            <a:off x="2508599" y="3314750"/>
            <a:ext cx="4126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11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370" name="Google Shape;370;p11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11"/>
          <p:cNvSpPr txBox="1"/>
          <p:nvPr>
            <p:ph hasCustomPrompt="1" type="title"/>
          </p:nvPr>
        </p:nvSpPr>
        <p:spPr>
          <a:xfrm>
            <a:off x="2062200" y="1569575"/>
            <a:ext cx="5019600" cy="13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9" name="Google Shape;439;p11"/>
          <p:cNvSpPr txBox="1"/>
          <p:nvPr>
            <p:ph idx="1" type="subTitle"/>
          </p:nvPr>
        </p:nvSpPr>
        <p:spPr>
          <a:xfrm>
            <a:off x="2062200" y="3147000"/>
            <a:ext cx="5019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2"/>
          <p:cNvSpPr/>
          <p:nvPr/>
        </p:nvSpPr>
        <p:spPr>
          <a:xfrm>
            <a:off x="-35875" y="-14350"/>
            <a:ext cx="91800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3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445" name="Google Shape;445;p13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13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7" name="Google Shape;467;p13"/>
          <p:cNvSpPr txBox="1"/>
          <p:nvPr>
            <p:ph type="title"/>
          </p:nvPr>
        </p:nvSpPr>
        <p:spPr>
          <a:xfrm>
            <a:off x="1847225" y="1617700"/>
            <a:ext cx="2547000" cy="43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8" name="Google Shape;468;p13"/>
          <p:cNvSpPr txBox="1"/>
          <p:nvPr>
            <p:ph hasCustomPrompt="1" idx="2" type="title"/>
          </p:nvPr>
        </p:nvSpPr>
        <p:spPr>
          <a:xfrm>
            <a:off x="905821" y="1617690"/>
            <a:ext cx="94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226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/>
          <p:nvPr>
            <p:ph idx="1" type="subTitle"/>
          </p:nvPr>
        </p:nvSpPr>
        <p:spPr>
          <a:xfrm>
            <a:off x="1847221" y="1926015"/>
            <a:ext cx="2547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3"/>
          <p:cNvSpPr txBox="1"/>
          <p:nvPr>
            <p:ph idx="3" type="title"/>
          </p:nvPr>
        </p:nvSpPr>
        <p:spPr>
          <a:xfrm>
            <a:off x="5692875" y="1617700"/>
            <a:ext cx="2547000" cy="43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13"/>
          <p:cNvSpPr txBox="1"/>
          <p:nvPr>
            <p:ph hasCustomPrompt="1" idx="4" type="title"/>
          </p:nvPr>
        </p:nvSpPr>
        <p:spPr>
          <a:xfrm>
            <a:off x="4751473" y="1617690"/>
            <a:ext cx="94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226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/>
          <p:nvPr>
            <p:ph idx="5" type="subTitle"/>
          </p:nvPr>
        </p:nvSpPr>
        <p:spPr>
          <a:xfrm>
            <a:off x="5692871" y="1926008"/>
            <a:ext cx="2547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3"/>
          <p:cNvSpPr txBox="1"/>
          <p:nvPr>
            <p:ph idx="6" type="title"/>
          </p:nvPr>
        </p:nvSpPr>
        <p:spPr>
          <a:xfrm>
            <a:off x="1847225" y="3085800"/>
            <a:ext cx="2547000" cy="43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13"/>
          <p:cNvSpPr txBox="1"/>
          <p:nvPr>
            <p:ph hasCustomPrompt="1" idx="7" type="title"/>
          </p:nvPr>
        </p:nvSpPr>
        <p:spPr>
          <a:xfrm>
            <a:off x="905821" y="3085810"/>
            <a:ext cx="941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226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/>
          <p:nvPr>
            <p:ph idx="8" type="subTitle"/>
          </p:nvPr>
        </p:nvSpPr>
        <p:spPr>
          <a:xfrm>
            <a:off x="1847221" y="3394110"/>
            <a:ext cx="2547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3"/>
          <p:cNvSpPr txBox="1"/>
          <p:nvPr>
            <p:ph idx="9" type="title"/>
          </p:nvPr>
        </p:nvSpPr>
        <p:spPr>
          <a:xfrm>
            <a:off x="5692875" y="3085800"/>
            <a:ext cx="2547000" cy="43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7" name="Google Shape;477;p13"/>
          <p:cNvSpPr txBox="1"/>
          <p:nvPr>
            <p:ph hasCustomPrompt="1" idx="13" type="title"/>
          </p:nvPr>
        </p:nvSpPr>
        <p:spPr>
          <a:xfrm>
            <a:off x="4751473" y="3085810"/>
            <a:ext cx="941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226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/>
          <p:nvPr>
            <p:ph idx="14" type="subTitle"/>
          </p:nvPr>
        </p:nvSpPr>
        <p:spPr>
          <a:xfrm>
            <a:off x="5692871" y="3394110"/>
            <a:ext cx="2547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3"/>
          <p:cNvSpPr txBox="1"/>
          <p:nvPr>
            <p:ph idx="15"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14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483" name="Google Shape;483;p14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14"/>
          <p:cNvSpPr txBox="1"/>
          <p:nvPr>
            <p:ph type="title"/>
          </p:nvPr>
        </p:nvSpPr>
        <p:spPr>
          <a:xfrm>
            <a:off x="1325476" y="3277463"/>
            <a:ext cx="6504000" cy="55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2" name="Google Shape;552;p14"/>
          <p:cNvSpPr txBox="1"/>
          <p:nvPr>
            <p:ph idx="1" type="subTitle"/>
          </p:nvPr>
        </p:nvSpPr>
        <p:spPr>
          <a:xfrm>
            <a:off x="1325475" y="1458288"/>
            <a:ext cx="65040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5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15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556" name="Google Shape;556;p15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15"/>
          <p:cNvSpPr txBox="1"/>
          <p:nvPr>
            <p:ph idx="1" type="subTitle"/>
          </p:nvPr>
        </p:nvSpPr>
        <p:spPr>
          <a:xfrm>
            <a:off x="2791956" y="2808463"/>
            <a:ext cx="3560100" cy="10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5"/>
          <p:cNvSpPr txBox="1"/>
          <p:nvPr>
            <p:ph type="title"/>
          </p:nvPr>
        </p:nvSpPr>
        <p:spPr>
          <a:xfrm>
            <a:off x="2791950" y="1266138"/>
            <a:ext cx="3560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6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16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629" name="Google Shape;629;p16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16"/>
          <p:cNvSpPr txBox="1"/>
          <p:nvPr>
            <p:ph type="title"/>
          </p:nvPr>
        </p:nvSpPr>
        <p:spPr>
          <a:xfrm>
            <a:off x="3702623" y="1868475"/>
            <a:ext cx="36507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8" name="Google Shape;698;p16"/>
          <p:cNvSpPr txBox="1"/>
          <p:nvPr>
            <p:ph hasCustomPrompt="1" idx="2" type="title"/>
          </p:nvPr>
        </p:nvSpPr>
        <p:spPr>
          <a:xfrm>
            <a:off x="1800698" y="2120016"/>
            <a:ext cx="14082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9" name="Google Shape;699;p16"/>
          <p:cNvSpPr txBox="1"/>
          <p:nvPr>
            <p:ph idx="1" type="subTitle"/>
          </p:nvPr>
        </p:nvSpPr>
        <p:spPr>
          <a:xfrm>
            <a:off x="3702623" y="2574225"/>
            <a:ext cx="2935200" cy="70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7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17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703" name="Google Shape;703;p17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704" name="Google Shape;704;p17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17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715" name="Google Shape;715;p17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7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7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5" name="Google Shape;725;p17"/>
          <p:cNvSpPr/>
          <p:nvPr>
            <p:ph idx="2" type="pic"/>
          </p:nvPr>
        </p:nvSpPr>
        <p:spPr>
          <a:xfrm>
            <a:off x="5272350" y="698087"/>
            <a:ext cx="3014700" cy="37485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17"/>
          <p:cNvSpPr txBox="1"/>
          <p:nvPr>
            <p:ph type="title"/>
          </p:nvPr>
        </p:nvSpPr>
        <p:spPr>
          <a:xfrm>
            <a:off x="881100" y="1167425"/>
            <a:ext cx="3690900" cy="16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7" name="Google Shape;727;p17"/>
          <p:cNvSpPr txBox="1"/>
          <p:nvPr>
            <p:ph idx="1" type="subTitle"/>
          </p:nvPr>
        </p:nvSpPr>
        <p:spPr>
          <a:xfrm>
            <a:off x="881100" y="3091225"/>
            <a:ext cx="36909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18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730" name="Google Shape;730;p18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731" name="Google Shape;731;p18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8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18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742" name="Google Shape;742;p18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8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8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2" name="Google Shape;752;p18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8"/>
          <p:cNvSpPr txBox="1"/>
          <p:nvPr>
            <p:ph type="title"/>
          </p:nvPr>
        </p:nvSpPr>
        <p:spPr>
          <a:xfrm>
            <a:off x="1390975" y="1448442"/>
            <a:ext cx="28458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4" name="Google Shape;754;p18"/>
          <p:cNvSpPr txBox="1"/>
          <p:nvPr>
            <p:ph idx="1" type="subTitle"/>
          </p:nvPr>
        </p:nvSpPr>
        <p:spPr>
          <a:xfrm>
            <a:off x="1390975" y="2608150"/>
            <a:ext cx="28458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9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19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758" name="Google Shape;758;p19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759" name="Google Shape;759;p19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9" name="Google Shape;769;p19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770" name="Google Shape;770;p19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0" name="Google Shape;780;p19"/>
          <p:cNvSpPr txBox="1"/>
          <p:nvPr>
            <p:ph type="title"/>
          </p:nvPr>
        </p:nvSpPr>
        <p:spPr>
          <a:xfrm>
            <a:off x="5496450" y="1669250"/>
            <a:ext cx="26757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1" name="Google Shape;781;p19"/>
          <p:cNvSpPr txBox="1"/>
          <p:nvPr>
            <p:ph idx="1" type="subTitle"/>
          </p:nvPr>
        </p:nvSpPr>
        <p:spPr>
          <a:xfrm>
            <a:off x="5496450" y="2387350"/>
            <a:ext cx="26757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0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20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785" name="Google Shape;785;p20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786" name="Google Shape;786;p20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0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0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0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0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0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0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20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797" name="Google Shape;797;p20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0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0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0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0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0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0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7" name="Google Shape;807;p20"/>
          <p:cNvSpPr txBox="1"/>
          <p:nvPr>
            <p:ph type="title"/>
          </p:nvPr>
        </p:nvSpPr>
        <p:spPr>
          <a:xfrm>
            <a:off x="1338363" y="1667963"/>
            <a:ext cx="29544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8" name="Google Shape;808;p20"/>
          <p:cNvSpPr txBox="1"/>
          <p:nvPr>
            <p:ph idx="1" type="subTitle"/>
          </p:nvPr>
        </p:nvSpPr>
        <p:spPr>
          <a:xfrm>
            <a:off x="1338350" y="2380713"/>
            <a:ext cx="29544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3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84" name="Google Shape;84;p3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3"/>
          <p:cNvSpPr txBox="1"/>
          <p:nvPr>
            <p:ph type="title"/>
          </p:nvPr>
        </p:nvSpPr>
        <p:spPr>
          <a:xfrm>
            <a:off x="2750266" y="2378500"/>
            <a:ext cx="36507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3"/>
          <p:cNvSpPr txBox="1"/>
          <p:nvPr>
            <p:ph hasCustomPrompt="1" idx="2" type="title"/>
          </p:nvPr>
        </p:nvSpPr>
        <p:spPr>
          <a:xfrm>
            <a:off x="3871516" y="1268000"/>
            <a:ext cx="14082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4" name="Google Shape;154;p3"/>
          <p:cNvSpPr txBox="1"/>
          <p:nvPr>
            <p:ph idx="1" type="subTitle"/>
          </p:nvPr>
        </p:nvSpPr>
        <p:spPr>
          <a:xfrm>
            <a:off x="3108016" y="3084250"/>
            <a:ext cx="2935200" cy="70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2_1_2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1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21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812" name="Google Shape;812;p21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813" name="Google Shape;813;p21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" name="Google Shape;823;p21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824" name="Google Shape;824;p21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4" name="Google Shape;834;p21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21"/>
          <p:cNvSpPr txBox="1"/>
          <p:nvPr>
            <p:ph idx="1" type="body"/>
          </p:nvPr>
        </p:nvSpPr>
        <p:spPr>
          <a:xfrm>
            <a:off x="720000" y="1143075"/>
            <a:ext cx="67566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2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22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839" name="Google Shape;839;p22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840" name="Google Shape;840;p22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22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851" name="Google Shape;851;p22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1" name="Google Shape;861;p22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2" name="Google Shape;862;p22"/>
          <p:cNvSpPr txBox="1"/>
          <p:nvPr>
            <p:ph idx="1" type="body"/>
          </p:nvPr>
        </p:nvSpPr>
        <p:spPr>
          <a:xfrm>
            <a:off x="918062" y="1400425"/>
            <a:ext cx="34494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863" name="Google Shape;863;p22"/>
          <p:cNvSpPr txBox="1"/>
          <p:nvPr>
            <p:ph idx="2" type="body"/>
          </p:nvPr>
        </p:nvSpPr>
        <p:spPr>
          <a:xfrm>
            <a:off x="4776112" y="1400425"/>
            <a:ext cx="34494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3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23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867" name="Google Shape;867;p23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868" name="Google Shape;868;p23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8" name="Google Shape;878;p23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879" name="Google Shape;879;p23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3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9" name="Google Shape;889;p23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23"/>
          <p:cNvSpPr txBox="1"/>
          <p:nvPr>
            <p:ph idx="1" type="body"/>
          </p:nvPr>
        </p:nvSpPr>
        <p:spPr>
          <a:xfrm>
            <a:off x="720150" y="1681775"/>
            <a:ext cx="38520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1" name="Google Shape;891;p23"/>
          <p:cNvSpPr txBox="1"/>
          <p:nvPr>
            <p:ph idx="2" type="body"/>
          </p:nvPr>
        </p:nvSpPr>
        <p:spPr>
          <a:xfrm>
            <a:off x="4572000" y="1681775"/>
            <a:ext cx="38520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4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24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895" name="Google Shape;895;p24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896" name="Google Shape;896;p24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4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24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907" name="Google Shape;907;p24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7" name="Google Shape;917;p24"/>
          <p:cNvSpPr txBox="1"/>
          <p:nvPr>
            <p:ph type="title"/>
          </p:nvPr>
        </p:nvSpPr>
        <p:spPr>
          <a:xfrm>
            <a:off x="932200" y="2609608"/>
            <a:ext cx="226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8" name="Google Shape;918;p24"/>
          <p:cNvSpPr txBox="1"/>
          <p:nvPr>
            <p:ph idx="1" type="subTitle"/>
          </p:nvPr>
        </p:nvSpPr>
        <p:spPr>
          <a:xfrm>
            <a:off x="932215" y="2963656"/>
            <a:ext cx="22632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24"/>
          <p:cNvSpPr txBox="1"/>
          <p:nvPr>
            <p:ph idx="2" type="title"/>
          </p:nvPr>
        </p:nvSpPr>
        <p:spPr>
          <a:xfrm>
            <a:off x="3450491" y="2609608"/>
            <a:ext cx="226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0" name="Google Shape;920;p24"/>
          <p:cNvSpPr txBox="1"/>
          <p:nvPr>
            <p:ph idx="3" type="subTitle"/>
          </p:nvPr>
        </p:nvSpPr>
        <p:spPr>
          <a:xfrm>
            <a:off x="3450488" y="2963656"/>
            <a:ext cx="22632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24"/>
          <p:cNvSpPr txBox="1"/>
          <p:nvPr>
            <p:ph idx="4" type="title"/>
          </p:nvPr>
        </p:nvSpPr>
        <p:spPr>
          <a:xfrm>
            <a:off x="5953901" y="2609608"/>
            <a:ext cx="226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2" name="Google Shape;922;p24"/>
          <p:cNvSpPr txBox="1"/>
          <p:nvPr>
            <p:ph idx="5" type="subTitle"/>
          </p:nvPr>
        </p:nvSpPr>
        <p:spPr>
          <a:xfrm>
            <a:off x="5953914" y="2963656"/>
            <a:ext cx="22632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24"/>
          <p:cNvSpPr txBox="1"/>
          <p:nvPr>
            <p:ph idx="6"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5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5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927" name="Google Shape;927;p25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928" name="Google Shape;928;p25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8" name="Google Shape;938;p25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939" name="Google Shape;939;p25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9" name="Google Shape;949;p25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0" name="Google Shape;950;p25"/>
          <p:cNvSpPr txBox="1"/>
          <p:nvPr>
            <p:ph idx="2" type="title"/>
          </p:nvPr>
        </p:nvSpPr>
        <p:spPr>
          <a:xfrm>
            <a:off x="1089982" y="3410075"/>
            <a:ext cx="2092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1" name="Google Shape;951;p25"/>
          <p:cNvSpPr txBox="1"/>
          <p:nvPr>
            <p:ph idx="1" type="subTitle"/>
          </p:nvPr>
        </p:nvSpPr>
        <p:spPr>
          <a:xfrm>
            <a:off x="1089982" y="3751633"/>
            <a:ext cx="20922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25"/>
          <p:cNvSpPr txBox="1"/>
          <p:nvPr>
            <p:ph idx="3" type="title"/>
          </p:nvPr>
        </p:nvSpPr>
        <p:spPr>
          <a:xfrm>
            <a:off x="3527912" y="3410075"/>
            <a:ext cx="2092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3" name="Google Shape;953;p25"/>
          <p:cNvSpPr txBox="1"/>
          <p:nvPr>
            <p:ph idx="4" type="subTitle"/>
          </p:nvPr>
        </p:nvSpPr>
        <p:spPr>
          <a:xfrm>
            <a:off x="3527912" y="3751632"/>
            <a:ext cx="20922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4" name="Google Shape;954;p25"/>
          <p:cNvSpPr txBox="1"/>
          <p:nvPr>
            <p:ph idx="5" type="title"/>
          </p:nvPr>
        </p:nvSpPr>
        <p:spPr>
          <a:xfrm>
            <a:off x="5969011" y="3410075"/>
            <a:ext cx="2092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5" name="Google Shape;955;p25"/>
          <p:cNvSpPr txBox="1"/>
          <p:nvPr>
            <p:ph idx="6" type="subTitle"/>
          </p:nvPr>
        </p:nvSpPr>
        <p:spPr>
          <a:xfrm>
            <a:off x="5969011" y="3751634"/>
            <a:ext cx="20922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26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958" name="Google Shape;958;p26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959" name="Google Shape;959;p26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6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9" name="Google Shape;969;p26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970" name="Google Shape;970;p26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6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0" name="Google Shape;980;p26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6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2" name="Google Shape;982;p26"/>
          <p:cNvSpPr txBox="1"/>
          <p:nvPr>
            <p:ph idx="2" type="title"/>
          </p:nvPr>
        </p:nvSpPr>
        <p:spPr>
          <a:xfrm>
            <a:off x="1892581" y="1517081"/>
            <a:ext cx="22395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3" name="Google Shape;983;p26"/>
          <p:cNvSpPr txBox="1"/>
          <p:nvPr>
            <p:ph idx="1" type="subTitle"/>
          </p:nvPr>
        </p:nvSpPr>
        <p:spPr>
          <a:xfrm>
            <a:off x="1892581" y="1842208"/>
            <a:ext cx="22395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26"/>
          <p:cNvSpPr txBox="1"/>
          <p:nvPr>
            <p:ph idx="3" type="title"/>
          </p:nvPr>
        </p:nvSpPr>
        <p:spPr>
          <a:xfrm>
            <a:off x="4985505" y="1517081"/>
            <a:ext cx="22686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5" name="Google Shape;985;p26"/>
          <p:cNvSpPr txBox="1"/>
          <p:nvPr>
            <p:ph idx="4" type="subTitle"/>
          </p:nvPr>
        </p:nvSpPr>
        <p:spPr>
          <a:xfrm>
            <a:off x="4985503" y="1845979"/>
            <a:ext cx="22686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26"/>
          <p:cNvSpPr txBox="1"/>
          <p:nvPr>
            <p:ph idx="5" type="title"/>
          </p:nvPr>
        </p:nvSpPr>
        <p:spPr>
          <a:xfrm>
            <a:off x="1892581" y="3095564"/>
            <a:ext cx="22395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26"/>
          <p:cNvSpPr txBox="1"/>
          <p:nvPr>
            <p:ph idx="6" type="subTitle"/>
          </p:nvPr>
        </p:nvSpPr>
        <p:spPr>
          <a:xfrm>
            <a:off x="1892581" y="3416293"/>
            <a:ext cx="22395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26"/>
          <p:cNvSpPr txBox="1"/>
          <p:nvPr>
            <p:ph idx="7" type="title"/>
          </p:nvPr>
        </p:nvSpPr>
        <p:spPr>
          <a:xfrm>
            <a:off x="4985502" y="3095564"/>
            <a:ext cx="22686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9" name="Google Shape;989;p26"/>
          <p:cNvSpPr txBox="1"/>
          <p:nvPr>
            <p:ph idx="8" type="subTitle"/>
          </p:nvPr>
        </p:nvSpPr>
        <p:spPr>
          <a:xfrm>
            <a:off x="4985502" y="3416293"/>
            <a:ext cx="22686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7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2" name="Google Shape;992;p27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993" name="Google Shape;993;p27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994" name="Google Shape;994;p27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7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7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7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7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7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7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7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7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7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4" name="Google Shape;1004;p27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1005" name="Google Shape;1005;p27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7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7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7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7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7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7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5" name="Google Shape;1015;p27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6" name="Google Shape;1016;p27"/>
          <p:cNvSpPr txBox="1"/>
          <p:nvPr>
            <p:ph idx="2" type="title"/>
          </p:nvPr>
        </p:nvSpPr>
        <p:spPr>
          <a:xfrm>
            <a:off x="1012528" y="3099594"/>
            <a:ext cx="2176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7" name="Google Shape;1017;p27"/>
          <p:cNvSpPr txBox="1"/>
          <p:nvPr>
            <p:ph idx="1" type="subTitle"/>
          </p:nvPr>
        </p:nvSpPr>
        <p:spPr>
          <a:xfrm>
            <a:off x="1012528" y="3431009"/>
            <a:ext cx="21768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27"/>
          <p:cNvSpPr txBox="1"/>
          <p:nvPr>
            <p:ph idx="3" type="title"/>
          </p:nvPr>
        </p:nvSpPr>
        <p:spPr>
          <a:xfrm>
            <a:off x="3543774" y="1670489"/>
            <a:ext cx="2176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9" name="Google Shape;1019;p27"/>
          <p:cNvSpPr txBox="1"/>
          <p:nvPr>
            <p:ph idx="4" type="subTitle"/>
          </p:nvPr>
        </p:nvSpPr>
        <p:spPr>
          <a:xfrm>
            <a:off x="3543774" y="2001902"/>
            <a:ext cx="21768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27"/>
          <p:cNvSpPr txBox="1"/>
          <p:nvPr>
            <p:ph idx="5" type="title"/>
          </p:nvPr>
        </p:nvSpPr>
        <p:spPr>
          <a:xfrm>
            <a:off x="1012529" y="1670464"/>
            <a:ext cx="2176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1" name="Google Shape;1021;p27"/>
          <p:cNvSpPr txBox="1"/>
          <p:nvPr>
            <p:ph idx="6" type="subTitle"/>
          </p:nvPr>
        </p:nvSpPr>
        <p:spPr>
          <a:xfrm>
            <a:off x="1012529" y="1996593"/>
            <a:ext cx="21768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27"/>
          <p:cNvSpPr txBox="1"/>
          <p:nvPr>
            <p:ph idx="7" type="title"/>
          </p:nvPr>
        </p:nvSpPr>
        <p:spPr>
          <a:xfrm>
            <a:off x="3543774" y="3099602"/>
            <a:ext cx="2176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3" name="Google Shape;1023;p27"/>
          <p:cNvSpPr txBox="1"/>
          <p:nvPr>
            <p:ph idx="8" type="subTitle"/>
          </p:nvPr>
        </p:nvSpPr>
        <p:spPr>
          <a:xfrm>
            <a:off x="3543774" y="3431014"/>
            <a:ext cx="21768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27"/>
          <p:cNvSpPr txBox="1"/>
          <p:nvPr>
            <p:ph idx="9" type="title"/>
          </p:nvPr>
        </p:nvSpPr>
        <p:spPr>
          <a:xfrm>
            <a:off x="5961003" y="1670489"/>
            <a:ext cx="2176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5" name="Google Shape;1025;p27"/>
          <p:cNvSpPr txBox="1"/>
          <p:nvPr>
            <p:ph idx="13" type="subTitle"/>
          </p:nvPr>
        </p:nvSpPr>
        <p:spPr>
          <a:xfrm>
            <a:off x="5961003" y="2001900"/>
            <a:ext cx="21768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27"/>
          <p:cNvSpPr txBox="1"/>
          <p:nvPr>
            <p:ph idx="14" type="title"/>
          </p:nvPr>
        </p:nvSpPr>
        <p:spPr>
          <a:xfrm>
            <a:off x="5961003" y="3099602"/>
            <a:ext cx="2176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7" name="Google Shape;1027;p27"/>
          <p:cNvSpPr txBox="1"/>
          <p:nvPr>
            <p:ph idx="15" type="subTitle"/>
          </p:nvPr>
        </p:nvSpPr>
        <p:spPr>
          <a:xfrm>
            <a:off x="5961003" y="3431014"/>
            <a:ext cx="21768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8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28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1031" name="Google Shape;1031;p28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28"/>
          <p:cNvSpPr txBox="1"/>
          <p:nvPr>
            <p:ph hasCustomPrompt="1" type="title"/>
          </p:nvPr>
        </p:nvSpPr>
        <p:spPr>
          <a:xfrm>
            <a:off x="2361575" y="2075700"/>
            <a:ext cx="4425300" cy="76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1100" name="Google Shape;1100;p28"/>
          <p:cNvSpPr txBox="1"/>
          <p:nvPr>
            <p:ph idx="1" type="subTitle"/>
          </p:nvPr>
        </p:nvSpPr>
        <p:spPr>
          <a:xfrm>
            <a:off x="2361575" y="2752173"/>
            <a:ext cx="4425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1" name="Google Shape;1101;p28"/>
          <p:cNvSpPr txBox="1"/>
          <p:nvPr>
            <p:ph hasCustomPrompt="1" idx="2" type="title"/>
          </p:nvPr>
        </p:nvSpPr>
        <p:spPr>
          <a:xfrm>
            <a:off x="2369075" y="887371"/>
            <a:ext cx="4410300" cy="76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1102" name="Google Shape;1102;p28"/>
          <p:cNvSpPr txBox="1"/>
          <p:nvPr>
            <p:ph idx="3" type="subTitle"/>
          </p:nvPr>
        </p:nvSpPr>
        <p:spPr>
          <a:xfrm>
            <a:off x="2369075" y="1566960"/>
            <a:ext cx="4410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28"/>
          <p:cNvSpPr txBox="1"/>
          <p:nvPr>
            <p:ph hasCustomPrompt="1" idx="4" type="title"/>
          </p:nvPr>
        </p:nvSpPr>
        <p:spPr>
          <a:xfrm>
            <a:off x="2361575" y="3260899"/>
            <a:ext cx="4425300" cy="76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1104" name="Google Shape;1104;p28"/>
          <p:cNvSpPr txBox="1"/>
          <p:nvPr>
            <p:ph idx="5" type="subTitle"/>
          </p:nvPr>
        </p:nvSpPr>
        <p:spPr>
          <a:xfrm>
            <a:off x="2361575" y="3937366"/>
            <a:ext cx="4425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9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7" name="Google Shape;1107;p29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1108" name="Google Shape;1108;p29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1109" name="Google Shape;1109;p29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9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9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9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9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9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9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9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9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9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9" name="Google Shape;1119;p29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1120" name="Google Shape;1120;p29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9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9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9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9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9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9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9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9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0" name="Google Shape;1130;p29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1" name="Google Shape;1131;p29"/>
          <p:cNvSpPr txBox="1"/>
          <p:nvPr>
            <p:ph idx="2" type="title"/>
          </p:nvPr>
        </p:nvSpPr>
        <p:spPr>
          <a:xfrm>
            <a:off x="969396" y="3227167"/>
            <a:ext cx="2170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2" name="Google Shape;1132;p29"/>
          <p:cNvSpPr txBox="1"/>
          <p:nvPr>
            <p:ph idx="1" type="subTitle"/>
          </p:nvPr>
        </p:nvSpPr>
        <p:spPr>
          <a:xfrm>
            <a:off x="969396" y="3565167"/>
            <a:ext cx="2170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p29"/>
          <p:cNvSpPr txBox="1"/>
          <p:nvPr>
            <p:ph idx="3" type="title"/>
          </p:nvPr>
        </p:nvSpPr>
        <p:spPr>
          <a:xfrm>
            <a:off x="3489079" y="3227167"/>
            <a:ext cx="2170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4" name="Google Shape;1134;p29"/>
          <p:cNvSpPr txBox="1"/>
          <p:nvPr>
            <p:ph idx="4" type="subTitle"/>
          </p:nvPr>
        </p:nvSpPr>
        <p:spPr>
          <a:xfrm>
            <a:off x="3489079" y="3565167"/>
            <a:ext cx="2170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5" name="Google Shape;1135;p29"/>
          <p:cNvSpPr txBox="1"/>
          <p:nvPr>
            <p:ph idx="5" type="title"/>
          </p:nvPr>
        </p:nvSpPr>
        <p:spPr>
          <a:xfrm>
            <a:off x="6017195" y="3227167"/>
            <a:ext cx="2170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6" name="Google Shape;1136;p29"/>
          <p:cNvSpPr txBox="1"/>
          <p:nvPr>
            <p:ph idx="6" type="subTitle"/>
          </p:nvPr>
        </p:nvSpPr>
        <p:spPr>
          <a:xfrm>
            <a:off x="6017195" y="3565167"/>
            <a:ext cx="2170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29"/>
          <p:cNvSpPr txBox="1"/>
          <p:nvPr>
            <p:ph hasCustomPrompt="1" idx="7" type="title"/>
          </p:nvPr>
        </p:nvSpPr>
        <p:spPr>
          <a:xfrm>
            <a:off x="1446846" y="2088251"/>
            <a:ext cx="1215300" cy="53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8" name="Google Shape;1138;p29"/>
          <p:cNvSpPr txBox="1"/>
          <p:nvPr>
            <p:ph hasCustomPrompt="1" idx="8" type="title"/>
          </p:nvPr>
        </p:nvSpPr>
        <p:spPr>
          <a:xfrm>
            <a:off x="3966529" y="2088251"/>
            <a:ext cx="1215300" cy="53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9" name="Google Shape;1139;p29"/>
          <p:cNvSpPr txBox="1"/>
          <p:nvPr>
            <p:ph hasCustomPrompt="1" idx="9" type="title"/>
          </p:nvPr>
        </p:nvSpPr>
        <p:spPr>
          <a:xfrm>
            <a:off x="6494645" y="2088251"/>
            <a:ext cx="1215300" cy="53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0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2" name="Google Shape;1142;p30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1143" name="Google Shape;1143;p30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1144" name="Google Shape;1144;p30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0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0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0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0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0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0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0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4" name="Google Shape;1154;p30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1155" name="Google Shape;1155;p30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0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0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0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0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0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0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0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5" name="Google Shape;1165;p30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4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157" name="Google Shape;157;p4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4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4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720000" y="1152475"/>
            <a:ext cx="7704000" cy="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1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8" name="Google Shape;1168;p31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1169" name="Google Shape;1169;p31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1170" name="Google Shape;1170;p31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0" name="Google Shape;1180;p31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1181" name="Google Shape;1181;p31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1" name="Google Shape;1191;p31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2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4" name="Google Shape;1194;p32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1195" name="Google Shape;1195;p32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32"/>
          <p:cNvSpPr txBox="1"/>
          <p:nvPr>
            <p:ph type="ctrTitle"/>
          </p:nvPr>
        </p:nvSpPr>
        <p:spPr>
          <a:xfrm>
            <a:off x="2874149" y="724373"/>
            <a:ext cx="33957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4" name="Google Shape;1264;p32"/>
          <p:cNvSpPr txBox="1"/>
          <p:nvPr>
            <p:ph idx="1" type="subTitle"/>
          </p:nvPr>
        </p:nvSpPr>
        <p:spPr>
          <a:xfrm>
            <a:off x="2874150" y="1821159"/>
            <a:ext cx="33957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32"/>
          <p:cNvSpPr txBox="1"/>
          <p:nvPr/>
        </p:nvSpPr>
        <p:spPr>
          <a:xfrm>
            <a:off x="2874150" y="3414900"/>
            <a:ext cx="3395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b="1" lang="en" sz="11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infographics &amp; images by </a:t>
            </a:r>
            <a:r>
              <a:rPr b="1" lang="en" sz="11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33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1269" name="Google Shape;1269;p33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"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9" name="Google Shape;1339;p34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1340" name="Google Shape;1340;p34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1341" name="Google Shape;1341;p34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4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4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4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4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4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4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4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4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4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1" name="Google Shape;1351;p34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1352" name="Google Shape;1352;p34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4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4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4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4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4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4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4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4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4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5"/>
          <p:cNvGrpSpPr/>
          <p:nvPr/>
        </p:nvGrpSpPr>
        <p:grpSpPr>
          <a:xfrm flipH="1"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184" name="Google Shape;184;p5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5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" name="Google Shape;206;p5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5"/>
          <p:cNvSpPr txBox="1"/>
          <p:nvPr>
            <p:ph idx="1" type="subTitle"/>
          </p:nvPr>
        </p:nvSpPr>
        <p:spPr>
          <a:xfrm>
            <a:off x="1232682" y="2712978"/>
            <a:ext cx="26940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"/>
          <p:cNvSpPr txBox="1"/>
          <p:nvPr>
            <p:ph idx="2" type="subTitle"/>
          </p:nvPr>
        </p:nvSpPr>
        <p:spPr>
          <a:xfrm>
            <a:off x="5220132" y="2712976"/>
            <a:ext cx="26940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"/>
          <p:cNvSpPr txBox="1"/>
          <p:nvPr>
            <p:ph idx="3" type="subTitle"/>
          </p:nvPr>
        </p:nvSpPr>
        <p:spPr>
          <a:xfrm>
            <a:off x="1232682" y="2323950"/>
            <a:ext cx="2694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5"/>
          <p:cNvSpPr txBox="1"/>
          <p:nvPr>
            <p:ph idx="4" type="subTitle"/>
          </p:nvPr>
        </p:nvSpPr>
        <p:spPr>
          <a:xfrm>
            <a:off x="5220132" y="2323950"/>
            <a:ext cx="2694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6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215" name="Google Shape;215;p6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6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6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7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240" name="Google Shape;240;p7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241" name="Google Shape;241;p7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7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252" name="Google Shape;252;p7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2" name="Google Shape;262;p7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7"/>
          <p:cNvSpPr txBox="1"/>
          <p:nvPr>
            <p:ph idx="1" type="body"/>
          </p:nvPr>
        </p:nvSpPr>
        <p:spPr>
          <a:xfrm>
            <a:off x="2282553" y="1679544"/>
            <a:ext cx="4578900" cy="22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64" name="Google Shape;264;p7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/>
          <p:nvPr/>
        </p:nvSpPr>
        <p:spPr>
          <a:xfrm>
            <a:off x="615750" y="685475"/>
            <a:ext cx="7912500" cy="3772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83652" y="120514"/>
            <a:ext cx="8976697" cy="4902472"/>
            <a:chOff x="316850" y="-3306850"/>
            <a:chExt cx="6986300" cy="3815450"/>
          </a:xfrm>
        </p:grpSpPr>
        <p:sp>
          <p:nvSpPr>
            <p:cNvPr id="268" name="Google Shape;268;p8"/>
            <p:cNvSpPr/>
            <p:nvPr/>
          </p:nvSpPr>
          <p:spPr>
            <a:xfrm>
              <a:off x="2323175" y="-3306075"/>
              <a:ext cx="2973650" cy="25"/>
            </a:xfrm>
            <a:custGeom>
              <a:rect b="b" l="l" r="r" t="t"/>
              <a:pathLst>
                <a:path extrusionOk="0" fill="none" h="1" w="118946">
                  <a:moveTo>
                    <a:pt x="0" y="0"/>
                  </a:moveTo>
                  <a:lnTo>
                    <a:pt x="118946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316150" y="-3252300"/>
              <a:ext cx="3125650" cy="25"/>
            </a:xfrm>
            <a:custGeom>
              <a:rect b="b" l="l" r="r" t="t"/>
              <a:pathLst>
                <a:path extrusionOk="0" fill="none" h="1" w="125026">
                  <a:moveTo>
                    <a:pt x="125026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2282625" y="455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2518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282625" y="508575"/>
              <a:ext cx="3129575" cy="25"/>
            </a:xfrm>
            <a:custGeom>
              <a:rect b="b" l="l" r="r" t="t"/>
              <a:pathLst>
                <a:path extrusionOk="0" fill="none" h="1" w="125183">
                  <a:moveTo>
                    <a:pt x="1" y="1"/>
                  </a:moveTo>
                  <a:lnTo>
                    <a:pt x="12518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717625" y="-3194625"/>
              <a:ext cx="159800" cy="159825"/>
            </a:xfrm>
            <a:custGeom>
              <a:rect b="b" l="l" r="r" t="t"/>
              <a:pathLst>
                <a:path extrusionOk="0" fill="none" h="6393" w="6392">
                  <a:moveTo>
                    <a:pt x="3181" y="1"/>
                  </a:moveTo>
                  <a:lnTo>
                    <a:pt x="6392" y="3181"/>
                  </a:lnTo>
                  <a:lnTo>
                    <a:pt x="3181" y="6392"/>
                  </a:lnTo>
                  <a:lnTo>
                    <a:pt x="0" y="318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741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" y="0"/>
                  </a:moveTo>
                  <a:cubicBezTo>
                    <a:pt x="1" y="0"/>
                    <a:pt x="12441" y="63"/>
                    <a:pt x="1774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877400" y="-3249175"/>
              <a:ext cx="443550" cy="134075"/>
            </a:xfrm>
            <a:custGeom>
              <a:rect b="b" l="l" r="r" t="t"/>
              <a:pathLst>
                <a:path extrusionOk="0" fill="none" h="5363" w="17742">
                  <a:moveTo>
                    <a:pt x="17741" y="0"/>
                  </a:moveTo>
                  <a:cubicBezTo>
                    <a:pt x="17741" y="0"/>
                    <a:pt x="5301" y="63"/>
                    <a:pt x="1" y="5363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3747250" y="-3033275"/>
              <a:ext cx="100575" cy="101350"/>
            </a:xfrm>
            <a:custGeom>
              <a:rect b="b" l="l" r="r" t="t"/>
              <a:pathLst>
                <a:path extrusionOk="0" fill="none" h="4054" w="4023">
                  <a:moveTo>
                    <a:pt x="4022" y="2027"/>
                  </a:moveTo>
                  <a:lnTo>
                    <a:pt x="1996" y="4054"/>
                  </a:lnTo>
                  <a:lnTo>
                    <a:pt x="0" y="2027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632650" y="-306600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2" y="0"/>
                    <a:pt x="1" y="281"/>
                    <a:pt x="1" y="624"/>
                  </a:cubicBezTo>
                  <a:cubicBezTo>
                    <a:pt x="1" y="967"/>
                    <a:pt x="282" y="1247"/>
                    <a:pt x="624" y="1247"/>
                  </a:cubicBezTo>
                  <a:cubicBezTo>
                    <a:pt x="967" y="1247"/>
                    <a:pt x="1248" y="967"/>
                    <a:pt x="1248" y="624"/>
                  </a:cubicBezTo>
                  <a:cubicBezTo>
                    <a:pt x="1248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931200" y="-306600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0"/>
                  </a:moveTo>
                  <a:cubicBezTo>
                    <a:pt x="250" y="0"/>
                    <a:pt x="0" y="281"/>
                    <a:pt x="0" y="624"/>
                  </a:cubicBezTo>
                  <a:cubicBezTo>
                    <a:pt x="0" y="967"/>
                    <a:pt x="250" y="1247"/>
                    <a:pt x="624" y="1247"/>
                  </a:cubicBezTo>
                  <a:cubicBezTo>
                    <a:pt x="967" y="1247"/>
                    <a:pt x="1247" y="967"/>
                    <a:pt x="1247" y="624"/>
                  </a:cubicBezTo>
                  <a:cubicBezTo>
                    <a:pt x="1247" y="281"/>
                    <a:pt x="967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718400" y="237325"/>
              <a:ext cx="159825" cy="159825"/>
            </a:xfrm>
            <a:custGeom>
              <a:rect b="b" l="l" r="r" t="t"/>
              <a:pathLst>
                <a:path extrusionOk="0" fill="none" h="6393" w="6393">
                  <a:moveTo>
                    <a:pt x="3181" y="6392"/>
                  </a:moveTo>
                  <a:lnTo>
                    <a:pt x="1" y="3212"/>
                  </a:lnTo>
                  <a:lnTo>
                    <a:pt x="3181" y="1"/>
                  </a:lnTo>
                  <a:lnTo>
                    <a:pt x="6392" y="321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8774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7741" y="5394"/>
                  </a:moveTo>
                  <a:cubicBezTo>
                    <a:pt x="17741" y="5394"/>
                    <a:pt x="5301" y="5300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274100" y="317625"/>
              <a:ext cx="443550" cy="134850"/>
            </a:xfrm>
            <a:custGeom>
              <a:rect b="b" l="l" r="r" t="t"/>
              <a:pathLst>
                <a:path extrusionOk="0" fill="none" h="5394" w="17742">
                  <a:moveTo>
                    <a:pt x="1" y="5394"/>
                  </a:moveTo>
                  <a:cubicBezTo>
                    <a:pt x="1" y="5394"/>
                    <a:pt x="12441" y="5300"/>
                    <a:pt x="17741" y="0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747250" y="135225"/>
              <a:ext cx="101350" cy="100575"/>
            </a:xfrm>
            <a:custGeom>
              <a:rect b="b" l="l" r="r" t="t"/>
              <a:pathLst>
                <a:path extrusionOk="0" fill="none" h="4023" w="4054">
                  <a:moveTo>
                    <a:pt x="0" y="2027"/>
                  </a:moveTo>
                  <a:lnTo>
                    <a:pt x="2027" y="0"/>
                  </a:lnTo>
                  <a:lnTo>
                    <a:pt x="4053" y="2027"/>
                  </a:lnTo>
                  <a:lnTo>
                    <a:pt x="2027" y="402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931200" y="236550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50" y="1"/>
                    <a:pt x="0" y="281"/>
                    <a:pt x="0" y="624"/>
                  </a:cubicBezTo>
                  <a:cubicBezTo>
                    <a:pt x="0" y="998"/>
                    <a:pt x="250" y="1248"/>
                    <a:pt x="624" y="1248"/>
                  </a:cubicBezTo>
                  <a:cubicBezTo>
                    <a:pt x="967" y="1248"/>
                    <a:pt x="1247" y="998"/>
                    <a:pt x="1247" y="624"/>
                  </a:cubicBezTo>
                  <a:cubicBezTo>
                    <a:pt x="1247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632650" y="236550"/>
              <a:ext cx="31225" cy="31200"/>
            </a:xfrm>
            <a:custGeom>
              <a:rect b="b" l="l" r="r" t="t"/>
              <a:pathLst>
                <a:path extrusionOk="0" h="1248" w="1249">
                  <a:moveTo>
                    <a:pt x="624" y="1"/>
                  </a:moveTo>
                  <a:cubicBezTo>
                    <a:pt x="282" y="1"/>
                    <a:pt x="1" y="281"/>
                    <a:pt x="1" y="624"/>
                  </a:cubicBezTo>
                  <a:cubicBezTo>
                    <a:pt x="1" y="998"/>
                    <a:pt x="282" y="1248"/>
                    <a:pt x="624" y="1248"/>
                  </a:cubicBezTo>
                  <a:cubicBezTo>
                    <a:pt x="967" y="1248"/>
                    <a:pt x="1248" y="998"/>
                    <a:pt x="1248" y="624"/>
                  </a:cubicBezTo>
                  <a:cubicBezTo>
                    <a:pt x="1248" y="281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70625" y="-3254919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34300" y="-3088625"/>
              <a:ext cx="106050" cy="106825"/>
            </a:xfrm>
            <a:custGeom>
              <a:rect b="b" l="l" r="r" t="t"/>
              <a:pathLst>
                <a:path extrusionOk="0" fill="none" h="4273" w="4242">
                  <a:moveTo>
                    <a:pt x="1" y="1"/>
                  </a:moveTo>
                  <a:lnTo>
                    <a:pt x="4241" y="1"/>
                  </a:lnTo>
                  <a:lnTo>
                    <a:pt x="4241" y="4272"/>
                  </a:lnTo>
                  <a:lnTo>
                    <a:pt x="1" y="427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70625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0788" y="0"/>
                  </a:moveTo>
                  <a:lnTo>
                    <a:pt x="10788" y="2463"/>
                  </a:lnTo>
                  <a:lnTo>
                    <a:pt x="10788" y="2463"/>
                  </a:lnTo>
                  <a:cubicBezTo>
                    <a:pt x="4833" y="2463"/>
                    <a:pt x="0" y="7296"/>
                    <a:pt x="0" y="13251"/>
                  </a:cubicBezTo>
                  <a:lnTo>
                    <a:pt x="0" y="23384"/>
                  </a:lnTo>
                  <a:lnTo>
                    <a:pt x="0" y="103325"/>
                  </a:lnTo>
                  <a:lnTo>
                    <a:pt x="0" y="113458"/>
                  </a:lnTo>
                  <a:cubicBezTo>
                    <a:pt x="0" y="119413"/>
                    <a:pt x="4833" y="124277"/>
                    <a:pt x="10788" y="124277"/>
                  </a:cubicBezTo>
                  <a:lnTo>
                    <a:pt x="10788" y="124277"/>
                  </a:lnTo>
                  <a:lnTo>
                    <a:pt x="10788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34300" y="-330685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2058"/>
                  </a:moveTo>
                  <a:cubicBezTo>
                    <a:pt x="4833" y="7452"/>
                    <a:pt x="10633" y="4521"/>
                    <a:pt x="11942" y="0"/>
                  </a:cubicBezTo>
                  <a:lnTo>
                    <a:pt x="11942" y="0"/>
                  </a:lnTo>
                  <a:lnTo>
                    <a:pt x="27687" y="0"/>
                  </a:lnTo>
                  <a:lnTo>
                    <a:pt x="71898" y="0"/>
                  </a:ln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3555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4022" y="1"/>
                  </a:moveTo>
                  <a:cubicBezTo>
                    <a:pt x="1684" y="780"/>
                    <a:pt x="0" y="2963"/>
                    <a:pt x="0" y="5519"/>
                  </a:cubicBezTo>
                  <a:cubicBezTo>
                    <a:pt x="0" y="7421"/>
                    <a:pt x="936" y="9136"/>
                    <a:pt x="2339" y="10196"/>
                  </a:cubicBezTo>
                  <a:cubicBezTo>
                    <a:pt x="4053" y="11474"/>
                    <a:pt x="4646" y="13750"/>
                    <a:pt x="3648" y="15652"/>
                  </a:cubicBezTo>
                  <a:lnTo>
                    <a:pt x="1372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640325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4023"/>
                  </a:moveTo>
                  <a:cubicBezTo>
                    <a:pt x="780" y="1684"/>
                    <a:pt x="2962" y="1"/>
                    <a:pt x="5550" y="1"/>
                  </a:cubicBezTo>
                  <a:cubicBezTo>
                    <a:pt x="7452" y="1"/>
                    <a:pt x="9167" y="936"/>
                    <a:pt x="10227" y="2339"/>
                  </a:cubicBezTo>
                  <a:cubicBezTo>
                    <a:pt x="11505" y="4054"/>
                    <a:pt x="13750" y="4646"/>
                    <a:pt x="15683" y="3680"/>
                  </a:cubicBezTo>
                  <a:lnTo>
                    <a:pt x="20235" y="137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865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81" y="1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33975" y="-3033275"/>
              <a:ext cx="28875" cy="29650"/>
            </a:xfrm>
            <a:custGeom>
              <a:rect b="b" l="l" r="r" t="t"/>
              <a:pathLst>
                <a:path extrusionOk="0" h="1186" w="1155">
                  <a:moveTo>
                    <a:pt x="562" y="1"/>
                  </a:moveTo>
                  <a:cubicBezTo>
                    <a:pt x="250" y="1"/>
                    <a:pt x="1" y="281"/>
                    <a:pt x="1" y="593"/>
                  </a:cubicBezTo>
                  <a:cubicBezTo>
                    <a:pt x="1" y="936"/>
                    <a:pt x="250" y="1185"/>
                    <a:pt x="562" y="1185"/>
                  </a:cubicBezTo>
                  <a:cubicBezTo>
                    <a:pt x="905" y="1185"/>
                    <a:pt x="1155" y="936"/>
                    <a:pt x="1155" y="593"/>
                  </a:cubicBezTo>
                  <a:cubicBezTo>
                    <a:pt x="1155" y="281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370625" y="-32523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"/>
                  </a:moveTo>
                  <a:lnTo>
                    <a:pt x="34172" y="1"/>
                  </a:lnTo>
                  <a:lnTo>
                    <a:pt x="24039" y="1"/>
                  </a:lnTo>
                  <a:cubicBezTo>
                    <a:pt x="18084" y="1"/>
                    <a:pt x="13251" y="4833"/>
                    <a:pt x="13251" y="10788"/>
                  </a:cubicBezTo>
                  <a:lnTo>
                    <a:pt x="13251" y="10788"/>
                  </a:lnTo>
                  <a:lnTo>
                    <a:pt x="10788" y="10788"/>
                  </a:ln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70625" y="185100"/>
              <a:ext cx="1960350" cy="269725"/>
            </a:xfrm>
            <a:custGeom>
              <a:rect b="b" l="l" r="r" t="t"/>
              <a:pathLst>
                <a:path extrusionOk="0" fill="none" h="10789" w="78414">
                  <a:moveTo>
                    <a:pt x="78414" y="10788"/>
                  </a:moveTo>
                  <a:lnTo>
                    <a:pt x="34172" y="10788"/>
                  </a:lnTo>
                  <a:lnTo>
                    <a:pt x="24039" y="10788"/>
                  </a:lnTo>
                  <a:cubicBezTo>
                    <a:pt x="18084" y="10788"/>
                    <a:pt x="13251" y="5956"/>
                    <a:pt x="13251" y="1"/>
                  </a:cubicBezTo>
                  <a:lnTo>
                    <a:pt x="13251" y="1"/>
                  </a:lnTo>
                  <a:lnTo>
                    <a:pt x="10788" y="1"/>
                  </a:lnTo>
                  <a:lnTo>
                    <a:pt x="0" y="10788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37062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0" y="1"/>
                  </a:moveTo>
                  <a:lnTo>
                    <a:pt x="6548" y="1"/>
                  </a:lnTo>
                  <a:lnTo>
                    <a:pt x="6548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3430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1" y="1"/>
                  </a:moveTo>
                  <a:lnTo>
                    <a:pt x="4241" y="1"/>
                  </a:lnTo>
                  <a:lnTo>
                    <a:pt x="4241" y="4241"/>
                  </a:lnTo>
                  <a:lnTo>
                    <a:pt x="1" y="424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2089" y="135252"/>
                  </a:moveTo>
                  <a:cubicBezTo>
                    <a:pt x="7452" y="130419"/>
                    <a:pt x="4521" y="124620"/>
                    <a:pt x="0" y="123342"/>
                  </a:cubicBezTo>
                  <a:lnTo>
                    <a:pt x="0" y="123342"/>
                  </a:lnTo>
                  <a:lnTo>
                    <a:pt x="0" y="107597"/>
                  </a:lnTo>
                  <a:lnTo>
                    <a:pt x="0" y="27656"/>
                  </a:lnTo>
                  <a:lnTo>
                    <a:pt x="0" y="11911"/>
                  </a:lnTo>
                  <a:lnTo>
                    <a:pt x="0" y="11911"/>
                  </a:lnTo>
                  <a:cubicBezTo>
                    <a:pt x="4521" y="10664"/>
                    <a:pt x="7452" y="4833"/>
                    <a:pt x="2058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34300" y="322300"/>
              <a:ext cx="1797475" cy="186300"/>
            </a:xfrm>
            <a:custGeom>
              <a:rect b="b" l="l" r="r" t="t"/>
              <a:pathLst>
                <a:path extrusionOk="0" fill="none" h="7452" w="71899">
                  <a:moveTo>
                    <a:pt x="1" y="5394"/>
                  </a:moveTo>
                  <a:cubicBezTo>
                    <a:pt x="4833" y="0"/>
                    <a:pt x="10633" y="2931"/>
                    <a:pt x="11942" y="7452"/>
                  </a:cubicBezTo>
                  <a:lnTo>
                    <a:pt x="11942" y="7452"/>
                  </a:lnTo>
                  <a:lnTo>
                    <a:pt x="27687" y="7452"/>
                  </a:lnTo>
                  <a:lnTo>
                    <a:pt x="71898" y="745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33555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4022" y="20235"/>
                  </a:moveTo>
                  <a:cubicBezTo>
                    <a:pt x="1684" y="19456"/>
                    <a:pt x="0" y="17274"/>
                    <a:pt x="0" y="14686"/>
                  </a:cubicBezTo>
                  <a:cubicBezTo>
                    <a:pt x="0" y="12784"/>
                    <a:pt x="936" y="11069"/>
                    <a:pt x="2339" y="10009"/>
                  </a:cubicBezTo>
                  <a:cubicBezTo>
                    <a:pt x="4053" y="8731"/>
                    <a:pt x="4646" y="6486"/>
                    <a:pt x="3648" y="4553"/>
                  </a:cubicBezTo>
                  <a:lnTo>
                    <a:pt x="1372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40325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0" y="624"/>
                  </a:moveTo>
                  <a:cubicBezTo>
                    <a:pt x="780" y="2962"/>
                    <a:pt x="2962" y="4646"/>
                    <a:pt x="5550" y="4646"/>
                  </a:cubicBezTo>
                  <a:cubicBezTo>
                    <a:pt x="7452" y="4646"/>
                    <a:pt x="9167" y="3711"/>
                    <a:pt x="10227" y="2308"/>
                  </a:cubicBezTo>
                  <a:cubicBezTo>
                    <a:pt x="11505" y="593"/>
                    <a:pt x="13750" y="1"/>
                    <a:pt x="15683" y="967"/>
                  </a:cubicBezTo>
                  <a:lnTo>
                    <a:pt x="20235" y="327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865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81" y="0"/>
                    <a:pt x="1" y="281"/>
                    <a:pt x="1" y="593"/>
                  </a:cubicBezTo>
                  <a:cubicBezTo>
                    <a:pt x="1" y="936"/>
                    <a:pt x="281" y="1185"/>
                    <a:pt x="593" y="1185"/>
                  </a:cubicBezTo>
                  <a:cubicBezTo>
                    <a:pt x="936" y="1185"/>
                    <a:pt x="1186" y="936"/>
                    <a:pt x="1186" y="593"/>
                  </a:cubicBezTo>
                  <a:cubicBezTo>
                    <a:pt x="1186" y="281"/>
                    <a:pt x="936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33975" y="206150"/>
              <a:ext cx="28875" cy="28875"/>
            </a:xfrm>
            <a:custGeom>
              <a:rect b="b" l="l" r="r" t="t"/>
              <a:pathLst>
                <a:path extrusionOk="0" h="1155" w="1155">
                  <a:moveTo>
                    <a:pt x="562" y="1"/>
                  </a:moveTo>
                  <a:cubicBezTo>
                    <a:pt x="250" y="1"/>
                    <a:pt x="1" y="250"/>
                    <a:pt x="1" y="562"/>
                  </a:cubicBezTo>
                  <a:cubicBezTo>
                    <a:pt x="1" y="905"/>
                    <a:pt x="250" y="1154"/>
                    <a:pt x="562" y="1154"/>
                  </a:cubicBezTo>
                  <a:cubicBezTo>
                    <a:pt x="905" y="1154"/>
                    <a:pt x="1155" y="905"/>
                    <a:pt x="1155" y="562"/>
                  </a:cubicBezTo>
                  <a:cubicBezTo>
                    <a:pt x="1155" y="250"/>
                    <a:pt x="905" y="1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25175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1" y="3180"/>
                  </a:moveTo>
                  <a:lnTo>
                    <a:pt x="3181" y="0"/>
                  </a:lnTo>
                  <a:lnTo>
                    <a:pt x="6392" y="3180"/>
                  </a:lnTo>
                  <a:lnTo>
                    <a:pt x="3181" y="6392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70625" y="-1318475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7741"/>
                  </a:moveTo>
                  <a:cubicBezTo>
                    <a:pt x="0" y="17741"/>
                    <a:pt x="94" y="5301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370625" y="-1922550"/>
              <a:ext cx="134875" cy="443550"/>
            </a:xfrm>
            <a:custGeom>
              <a:rect b="b" l="l" r="r" t="t"/>
              <a:pathLst>
                <a:path extrusionOk="0" fill="none" h="17742" w="5395">
                  <a:moveTo>
                    <a:pt x="0" y="1"/>
                  </a:moveTo>
                  <a:cubicBezTo>
                    <a:pt x="0" y="1"/>
                    <a:pt x="94" y="12441"/>
                    <a:pt x="5394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86525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2027" y="0"/>
                  </a:moveTo>
                  <a:lnTo>
                    <a:pt x="4023" y="1995"/>
                  </a:lnTo>
                  <a:lnTo>
                    <a:pt x="2027" y="4022"/>
                  </a:lnTo>
                  <a:lnTo>
                    <a:pt x="1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54575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0" y="282"/>
                    <a:pt x="0" y="625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54575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0" y="250"/>
                    <a:pt x="0" y="624"/>
                  </a:cubicBezTo>
                  <a:cubicBezTo>
                    <a:pt x="0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457150" y="-1073725"/>
              <a:ext cx="1876950" cy="1449825"/>
            </a:xfrm>
            <a:custGeom>
              <a:rect b="b" l="l" r="r" t="t"/>
              <a:pathLst>
                <a:path extrusionOk="0" fill="none" h="57993" w="75078">
                  <a:moveTo>
                    <a:pt x="58709" y="57992"/>
                  </a:moveTo>
                  <a:lnTo>
                    <a:pt x="36167" y="57992"/>
                  </a:lnTo>
                  <a:lnTo>
                    <a:pt x="35980" y="57992"/>
                  </a:lnTo>
                  <a:lnTo>
                    <a:pt x="35980" y="57992"/>
                  </a:lnTo>
                  <a:cubicBezTo>
                    <a:pt x="34671" y="57774"/>
                    <a:pt x="34826" y="55779"/>
                    <a:pt x="36167" y="55779"/>
                  </a:cubicBezTo>
                  <a:lnTo>
                    <a:pt x="73519" y="55779"/>
                  </a:lnTo>
                  <a:cubicBezTo>
                    <a:pt x="73581" y="55779"/>
                    <a:pt x="73706" y="55779"/>
                    <a:pt x="73799" y="55748"/>
                  </a:cubicBezTo>
                  <a:lnTo>
                    <a:pt x="73799" y="55748"/>
                  </a:lnTo>
                  <a:cubicBezTo>
                    <a:pt x="75078" y="55436"/>
                    <a:pt x="74828" y="53503"/>
                    <a:pt x="73519" y="53503"/>
                  </a:cubicBezTo>
                  <a:lnTo>
                    <a:pt x="22760" y="53503"/>
                  </a:lnTo>
                  <a:cubicBezTo>
                    <a:pt x="17928" y="53503"/>
                    <a:pt x="13251" y="51601"/>
                    <a:pt x="9821" y="48171"/>
                  </a:cubicBezTo>
                  <a:lnTo>
                    <a:pt x="9821" y="48171"/>
                  </a:lnTo>
                  <a:cubicBezTo>
                    <a:pt x="6392" y="44742"/>
                    <a:pt x="4490" y="40096"/>
                    <a:pt x="4490" y="35263"/>
                  </a:cubicBezTo>
                  <a:lnTo>
                    <a:pt x="4490" y="1560"/>
                  </a:lnTo>
                  <a:cubicBezTo>
                    <a:pt x="4490" y="313"/>
                    <a:pt x="2775" y="1"/>
                    <a:pt x="2307" y="1186"/>
                  </a:cubicBezTo>
                  <a:lnTo>
                    <a:pt x="2307" y="1186"/>
                  </a:lnTo>
                  <a:cubicBezTo>
                    <a:pt x="2276" y="1279"/>
                    <a:pt x="2245" y="1435"/>
                    <a:pt x="2245" y="1560"/>
                  </a:cubicBezTo>
                  <a:lnTo>
                    <a:pt x="2245" y="28560"/>
                  </a:lnTo>
                  <a:cubicBezTo>
                    <a:pt x="2245" y="29870"/>
                    <a:pt x="405" y="30119"/>
                    <a:pt x="62" y="28872"/>
                  </a:cubicBezTo>
                  <a:lnTo>
                    <a:pt x="62" y="28872"/>
                  </a:lnTo>
                  <a:cubicBezTo>
                    <a:pt x="0" y="28810"/>
                    <a:pt x="0" y="28685"/>
                    <a:pt x="0" y="28560"/>
                  </a:cubicBezTo>
                  <a:lnTo>
                    <a:pt x="0" y="947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4587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0" y="48545"/>
                  </a:moveTo>
                  <a:lnTo>
                    <a:pt x="0" y="29433"/>
                  </a:lnTo>
                  <a:cubicBezTo>
                    <a:pt x="0" y="29308"/>
                    <a:pt x="0" y="29246"/>
                    <a:pt x="32" y="29121"/>
                  </a:cubicBezTo>
                  <a:lnTo>
                    <a:pt x="32" y="29121"/>
                  </a:lnTo>
                  <a:cubicBezTo>
                    <a:pt x="375" y="27874"/>
                    <a:pt x="2214" y="28123"/>
                    <a:pt x="2214" y="29433"/>
                  </a:cubicBezTo>
                  <a:lnTo>
                    <a:pt x="2214" y="56433"/>
                  </a:lnTo>
                  <a:cubicBezTo>
                    <a:pt x="2214" y="56558"/>
                    <a:pt x="2245" y="56714"/>
                    <a:pt x="2277" y="56839"/>
                  </a:cubicBezTo>
                  <a:lnTo>
                    <a:pt x="2277" y="56839"/>
                  </a:lnTo>
                  <a:cubicBezTo>
                    <a:pt x="2713" y="57992"/>
                    <a:pt x="4459" y="57680"/>
                    <a:pt x="4459" y="56433"/>
                  </a:cubicBezTo>
                  <a:lnTo>
                    <a:pt x="4459" y="22729"/>
                  </a:lnTo>
                  <a:cubicBezTo>
                    <a:pt x="4459" y="17897"/>
                    <a:pt x="6392" y="13220"/>
                    <a:pt x="9822" y="9822"/>
                  </a:cubicBezTo>
                  <a:lnTo>
                    <a:pt x="9822" y="9822"/>
                  </a:lnTo>
                  <a:cubicBezTo>
                    <a:pt x="13220" y="6392"/>
                    <a:pt x="17866" y="4490"/>
                    <a:pt x="22761" y="4490"/>
                  </a:cubicBezTo>
                  <a:lnTo>
                    <a:pt x="73488" y="4490"/>
                  </a:lnTo>
                  <a:cubicBezTo>
                    <a:pt x="74829" y="4490"/>
                    <a:pt x="75047" y="2619"/>
                    <a:pt x="73769" y="2277"/>
                  </a:cubicBezTo>
                  <a:lnTo>
                    <a:pt x="73769" y="2277"/>
                  </a:lnTo>
                  <a:cubicBezTo>
                    <a:pt x="73675" y="2245"/>
                    <a:pt x="73550" y="2245"/>
                    <a:pt x="73488" y="2245"/>
                  </a:cubicBezTo>
                  <a:lnTo>
                    <a:pt x="36167" y="2245"/>
                  </a:lnTo>
                  <a:cubicBezTo>
                    <a:pt x="34796" y="2245"/>
                    <a:pt x="34609" y="250"/>
                    <a:pt x="35949" y="1"/>
                  </a:cubicBezTo>
                  <a:lnTo>
                    <a:pt x="35949" y="1"/>
                  </a:lnTo>
                  <a:lnTo>
                    <a:pt x="36167" y="1"/>
                  </a:lnTo>
                  <a:lnTo>
                    <a:pt x="58678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7035000" y="-1478250"/>
              <a:ext cx="159825" cy="159800"/>
            </a:xfrm>
            <a:custGeom>
              <a:rect b="b" l="l" r="r" t="t"/>
              <a:pathLst>
                <a:path extrusionOk="0" fill="none" h="6392" w="6393">
                  <a:moveTo>
                    <a:pt x="6392" y="3180"/>
                  </a:moveTo>
                  <a:lnTo>
                    <a:pt x="3212" y="6392"/>
                  </a:lnTo>
                  <a:lnTo>
                    <a:pt x="1" y="3180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115300" y="-1922550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"/>
                  </a:moveTo>
                  <a:cubicBezTo>
                    <a:pt x="5363" y="1"/>
                    <a:pt x="5300" y="12441"/>
                    <a:pt x="0" y="1774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115300" y="-1318475"/>
              <a:ext cx="134075" cy="443550"/>
            </a:xfrm>
            <a:custGeom>
              <a:rect b="b" l="l" r="r" t="t"/>
              <a:pathLst>
                <a:path extrusionOk="0" fill="none" h="17742" w="5363">
                  <a:moveTo>
                    <a:pt x="5363" y="17741"/>
                  </a:moveTo>
                  <a:cubicBezTo>
                    <a:pt x="5363" y="17741"/>
                    <a:pt x="5300" y="5301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6932900" y="-1448625"/>
              <a:ext cx="100575" cy="100575"/>
            </a:xfrm>
            <a:custGeom>
              <a:rect b="b" l="l" r="r" t="t"/>
              <a:pathLst>
                <a:path extrusionOk="0" fill="none" h="4023" w="4023">
                  <a:moveTo>
                    <a:pt x="1996" y="4022"/>
                  </a:moveTo>
                  <a:lnTo>
                    <a:pt x="0" y="1995"/>
                  </a:lnTo>
                  <a:lnTo>
                    <a:pt x="1996" y="0"/>
                  </a:lnTo>
                  <a:lnTo>
                    <a:pt x="4022" y="1995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035000" y="-1563225"/>
              <a:ext cx="31200" cy="31200"/>
            </a:xfrm>
            <a:custGeom>
              <a:rect b="b" l="l" r="r" t="t"/>
              <a:pathLst>
                <a:path extrusionOk="0" h="1248" w="1248">
                  <a:moveTo>
                    <a:pt x="624" y="1"/>
                  </a:moveTo>
                  <a:cubicBezTo>
                    <a:pt x="281" y="1"/>
                    <a:pt x="1" y="250"/>
                    <a:pt x="1" y="624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4"/>
                  </a:cubicBezTo>
                  <a:cubicBezTo>
                    <a:pt x="1248" y="250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7035000" y="-1265475"/>
              <a:ext cx="31200" cy="31225"/>
            </a:xfrm>
            <a:custGeom>
              <a:rect b="b" l="l" r="r" t="t"/>
              <a:pathLst>
                <a:path extrusionOk="0" h="1249" w="1248">
                  <a:moveTo>
                    <a:pt x="624" y="1"/>
                  </a:moveTo>
                  <a:cubicBezTo>
                    <a:pt x="281" y="1"/>
                    <a:pt x="1" y="282"/>
                    <a:pt x="1" y="625"/>
                  </a:cubicBezTo>
                  <a:cubicBezTo>
                    <a:pt x="1" y="967"/>
                    <a:pt x="281" y="1248"/>
                    <a:pt x="624" y="1248"/>
                  </a:cubicBezTo>
                  <a:cubicBezTo>
                    <a:pt x="967" y="1248"/>
                    <a:pt x="1248" y="967"/>
                    <a:pt x="1248" y="625"/>
                  </a:cubicBezTo>
                  <a:cubicBezTo>
                    <a:pt x="1248" y="282"/>
                    <a:pt x="967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291350" y="-3306075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0"/>
                  </a:moveTo>
                  <a:lnTo>
                    <a:pt x="43058" y="0"/>
                  </a:lnTo>
                  <a:lnTo>
                    <a:pt x="58803" y="0"/>
                  </a:lnTo>
                  <a:lnTo>
                    <a:pt x="59894" y="0"/>
                  </a:lnTo>
                  <a:cubicBezTo>
                    <a:pt x="61141" y="4521"/>
                    <a:pt x="66972" y="7452"/>
                    <a:pt x="71804" y="2089"/>
                  </a:cubicBezTo>
                </a:path>
              </a:pathLst>
            </a:custGeom>
            <a:solidFill>
              <a:schemeClr val="dk1"/>
            </a:solidFill>
            <a:ln cap="sq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085675" y="-3252300"/>
              <a:ext cx="163700" cy="163700"/>
            </a:xfrm>
            <a:custGeom>
              <a:rect b="b" l="l" r="r" t="t"/>
              <a:pathLst>
                <a:path extrusionOk="0" fill="none" h="6548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979650" y="-3088625"/>
              <a:ext cx="106050" cy="106050"/>
            </a:xfrm>
            <a:custGeom>
              <a:rect b="b" l="l" r="r" t="t"/>
              <a:pathLst>
                <a:path extrusionOk="0" fill="none" h="4242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979650" y="-2982600"/>
              <a:ext cx="269725" cy="3167725"/>
            </a:xfrm>
            <a:custGeom>
              <a:rect b="b" l="l" r="r" t="t"/>
              <a:pathLst>
                <a:path extrusionOk="0" fill="none" h="126709" w="10789">
                  <a:moveTo>
                    <a:pt x="1" y="0"/>
                  </a:moveTo>
                  <a:lnTo>
                    <a:pt x="1" y="2463"/>
                  </a:lnTo>
                  <a:lnTo>
                    <a:pt x="1" y="2463"/>
                  </a:lnTo>
                  <a:cubicBezTo>
                    <a:pt x="5956" y="2463"/>
                    <a:pt x="10789" y="7296"/>
                    <a:pt x="10789" y="13251"/>
                  </a:cubicBezTo>
                  <a:lnTo>
                    <a:pt x="10789" y="23384"/>
                  </a:lnTo>
                  <a:lnTo>
                    <a:pt x="10789" y="103325"/>
                  </a:lnTo>
                  <a:lnTo>
                    <a:pt x="10789" y="113458"/>
                  </a:lnTo>
                  <a:cubicBezTo>
                    <a:pt x="10789" y="119444"/>
                    <a:pt x="5956" y="124277"/>
                    <a:pt x="1" y="124277"/>
                  </a:cubicBezTo>
                  <a:lnTo>
                    <a:pt x="1" y="124277"/>
                  </a:lnTo>
                  <a:lnTo>
                    <a:pt x="1" y="126709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5291350" y="-3252300"/>
              <a:ext cx="1958025" cy="269725"/>
            </a:xfrm>
            <a:custGeom>
              <a:rect b="b" l="l" r="r" t="t"/>
              <a:pathLst>
                <a:path extrusionOk="0" fill="none" h="10789" w="78321">
                  <a:moveTo>
                    <a:pt x="78321" y="1"/>
                  </a:moveTo>
                  <a:lnTo>
                    <a:pt x="67533" y="10788"/>
                  </a:lnTo>
                  <a:lnTo>
                    <a:pt x="65070" y="10788"/>
                  </a:lnTo>
                  <a:lnTo>
                    <a:pt x="65070" y="10788"/>
                  </a:lnTo>
                  <a:cubicBezTo>
                    <a:pt x="65070" y="4833"/>
                    <a:pt x="60237" y="1"/>
                    <a:pt x="54282" y="1"/>
                  </a:cubicBezTo>
                  <a:lnTo>
                    <a:pt x="44149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168300" y="-2984950"/>
              <a:ext cx="116150" cy="505125"/>
            </a:xfrm>
            <a:custGeom>
              <a:rect b="b" l="l" r="r" t="t"/>
              <a:pathLst>
                <a:path extrusionOk="0" fill="none" h="20205" w="4646">
                  <a:moveTo>
                    <a:pt x="624" y="1"/>
                  </a:moveTo>
                  <a:cubicBezTo>
                    <a:pt x="2962" y="780"/>
                    <a:pt x="4646" y="2963"/>
                    <a:pt x="4646" y="5519"/>
                  </a:cubicBezTo>
                  <a:cubicBezTo>
                    <a:pt x="4646" y="7421"/>
                    <a:pt x="3710" y="9136"/>
                    <a:pt x="2307" y="10196"/>
                  </a:cubicBezTo>
                  <a:cubicBezTo>
                    <a:pt x="593" y="11474"/>
                    <a:pt x="0" y="13750"/>
                    <a:pt x="998" y="15652"/>
                  </a:cubicBezTo>
                  <a:lnTo>
                    <a:pt x="3274" y="202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473800" y="-3286600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4023"/>
                  </a:moveTo>
                  <a:cubicBezTo>
                    <a:pt x="19456" y="1684"/>
                    <a:pt x="17273" y="1"/>
                    <a:pt x="14685" y="1"/>
                  </a:cubicBezTo>
                  <a:cubicBezTo>
                    <a:pt x="12783" y="1"/>
                    <a:pt x="11069" y="936"/>
                    <a:pt x="10008" y="2339"/>
                  </a:cubicBezTo>
                  <a:cubicBezTo>
                    <a:pt x="8730" y="4054"/>
                    <a:pt x="6454" y="4646"/>
                    <a:pt x="4552" y="3680"/>
                  </a:cubicBezTo>
                  <a:lnTo>
                    <a:pt x="0" y="1404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003825" y="-32866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257150" y="-303327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1"/>
                  </a:moveTo>
                  <a:cubicBezTo>
                    <a:pt x="250" y="1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085675" y="291100"/>
              <a:ext cx="163700" cy="163725"/>
            </a:xfrm>
            <a:custGeom>
              <a:rect b="b" l="l" r="r" t="t"/>
              <a:pathLst>
                <a:path extrusionOk="0" fill="none" h="6549" w="6548">
                  <a:moveTo>
                    <a:pt x="6548" y="6548"/>
                  </a:moveTo>
                  <a:lnTo>
                    <a:pt x="0" y="6548"/>
                  </a:lnTo>
                  <a:lnTo>
                    <a:pt x="0" y="1"/>
                  </a:lnTo>
                  <a:lnTo>
                    <a:pt x="654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979650" y="185100"/>
              <a:ext cx="106050" cy="106025"/>
            </a:xfrm>
            <a:custGeom>
              <a:rect b="b" l="l" r="r" t="t"/>
              <a:pathLst>
                <a:path extrusionOk="0" fill="none" h="4241" w="4242">
                  <a:moveTo>
                    <a:pt x="4241" y="4241"/>
                  </a:moveTo>
                  <a:lnTo>
                    <a:pt x="1" y="4241"/>
                  </a:lnTo>
                  <a:lnTo>
                    <a:pt x="1" y="1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5291350" y="185100"/>
              <a:ext cx="1958025" cy="270500"/>
            </a:xfrm>
            <a:custGeom>
              <a:rect b="b" l="l" r="r" t="t"/>
              <a:pathLst>
                <a:path extrusionOk="0" fill="none" h="10820" w="78321">
                  <a:moveTo>
                    <a:pt x="78321" y="10788"/>
                  </a:moveTo>
                  <a:lnTo>
                    <a:pt x="67533" y="1"/>
                  </a:lnTo>
                  <a:lnTo>
                    <a:pt x="65070" y="1"/>
                  </a:lnTo>
                  <a:lnTo>
                    <a:pt x="65070" y="1"/>
                  </a:lnTo>
                  <a:cubicBezTo>
                    <a:pt x="65070" y="5956"/>
                    <a:pt x="60237" y="10820"/>
                    <a:pt x="54282" y="10820"/>
                  </a:cubicBezTo>
                  <a:lnTo>
                    <a:pt x="44149" y="10820"/>
                  </a:lnTo>
                  <a:lnTo>
                    <a:pt x="1" y="10820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116850" y="-3090175"/>
              <a:ext cx="186300" cy="3381300"/>
            </a:xfrm>
            <a:custGeom>
              <a:rect b="b" l="l" r="r" t="t"/>
              <a:pathLst>
                <a:path extrusionOk="0" fill="none" h="135252" w="7452">
                  <a:moveTo>
                    <a:pt x="5394" y="135252"/>
                  </a:moveTo>
                  <a:cubicBezTo>
                    <a:pt x="0" y="130419"/>
                    <a:pt x="2931" y="124620"/>
                    <a:pt x="7452" y="123342"/>
                  </a:cubicBezTo>
                  <a:lnTo>
                    <a:pt x="7452" y="123342"/>
                  </a:lnTo>
                  <a:lnTo>
                    <a:pt x="7452" y="107597"/>
                  </a:lnTo>
                  <a:lnTo>
                    <a:pt x="7452" y="27656"/>
                  </a:lnTo>
                  <a:lnTo>
                    <a:pt x="7452" y="11911"/>
                  </a:lnTo>
                  <a:lnTo>
                    <a:pt x="7452" y="11911"/>
                  </a:lnTo>
                  <a:cubicBezTo>
                    <a:pt x="2931" y="10664"/>
                    <a:pt x="0" y="4833"/>
                    <a:pt x="5394" y="1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168300" y="-317650"/>
              <a:ext cx="116150" cy="505900"/>
            </a:xfrm>
            <a:custGeom>
              <a:rect b="b" l="l" r="r" t="t"/>
              <a:pathLst>
                <a:path extrusionOk="0" fill="none" h="20236" w="4646">
                  <a:moveTo>
                    <a:pt x="624" y="20235"/>
                  </a:moveTo>
                  <a:cubicBezTo>
                    <a:pt x="2962" y="19456"/>
                    <a:pt x="4646" y="17274"/>
                    <a:pt x="4646" y="14686"/>
                  </a:cubicBezTo>
                  <a:cubicBezTo>
                    <a:pt x="4646" y="12784"/>
                    <a:pt x="3710" y="11069"/>
                    <a:pt x="2307" y="10009"/>
                  </a:cubicBezTo>
                  <a:cubicBezTo>
                    <a:pt x="593" y="8731"/>
                    <a:pt x="0" y="6486"/>
                    <a:pt x="998" y="4553"/>
                  </a:cubicBezTo>
                  <a:lnTo>
                    <a:pt x="3274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473800" y="372175"/>
              <a:ext cx="505875" cy="116175"/>
            </a:xfrm>
            <a:custGeom>
              <a:rect b="b" l="l" r="r" t="t"/>
              <a:pathLst>
                <a:path extrusionOk="0" fill="none" h="4647" w="20235">
                  <a:moveTo>
                    <a:pt x="20235" y="624"/>
                  </a:moveTo>
                  <a:cubicBezTo>
                    <a:pt x="19456" y="2962"/>
                    <a:pt x="17273" y="4646"/>
                    <a:pt x="14685" y="4646"/>
                  </a:cubicBezTo>
                  <a:cubicBezTo>
                    <a:pt x="12783" y="4646"/>
                    <a:pt x="11069" y="3711"/>
                    <a:pt x="10008" y="2308"/>
                  </a:cubicBezTo>
                  <a:cubicBezTo>
                    <a:pt x="8730" y="593"/>
                    <a:pt x="6454" y="1"/>
                    <a:pt x="4552" y="967"/>
                  </a:cubicBezTo>
                  <a:lnTo>
                    <a:pt x="0" y="3243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003825" y="458700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0"/>
                  </a:moveTo>
                  <a:cubicBezTo>
                    <a:pt x="250" y="0"/>
                    <a:pt x="0" y="281"/>
                    <a:pt x="0" y="593"/>
                  </a:cubicBezTo>
                  <a:cubicBezTo>
                    <a:pt x="0" y="936"/>
                    <a:pt x="250" y="1185"/>
                    <a:pt x="593" y="1185"/>
                  </a:cubicBezTo>
                  <a:cubicBezTo>
                    <a:pt x="905" y="1185"/>
                    <a:pt x="1185" y="936"/>
                    <a:pt x="1185" y="593"/>
                  </a:cubicBezTo>
                  <a:cubicBezTo>
                    <a:pt x="1185" y="281"/>
                    <a:pt x="90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257150" y="206150"/>
              <a:ext cx="29650" cy="28875"/>
            </a:xfrm>
            <a:custGeom>
              <a:rect b="b" l="l" r="r" t="t"/>
              <a:pathLst>
                <a:path extrusionOk="0" h="1155" w="1186">
                  <a:moveTo>
                    <a:pt x="593" y="1"/>
                  </a:moveTo>
                  <a:cubicBezTo>
                    <a:pt x="250" y="1"/>
                    <a:pt x="0" y="250"/>
                    <a:pt x="0" y="562"/>
                  </a:cubicBezTo>
                  <a:cubicBezTo>
                    <a:pt x="0" y="905"/>
                    <a:pt x="250" y="1154"/>
                    <a:pt x="593" y="1154"/>
                  </a:cubicBezTo>
                  <a:cubicBezTo>
                    <a:pt x="905" y="1154"/>
                    <a:pt x="1185" y="905"/>
                    <a:pt x="1185" y="562"/>
                  </a:cubicBezTo>
                  <a:cubicBezTo>
                    <a:pt x="1185" y="250"/>
                    <a:pt x="90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5291350" y="322300"/>
              <a:ext cx="1795125" cy="186300"/>
            </a:xfrm>
            <a:custGeom>
              <a:rect b="b" l="l" r="r" t="t"/>
              <a:pathLst>
                <a:path extrusionOk="0" fill="none" h="7452" w="71805">
                  <a:moveTo>
                    <a:pt x="1" y="7452"/>
                  </a:moveTo>
                  <a:lnTo>
                    <a:pt x="44149" y="7452"/>
                  </a:lnTo>
                  <a:lnTo>
                    <a:pt x="59894" y="7452"/>
                  </a:lnTo>
                  <a:lnTo>
                    <a:pt x="59894" y="7452"/>
                  </a:lnTo>
                  <a:cubicBezTo>
                    <a:pt x="61141" y="2931"/>
                    <a:pt x="66972" y="0"/>
                    <a:pt x="71804" y="5394"/>
                  </a:cubicBez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5285900" y="-3173575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48545"/>
                  </a:moveTo>
                  <a:lnTo>
                    <a:pt x="75047" y="29433"/>
                  </a:lnTo>
                  <a:cubicBezTo>
                    <a:pt x="75047" y="29308"/>
                    <a:pt x="75047" y="29246"/>
                    <a:pt x="74984" y="29121"/>
                  </a:cubicBezTo>
                  <a:lnTo>
                    <a:pt x="74984" y="29121"/>
                  </a:lnTo>
                  <a:cubicBezTo>
                    <a:pt x="74641" y="27874"/>
                    <a:pt x="72802" y="28123"/>
                    <a:pt x="72802" y="29433"/>
                  </a:cubicBezTo>
                  <a:lnTo>
                    <a:pt x="72802" y="56433"/>
                  </a:lnTo>
                  <a:cubicBezTo>
                    <a:pt x="72802" y="56558"/>
                    <a:pt x="72771" y="56714"/>
                    <a:pt x="72740" y="56839"/>
                  </a:cubicBezTo>
                  <a:lnTo>
                    <a:pt x="72740" y="56839"/>
                  </a:lnTo>
                  <a:cubicBezTo>
                    <a:pt x="72303" y="57992"/>
                    <a:pt x="70557" y="57680"/>
                    <a:pt x="70557" y="56433"/>
                  </a:cubicBezTo>
                  <a:lnTo>
                    <a:pt x="70557" y="22729"/>
                  </a:lnTo>
                  <a:cubicBezTo>
                    <a:pt x="70557" y="17897"/>
                    <a:pt x="68655" y="13220"/>
                    <a:pt x="65194" y="9822"/>
                  </a:cubicBezTo>
                  <a:lnTo>
                    <a:pt x="65194" y="9822"/>
                  </a:lnTo>
                  <a:cubicBezTo>
                    <a:pt x="61765" y="6392"/>
                    <a:pt x="57150" y="4490"/>
                    <a:pt x="52255" y="4490"/>
                  </a:cubicBezTo>
                  <a:lnTo>
                    <a:pt x="1559" y="4490"/>
                  </a:lnTo>
                  <a:cubicBezTo>
                    <a:pt x="250" y="4490"/>
                    <a:pt x="0" y="2619"/>
                    <a:pt x="1310" y="2277"/>
                  </a:cubicBezTo>
                  <a:lnTo>
                    <a:pt x="1310" y="2277"/>
                  </a:lnTo>
                  <a:cubicBezTo>
                    <a:pt x="1372" y="2245"/>
                    <a:pt x="1497" y="2245"/>
                    <a:pt x="1559" y="2245"/>
                  </a:cubicBezTo>
                  <a:lnTo>
                    <a:pt x="38911" y="2245"/>
                  </a:lnTo>
                  <a:cubicBezTo>
                    <a:pt x="40283" y="2245"/>
                    <a:pt x="40470" y="250"/>
                    <a:pt x="39098" y="1"/>
                  </a:cubicBezTo>
                  <a:lnTo>
                    <a:pt x="39098" y="1"/>
                  </a:lnTo>
                  <a:lnTo>
                    <a:pt x="38911" y="1"/>
                  </a:lnTo>
                  <a:lnTo>
                    <a:pt x="16369" y="1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5285900" y="-1074500"/>
              <a:ext cx="1876175" cy="1449825"/>
            </a:xfrm>
            <a:custGeom>
              <a:rect b="b" l="l" r="r" t="t"/>
              <a:pathLst>
                <a:path extrusionOk="0" fill="none" h="57993" w="75047">
                  <a:moveTo>
                    <a:pt x="75047" y="9479"/>
                  </a:moveTo>
                  <a:lnTo>
                    <a:pt x="75047" y="28560"/>
                  </a:lnTo>
                  <a:cubicBezTo>
                    <a:pt x="75047" y="28685"/>
                    <a:pt x="75047" y="28747"/>
                    <a:pt x="74984" y="28872"/>
                  </a:cubicBezTo>
                  <a:lnTo>
                    <a:pt x="74984" y="28872"/>
                  </a:lnTo>
                  <a:cubicBezTo>
                    <a:pt x="74641" y="30119"/>
                    <a:pt x="72802" y="29901"/>
                    <a:pt x="72802" y="28560"/>
                  </a:cubicBezTo>
                  <a:lnTo>
                    <a:pt x="72802" y="1560"/>
                  </a:lnTo>
                  <a:cubicBezTo>
                    <a:pt x="72802" y="1435"/>
                    <a:pt x="72771" y="1279"/>
                    <a:pt x="72740" y="1154"/>
                  </a:cubicBezTo>
                  <a:lnTo>
                    <a:pt x="72740" y="1154"/>
                  </a:lnTo>
                  <a:cubicBezTo>
                    <a:pt x="72303" y="1"/>
                    <a:pt x="70557" y="312"/>
                    <a:pt x="70557" y="1560"/>
                  </a:cubicBezTo>
                  <a:lnTo>
                    <a:pt x="70557" y="35263"/>
                  </a:lnTo>
                  <a:cubicBezTo>
                    <a:pt x="70557" y="40096"/>
                    <a:pt x="68655" y="44773"/>
                    <a:pt x="65194" y="48171"/>
                  </a:cubicBezTo>
                  <a:lnTo>
                    <a:pt x="65194" y="48171"/>
                  </a:lnTo>
                  <a:cubicBezTo>
                    <a:pt x="61765" y="51601"/>
                    <a:pt x="57150" y="53503"/>
                    <a:pt x="52255" y="53503"/>
                  </a:cubicBezTo>
                  <a:lnTo>
                    <a:pt x="1559" y="53503"/>
                  </a:lnTo>
                  <a:cubicBezTo>
                    <a:pt x="250" y="53503"/>
                    <a:pt x="0" y="55373"/>
                    <a:pt x="1310" y="55716"/>
                  </a:cubicBezTo>
                  <a:lnTo>
                    <a:pt x="1310" y="55716"/>
                  </a:lnTo>
                  <a:cubicBezTo>
                    <a:pt x="1372" y="55779"/>
                    <a:pt x="1497" y="55779"/>
                    <a:pt x="1559" y="55779"/>
                  </a:cubicBezTo>
                  <a:lnTo>
                    <a:pt x="38911" y="55779"/>
                  </a:lnTo>
                  <a:cubicBezTo>
                    <a:pt x="40283" y="55779"/>
                    <a:pt x="40470" y="57743"/>
                    <a:pt x="39098" y="57992"/>
                  </a:cubicBezTo>
                  <a:lnTo>
                    <a:pt x="39098" y="57992"/>
                  </a:lnTo>
                  <a:lnTo>
                    <a:pt x="38911" y="57992"/>
                  </a:lnTo>
                  <a:lnTo>
                    <a:pt x="16369" y="57992"/>
                  </a:lnTo>
                </a:path>
              </a:pathLst>
            </a:custGeom>
            <a:solidFill>
              <a:schemeClr val="dk1"/>
            </a:solidFill>
            <a:ln cap="flat" cmpd="sng" w="11700">
              <a:solidFill>
                <a:schemeClr val="dk1"/>
              </a:solidFill>
              <a:prstDash val="solid"/>
              <a:miter lim="3117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8"/>
          <p:cNvSpPr txBox="1"/>
          <p:nvPr>
            <p:ph type="title"/>
          </p:nvPr>
        </p:nvSpPr>
        <p:spPr>
          <a:xfrm>
            <a:off x="1814850" y="1419225"/>
            <a:ext cx="5519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9"/>
          <p:cNvGrpSpPr/>
          <p:nvPr/>
        </p:nvGrpSpPr>
        <p:grpSpPr>
          <a:xfrm>
            <a:off x="85336" y="121789"/>
            <a:ext cx="8975016" cy="4901195"/>
            <a:chOff x="85336" y="121789"/>
            <a:chExt cx="8975016" cy="4901195"/>
          </a:xfrm>
        </p:grpSpPr>
        <p:grpSp>
          <p:nvGrpSpPr>
            <p:cNvPr id="339" name="Google Shape;339;p9"/>
            <p:cNvGrpSpPr/>
            <p:nvPr/>
          </p:nvGrpSpPr>
          <p:grpSpPr>
            <a:xfrm>
              <a:off x="85336" y="121789"/>
              <a:ext cx="1871241" cy="1708220"/>
              <a:chOff x="316850" y="973125"/>
              <a:chExt cx="1466950" cy="1339150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 rot="10800000">
              <a:off x="7189111" y="3314764"/>
              <a:ext cx="1871241" cy="1708220"/>
              <a:chOff x="316850" y="973125"/>
              <a:chExt cx="1466950" cy="1339150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370625" y="1025836"/>
                <a:ext cx="163700" cy="163725"/>
              </a:xfrm>
              <a:custGeom>
                <a:rect b="b" l="l" r="r" t="t"/>
                <a:pathLst>
                  <a:path extrusionOk="0" fill="none" h="6549" w="6548">
                    <a:moveTo>
                      <a:pt x="0" y="1"/>
                    </a:moveTo>
                    <a:lnTo>
                      <a:pt x="6548" y="1"/>
                    </a:lnTo>
                    <a:lnTo>
                      <a:pt x="6548" y="6548"/>
                    </a:lnTo>
                    <a:lnTo>
                      <a:pt x="0" y="65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534300" y="1192175"/>
                <a:ext cx="106050" cy="106025"/>
              </a:xfrm>
              <a:custGeom>
                <a:rect b="b" l="l" r="r" t="t"/>
                <a:pathLst>
                  <a:path extrusionOk="0" fill="none" h="4241" w="4242">
                    <a:moveTo>
                      <a:pt x="1" y="0"/>
                    </a:moveTo>
                    <a:lnTo>
                      <a:pt x="4241" y="0"/>
                    </a:lnTo>
                    <a:lnTo>
                      <a:pt x="4241" y="4240"/>
                    </a:lnTo>
                    <a:lnTo>
                      <a:pt x="1" y="42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370625" y="1298175"/>
                <a:ext cx="269725" cy="1014100"/>
              </a:xfrm>
              <a:custGeom>
                <a:rect b="b" l="l" r="r" t="t"/>
                <a:pathLst>
                  <a:path extrusionOk="0" fill="none" h="40564" w="10789">
                    <a:moveTo>
                      <a:pt x="10788" y="0"/>
                    </a:moveTo>
                    <a:lnTo>
                      <a:pt x="10788" y="2463"/>
                    </a:lnTo>
                    <a:lnTo>
                      <a:pt x="10788" y="2463"/>
                    </a:lnTo>
                    <a:cubicBezTo>
                      <a:pt x="4833" y="2463"/>
                      <a:pt x="0" y="7265"/>
                      <a:pt x="0" y="13251"/>
                    </a:cubicBezTo>
                    <a:lnTo>
                      <a:pt x="0" y="23384"/>
                    </a:lnTo>
                    <a:lnTo>
                      <a:pt x="0" y="40563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534300" y="973125"/>
                <a:ext cx="1249500" cy="186325"/>
              </a:xfrm>
              <a:custGeom>
                <a:rect b="b" l="l" r="r" t="t"/>
                <a:pathLst>
                  <a:path extrusionOk="0" fill="none" h="7453" w="49980">
                    <a:moveTo>
                      <a:pt x="1" y="2090"/>
                    </a:moveTo>
                    <a:cubicBezTo>
                      <a:pt x="4833" y="7453"/>
                      <a:pt x="10633" y="4553"/>
                      <a:pt x="11942" y="1"/>
                    </a:cubicBezTo>
                    <a:lnTo>
                      <a:pt x="11942" y="1"/>
                    </a:lnTo>
                    <a:lnTo>
                      <a:pt x="27687" y="1"/>
                    </a:lnTo>
                    <a:lnTo>
                      <a:pt x="49980" y="1"/>
                    </a:lnTo>
                  </a:path>
                </a:pathLst>
              </a:custGeom>
              <a:solidFill>
                <a:schemeClr val="dk1"/>
              </a:solidFill>
              <a:ln cap="sq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35550" y="1295050"/>
                <a:ext cx="116150" cy="505900"/>
              </a:xfrm>
              <a:custGeom>
                <a:rect b="b" l="l" r="r" t="t"/>
                <a:pathLst>
                  <a:path extrusionOk="0" fill="none" h="20236" w="4646">
                    <a:moveTo>
                      <a:pt x="4022" y="1"/>
                    </a:moveTo>
                    <a:cubicBezTo>
                      <a:pt x="1684" y="780"/>
                      <a:pt x="0" y="2963"/>
                      <a:pt x="0" y="5550"/>
                    </a:cubicBezTo>
                    <a:cubicBezTo>
                      <a:pt x="0" y="7452"/>
                      <a:pt x="936" y="9167"/>
                      <a:pt x="2339" y="10227"/>
                    </a:cubicBezTo>
                    <a:cubicBezTo>
                      <a:pt x="4053" y="11505"/>
                      <a:pt x="4646" y="13750"/>
                      <a:pt x="3648" y="15683"/>
                    </a:cubicBezTo>
                    <a:lnTo>
                      <a:pt x="1372" y="20235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640325" y="994175"/>
                <a:ext cx="505875" cy="116175"/>
              </a:xfrm>
              <a:custGeom>
                <a:rect b="b" l="l" r="r" t="t"/>
                <a:pathLst>
                  <a:path extrusionOk="0" fill="none" h="4647" w="20235">
                    <a:moveTo>
                      <a:pt x="0" y="4023"/>
                    </a:moveTo>
                    <a:cubicBezTo>
                      <a:pt x="780" y="1684"/>
                      <a:pt x="2962" y="1"/>
                      <a:pt x="5550" y="1"/>
                    </a:cubicBezTo>
                    <a:cubicBezTo>
                      <a:pt x="7452" y="1"/>
                      <a:pt x="9167" y="936"/>
                      <a:pt x="10227" y="2339"/>
                    </a:cubicBezTo>
                    <a:cubicBezTo>
                      <a:pt x="11505" y="4054"/>
                      <a:pt x="13750" y="4646"/>
                      <a:pt x="15683" y="3649"/>
                    </a:cubicBezTo>
                    <a:lnTo>
                      <a:pt x="20235" y="134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86525" y="994175"/>
                <a:ext cx="29650" cy="28875"/>
              </a:xfrm>
              <a:custGeom>
                <a:rect b="b" l="l" r="r" t="t"/>
                <a:pathLst>
                  <a:path extrusionOk="0" h="1155" w="1186">
                    <a:moveTo>
                      <a:pt x="593" y="1"/>
                    </a:moveTo>
                    <a:cubicBezTo>
                      <a:pt x="281" y="1"/>
                      <a:pt x="1" y="250"/>
                      <a:pt x="1" y="593"/>
                    </a:cubicBezTo>
                    <a:cubicBezTo>
                      <a:pt x="1" y="905"/>
                      <a:pt x="281" y="1154"/>
                      <a:pt x="593" y="1154"/>
                    </a:cubicBezTo>
                    <a:cubicBezTo>
                      <a:pt x="936" y="1154"/>
                      <a:pt x="1186" y="905"/>
                      <a:pt x="1186" y="593"/>
                    </a:cubicBezTo>
                    <a:cubicBezTo>
                      <a:pt x="1186" y="250"/>
                      <a:pt x="936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33975" y="1247500"/>
                <a:ext cx="28875" cy="28875"/>
              </a:xfrm>
              <a:custGeom>
                <a:rect b="b" l="l" r="r" t="t"/>
                <a:pathLst>
                  <a:path extrusionOk="0" h="1155" w="1155">
                    <a:moveTo>
                      <a:pt x="562" y="1"/>
                    </a:moveTo>
                    <a:cubicBezTo>
                      <a:pt x="250" y="1"/>
                      <a:pt x="1" y="250"/>
                      <a:pt x="1" y="593"/>
                    </a:cubicBezTo>
                    <a:cubicBezTo>
                      <a:pt x="1" y="905"/>
                      <a:pt x="250" y="1154"/>
                      <a:pt x="562" y="1154"/>
                    </a:cubicBezTo>
                    <a:cubicBezTo>
                      <a:pt x="905" y="1154"/>
                      <a:pt x="1155" y="905"/>
                      <a:pt x="1155" y="593"/>
                    </a:cubicBezTo>
                    <a:cubicBezTo>
                      <a:pt x="1155" y="250"/>
                      <a:pt x="905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370625" y="1028475"/>
                <a:ext cx="1411625" cy="269725"/>
              </a:xfrm>
              <a:custGeom>
                <a:rect b="b" l="l" r="r" t="t"/>
                <a:pathLst>
                  <a:path extrusionOk="0" fill="none" h="10789" w="56465">
                    <a:moveTo>
                      <a:pt x="56464" y="1"/>
                    </a:moveTo>
                    <a:lnTo>
                      <a:pt x="34172" y="1"/>
                    </a:lnTo>
                    <a:lnTo>
                      <a:pt x="24039" y="1"/>
                    </a:lnTo>
                    <a:cubicBezTo>
                      <a:pt x="18084" y="1"/>
                      <a:pt x="13251" y="4833"/>
                      <a:pt x="13251" y="10788"/>
                    </a:cubicBezTo>
                    <a:lnTo>
                      <a:pt x="13251" y="10788"/>
                    </a:lnTo>
                    <a:lnTo>
                      <a:pt x="10788" y="10788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316850" y="1190600"/>
                <a:ext cx="186300" cy="1121675"/>
              </a:xfrm>
              <a:custGeom>
                <a:rect b="b" l="l" r="r" t="t"/>
                <a:pathLst>
                  <a:path extrusionOk="0" fill="none" h="44867" w="7452">
                    <a:moveTo>
                      <a:pt x="0" y="44866"/>
                    </a:moveTo>
                    <a:lnTo>
                      <a:pt x="0" y="27687"/>
                    </a:lnTo>
                    <a:lnTo>
                      <a:pt x="0" y="11942"/>
                    </a:lnTo>
                    <a:lnTo>
                      <a:pt x="0" y="11942"/>
                    </a:lnTo>
                    <a:cubicBezTo>
                      <a:pt x="4521" y="10695"/>
                      <a:pt x="7452" y="4833"/>
                      <a:pt x="2058" y="1"/>
                    </a:cubicBezTo>
                  </a:path>
                </a:pathLst>
              </a:custGeom>
              <a:solidFill>
                <a:schemeClr val="dk1"/>
              </a:solidFill>
              <a:ln cap="flat" cmpd="sng" w="11700">
                <a:solidFill>
                  <a:schemeClr val="dk1"/>
                </a:solidFill>
                <a:prstDash val="solid"/>
                <a:miter lim="3117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1" name="Google Shape;361;p9"/>
          <p:cNvSpPr/>
          <p:nvPr/>
        </p:nvSpPr>
        <p:spPr>
          <a:xfrm>
            <a:off x="505800" y="368150"/>
            <a:ext cx="8132400" cy="44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9"/>
          <p:cNvSpPr txBox="1"/>
          <p:nvPr>
            <p:ph type="title"/>
          </p:nvPr>
        </p:nvSpPr>
        <p:spPr>
          <a:xfrm>
            <a:off x="2048175" y="1376077"/>
            <a:ext cx="50499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3" name="Google Shape;363;p9"/>
          <p:cNvSpPr txBox="1"/>
          <p:nvPr>
            <p:ph idx="1" type="subTitle"/>
          </p:nvPr>
        </p:nvSpPr>
        <p:spPr>
          <a:xfrm>
            <a:off x="2048346" y="2570716"/>
            <a:ext cx="50499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"/>
          <p:cNvSpPr/>
          <p:nvPr>
            <p:ph idx="2" type="pic"/>
          </p:nvPr>
        </p:nvSpPr>
        <p:spPr>
          <a:xfrm>
            <a:off x="-7175" y="-7175"/>
            <a:ext cx="9151200" cy="51822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10"/>
          <p:cNvSpPr txBox="1"/>
          <p:nvPr>
            <p:ph type="title"/>
          </p:nvPr>
        </p:nvSpPr>
        <p:spPr>
          <a:xfrm>
            <a:off x="2398525" y="574625"/>
            <a:ext cx="4339800" cy="92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35"/>
          <p:cNvGrpSpPr/>
          <p:nvPr/>
        </p:nvGrpSpPr>
        <p:grpSpPr>
          <a:xfrm>
            <a:off x="4363028" y="2374395"/>
            <a:ext cx="409900" cy="70800"/>
            <a:chOff x="4369753" y="2961120"/>
            <a:chExt cx="409900" cy="70800"/>
          </a:xfrm>
        </p:grpSpPr>
        <p:sp>
          <p:nvSpPr>
            <p:cNvPr id="1367" name="Google Shape;1367;p35"/>
            <p:cNvSpPr/>
            <p:nvPr/>
          </p:nvSpPr>
          <p:spPr>
            <a:xfrm>
              <a:off x="43697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453930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47088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0" name="Google Shape;1370;p35"/>
          <p:cNvSpPr txBox="1"/>
          <p:nvPr>
            <p:ph idx="1" type="subTitle"/>
          </p:nvPr>
        </p:nvSpPr>
        <p:spPr>
          <a:xfrm>
            <a:off x="2501874" y="2728025"/>
            <a:ext cx="41268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Shammo Faiyaz Ahmed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23241032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2</a:t>
            </a:r>
            <a:endParaRPr/>
          </a:p>
        </p:txBody>
      </p:sp>
      <p:sp>
        <p:nvSpPr>
          <p:cNvPr id="1371" name="Google Shape;1371;p35"/>
          <p:cNvSpPr txBox="1"/>
          <p:nvPr>
            <p:ph type="ctrTitle"/>
          </p:nvPr>
        </p:nvSpPr>
        <p:spPr>
          <a:xfrm>
            <a:off x="641550" y="800400"/>
            <a:ext cx="78609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/>
              <a:t>Research on High Performance Computing of Power System Based on Machine Learning Algorithm</a:t>
            </a:r>
            <a:endParaRPr b="0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800"/>
          </a:p>
        </p:txBody>
      </p:sp>
      <p:sp>
        <p:nvSpPr>
          <p:cNvPr id="1372" name="Google Shape;1372;p35"/>
          <p:cNvSpPr txBox="1"/>
          <p:nvPr>
            <p:ph idx="1" type="subTitle"/>
          </p:nvPr>
        </p:nvSpPr>
        <p:spPr>
          <a:xfrm>
            <a:off x="2491500" y="3492750"/>
            <a:ext cx="4161000" cy="10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449, Task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ST: </a:t>
            </a:r>
            <a:r>
              <a:rPr lang="en"/>
              <a:t>Farah Binta Haque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</a:t>
            </a:r>
            <a:r>
              <a:rPr lang="en"/>
              <a:t>Md Sabbir Hossain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5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6"/>
          <p:cNvSpPr txBox="1"/>
          <p:nvPr>
            <p:ph type="title"/>
          </p:nvPr>
        </p:nvSpPr>
        <p:spPr>
          <a:xfrm>
            <a:off x="1661400" y="1690600"/>
            <a:ext cx="2547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9" name="Google Shape;1379;p36"/>
          <p:cNvSpPr txBox="1"/>
          <p:nvPr>
            <p:ph idx="2" type="title"/>
          </p:nvPr>
        </p:nvSpPr>
        <p:spPr>
          <a:xfrm>
            <a:off x="719996" y="1617690"/>
            <a:ext cx="941400" cy="5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0" name="Google Shape;1380;p36"/>
          <p:cNvSpPr txBox="1"/>
          <p:nvPr>
            <p:ph idx="3" type="title"/>
          </p:nvPr>
        </p:nvSpPr>
        <p:spPr>
          <a:xfrm>
            <a:off x="5692875" y="1690600"/>
            <a:ext cx="34275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381" name="Google Shape;1381;p36"/>
          <p:cNvSpPr txBox="1"/>
          <p:nvPr>
            <p:ph idx="4" type="title"/>
          </p:nvPr>
        </p:nvSpPr>
        <p:spPr>
          <a:xfrm>
            <a:off x="4751473" y="1617690"/>
            <a:ext cx="941400" cy="5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2" name="Google Shape;1382;p36"/>
          <p:cNvSpPr txBox="1"/>
          <p:nvPr>
            <p:ph idx="6" type="title"/>
          </p:nvPr>
        </p:nvSpPr>
        <p:spPr>
          <a:xfrm>
            <a:off x="1661400" y="2568900"/>
            <a:ext cx="3325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1383" name="Google Shape;1383;p36"/>
          <p:cNvSpPr txBox="1"/>
          <p:nvPr>
            <p:ph idx="7" type="title"/>
          </p:nvPr>
        </p:nvSpPr>
        <p:spPr>
          <a:xfrm>
            <a:off x="719996" y="2495710"/>
            <a:ext cx="9414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4" name="Google Shape;1384;p36"/>
          <p:cNvSpPr txBox="1"/>
          <p:nvPr>
            <p:ph idx="9" type="title"/>
          </p:nvPr>
        </p:nvSpPr>
        <p:spPr>
          <a:xfrm>
            <a:off x="5692875" y="2642100"/>
            <a:ext cx="2547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385" name="Google Shape;1385;p36"/>
          <p:cNvSpPr txBox="1"/>
          <p:nvPr>
            <p:ph idx="13" type="title"/>
          </p:nvPr>
        </p:nvSpPr>
        <p:spPr>
          <a:xfrm>
            <a:off x="4751473" y="2568910"/>
            <a:ext cx="9414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6" name="Google Shape;1386;p36"/>
          <p:cNvSpPr txBox="1"/>
          <p:nvPr>
            <p:ph idx="15"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1387" name="Google Shape;1387;p36"/>
          <p:cNvSpPr txBox="1"/>
          <p:nvPr>
            <p:ph idx="4" type="title"/>
          </p:nvPr>
        </p:nvSpPr>
        <p:spPr>
          <a:xfrm>
            <a:off x="742923" y="3602790"/>
            <a:ext cx="941400" cy="5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8" name="Google Shape;1388;p36"/>
          <p:cNvSpPr txBox="1"/>
          <p:nvPr>
            <p:ph idx="9" type="title"/>
          </p:nvPr>
        </p:nvSpPr>
        <p:spPr>
          <a:xfrm>
            <a:off x="1661400" y="3675700"/>
            <a:ext cx="3970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</a:t>
            </a:r>
            <a:r>
              <a:rPr lang="en"/>
              <a:t>Future Work</a:t>
            </a:r>
            <a:endParaRPr/>
          </a:p>
        </p:txBody>
      </p:sp>
      <p:sp>
        <p:nvSpPr>
          <p:cNvPr id="1389" name="Google Shape;1389;p36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7"/>
          <p:cNvSpPr txBox="1"/>
          <p:nvPr>
            <p:ph type="title"/>
          </p:nvPr>
        </p:nvSpPr>
        <p:spPr>
          <a:xfrm>
            <a:off x="1111675" y="916799"/>
            <a:ext cx="6843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Introduction</a:t>
            </a:r>
            <a:endParaRPr sz="1800"/>
          </a:p>
        </p:txBody>
      </p:sp>
      <p:sp>
        <p:nvSpPr>
          <p:cNvPr id="1395" name="Google Shape;1395;p37"/>
          <p:cNvSpPr txBox="1"/>
          <p:nvPr>
            <p:ph idx="1" type="subTitle"/>
          </p:nvPr>
        </p:nvSpPr>
        <p:spPr>
          <a:xfrm>
            <a:off x="1111669" y="1624517"/>
            <a:ext cx="69639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limitations of “Operation Mode”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Parallel systems, distributed systems, machine learning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TensorFlow architecture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regression, logical regression, neural network algorithms</a:t>
            </a:r>
            <a:endParaRPr/>
          </a:p>
        </p:txBody>
      </p:sp>
      <p:grpSp>
        <p:nvGrpSpPr>
          <p:cNvPr id="1396" name="Google Shape;1396;p37"/>
          <p:cNvGrpSpPr/>
          <p:nvPr/>
        </p:nvGrpSpPr>
        <p:grpSpPr>
          <a:xfrm>
            <a:off x="4328228" y="1368045"/>
            <a:ext cx="409900" cy="70800"/>
            <a:chOff x="4369753" y="2961120"/>
            <a:chExt cx="409900" cy="70800"/>
          </a:xfrm>
        </p:grpSpPr>
        <p:sp>
          <p:nvSpPr>
            <p:cNvPr id="1397" name="Google Shape;1397;p37"/>
            <p:cNvSpPr/>
            <p:nvPr/>
          </p:nvSpPr>
          <p:spPr>
            <a:xfrm>
              <a:off x="43697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53930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7088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Google Shape;1400;p37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38"/>
          <p:cNvSpPr txBox="1"/>
          <p:nvPr>
            <p:ph type="title"/>
          </p:nvPr>
        </p:nvSpPr>
        <p:spPr>
          <a:xfrm>
            <a:off x="1150500" y="590425"/>
            <a:ext cx="68430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Description</a:t>
            </a:r>
            <a:endParaRPr sz="1800"/>
          </a:p>
        </p:txBody>
      </p:sp>
      <p:grpSp>
        <p:nvGrpSpPr>
          <p:cNvPr id="1406" name="Google Shape;1406;p38"/>
          <p:cNvGrpSpPr/>
          <p:nvPr/>
        </p:nvGrpSpPr>
        <p:grpSpPr>
          <a:xfrm>
            <a:off x="4367053" y="1038095"/>
            <a:ext cx="409900" cy="70800"/>
            <a:chOff x="4369753" y="2961120"/>
            <a:chExt cx="409900" cy="70800"/>
          </a:xfrm>
        </p:grpSpPr>
        <p:sp>
          <p:nvSpPr>
            <p:cNvPr id="1407" name="Google Shape;1407;p38"/>
            <p:cNvSpPr/>
            <p:nvPr/>
          </p:nvSpPr>
          <p:spPr>
            <a:xfrm>
              <a:off x="43697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453930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47088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0" name="Google Shape;1410;p38"/>
          <p:cNvSpPr txBox="1"/>
          <p:nvPr>
            <p:ph idx="1" type="subTitle"/>
          </p:nvPr>
        </p:nvSpPr>
        <p:spPr>
          <a:xfrm>
            <a:off x="1150494" y="1203717"/>
            <a:ext cx="69639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50,000 sample data in total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5,000 samples used for prediction data, 45,000 samples used for training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Convergence</a:t>
            </a:r>
            <a:r>
              <a:rPr lang="en"/>
              <a:t> values 1 and -1 serve as result identifiers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Among training examples, 24,000 samples had convergence value of -1 and 25,200 samples had convergence value of 1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Resulted in a balanced sample dataset with 51% positive and 49% negative samples</a:t>
            </a:r>
            <a:endParaRPr/>
          </a:p>
        </p:txBody>
      </p:sp>
      <p:sp>
        <p:nvSpPr>
          <p:cNvPr id="1411" name="Google Shape;1411;p38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39"/>
          <p:cNvGrpSpPr/>
          <p:nvPr/>
        </p:nvGrpSpPr>
        <p:grpSpPr>
          <a:xfrm>
            <a:off x="4332503" y="1235595"/>
            <a:ext cx="409900" cy="70800"/>
            <a:chOff x="4369753" y="2961120"/>
            <a:chExt cx="409900" cy="70800"/>
          </a:xfrm>
        </p:grpSpPr>
        <p:sp>
          <p:nvSpPr>
            <p:cNvPr id="1417" name="Google Shape;1417;p39"/>
            <p:cNvSpPr/>
            <p:nvPr/>
          </p:nvSpPr>
          <p:spPr>
            <a:xfrm>
              <a:off x="43697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453930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47088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39"/>
          <p:cNvSpPr txBox="1"/>
          <p:nvPr>
            <p:ph idx="1" type="subTitle"/>
          </p:nvPr>
        </p:nvSpPr>
        <p:spPr>
          <a:xfrm>
            <a:off x="1150494" y="1438842"/>
            <a:ext cx="69639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and Deep Neural Network algorithms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Machine Model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Loss function (Softmax) is used for errors and losses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Scaling using </a:t>
            </a:r>
            <a:r>
              <a:rPr lang="en"/>
              <a:t>Gradient</a:t>
            </a:r>
            <a:r>
              <a:rPr lang="en"/>
              <a:t> descent optimizer and activation </a:t>
            </a:r>
            <a:r>
              <a:rPr lang="en"/>
              <a:t>function</a:t>
            </a:r>
            <a:r>
              <a:rPr lang="en"/>
              <a:t> (relu)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Adjusting weights and offsets for predicting the convergence of power grid calculations</a:t>
            </a:r>
            <a:endParaRPr/>
          </a:p>
        </p:txBody>
      </p:sp>
      <p:sp>
        <p:nvSpPr>
          <p:cNvPr id="1421" name="Google Shape;1421;p39"/>
          <p:cNvSpPr txBox="1"/>
          <p:nvPr>
            <p:ph type="title"/>
          </p:nvPr>
        </p:nvSpPr>
        <p:spPr>
          <a:xfrm>
            <a:off x="1150500" y="788124"/>
            <a:ext cx="6843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Proposed Methodology</a:t>
            </a:r>
            <a:endParaRPr sz="1800"/>
          </a:p>
        </p:txBody>
      </p:sp>
      <p:sp>
        <p:nvSpPr>
          <p:cNvPr id="1422" name="Google Shape;1422;p39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5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0"/>
          <p:cNvSpPr txBox="1"/>
          <p:nvPr>
            <p:ph type="title"/>
          </p:nvPr>
        </p:nvSpPr>
        <p:spPr>
          <a:xfrm>
            <a:off x="1079325" y="515649"/>
            <a:ext cx="6843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 Analysis</a:t>
            </a:r>
            <a:endParaRPr b="1" sz="1800"/>
          </a:p>
        </p:txBody>
      </p:sp>
      <p:grpSp>
        <p:nvGrpSpPr>
          <p:cNvPr id="1428" name="Google Shape;1428;p40"/>
          <p:cNvGrpSpPr/>
          <p:nvPr/>
        </p:nvGrpSpPr>
        <p:grpSpPr>
          <a:xfrm>
            <a:off x="4295878" y="966895"/>
            <a:ext cx="409900" cy="70800"/>
            <a:chOff x="4369753" y="2961120"/>
            <a:chExt cx="409900" cy="70800"/>
          </a:xfrm>
        </p:grpSpPr>
        <p:sp>
          <p:nvSpPr>
            <p:cNvPr id="1429" name="Google Shape;1429;p40"/>
            <p:cNvSpPr/>
            <p:nvPr/>
          </p:nvSpPr>
          <p:spPr>
            <a:xfrm>
              <a:off x="43697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453930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47088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2" name="Google Shape;1432;p40"/>
          <p:cNvSpPr txBox="1"/>
          <p:nvPr>
            <p:ph idx="4294967295" type="subTitle"/>
          </p:nvPr>
        </p:nvSpPr>
        <p:spPr>
          <a:xfrm>
            <a:off x="1184694" y="1408967"/>
            <a:ext cx="69639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of logistic regression was 0.87, accuracy of linear regression was 0.16, and accuracy of deep learning models was 0.86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regression deemed to be unfit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is better!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Effectiveness was measured through the accuracy and the ability to conform normal distribution</a:t>
            </a:r>
            <a:endParaRPr/>
          </a:p>
        </p:txBody>
      </p:sp>
      <p:sp>
        <p:nvSpPr>
          <p:cNvPr id="1433" name="Google Shape;1433;p40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1"/>
          <p:cNvSpPr txBox="1"/>
          <p:nvPr>
            <p:ph type="title"/>
          </p:nvPr>
        </p:nvSpPr>
        <p:spPr>
          <a:xfrm>
            <a:off x="1079325" y="515649"/>
            <a:ext cx="6843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Conclusion &amp; Future Work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grpSp>
        <p:nvGrpSpPr>
          <p:cNvPr id="1439" name="Google Shape;1439;p41"/>
          <p:cNvGrpSpPr/>
          <p:nvPr/>
        </p:nvGrpSpPr>
        <p:grpSpPr>
          <a:xfrm>
            <a:off x="4295878" y="966895"/>
            <a:ext cx="409900" cy="70800"/>
            <a:chOff x="4369753" y="2961120"/>
            <a:chExt cx="409900" cy="70800"/>
          </a:xfrm>
        </p:grpSpPr>
        <p:sp>
          <p:nvSpPr>
            <p:cNvPr id="1440" name="Google Shape;1440;p41"/>
            <p:cNvSpPr/>
            <p:nvPr/>
          </p:nvSpPr>
          <p:spPr>
            <a:xfrm>
              <a:off x="43697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453930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4708853" y="2961120"/>
              <a:ext cx="70800" cy="7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41"/>
          <p:cNvSpPr txBox="1"/>
          <p:nvPr>
            <p:ph idx="4294967295" type="subTitle"/>
          </p:nvPr>
        </p:nvSpPr>
        <p:spPr>
          <a:xfrm>
            <a:off x="1173444" y="1442742"/>
            <a:ext cx="69639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research uses TensorFlow architecture and machine learning algorithms to determine the high performance calculation in operation mode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model’s efficiency can be Increased by tweaking the dataset size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future, this model can be used to predict the power grid operation mode using high performance technology.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444" name="Google Shape;1444;p41"/>
          <p:cNvSpPr txBox="1"/>
          <p:nvPr>
            <p:ph idx="4294967295" type="subTitle"/>
          </p:nvPr>
        </p:nvSpPr>
        <p:spPr>
          <a:xfrm>
            <a:off x="3279094" y="3854342"/>
            <a:ext cx="69639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Thank you!</a:t>
            </a:r>
            <a:endParaRPr b="1" sz="2400"/>
          </a:p>
        </p:txBody>
      </p:sp>
      <p:sp>
        <p:nvSpPr>
          <p:cNvPr id="1445" name="Google Shape;1445;p41"/>
          <p:cNvSpPr/>
          <p:nvPr/>
        </p:nvSpPr>
        <p:spPr>
          <a:xfrm>
            <a:off x="82775" y="56000"/>
            <a:ext cx="471600" cy="477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7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terary Analysis - Bachelor of Arts in English by Slidesgo">
  <a:themeElements>
    <a:clrScheme name="Simple Light">
      <a:dk1>
        <a:srgbClr val="022656"/>
      </a:dk1>
      <a:lt1>
        <a:srgbClr val="FFFFFF"/>
      </a:lt1>
      <a:dk2>
        <a:srgbClr val="F1F7FF"/>
      </a:dk2>
      <a:lt2>
        <a:srgbClr val="5891E7"/>
      </a:lt2>
      <a:accent1>
        <a:srgbClr val="2462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26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