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09" r:id="rId17"/>
    <p:sldId id="310" r:id="rId18"/>
    <p:sldId id="311" r:id="rId19"/>
    <p:sldId id="312" r:id="rId20"/>
    <p:sldId id="313" r:id="rId21"/>
    <p:sldId id="314" r:id="rId22"/>
    <p:sldId id="278" r:id="rId23"/>
    <p:sldId id="279" r:id="rId24"/>
    <p:sldId id="280" r:id="rId25"/>
    <p:sldId id="276" r:id="rId26"/>
    <p:sldId id="281" r:id="rId27"/>
    <p:sldId id="282" r:id="rId28"/>
    <p:sldId id="283" r:id="rId29"/>
    <p:sldId id="285" r:id="rId30"/>
    <p:sldId id="286" r:id="rId31"/>
    <p:sldId id="287" r:id="rId32"/>
    <p:sldId id="289" r:id="rId33"/>
    <p:sldId id="290" r:id="rId34"/>
    <p:sldId id="291" r:id="rId35"/>
    <p:sldId id="292" r:id="rId36"/>
    <p:sldId id="293" r:id="rId37"/>
    <p:sldId id="294" r:id="rId38"/>
    <p:sldId id="302" r:id="rId39"/>
    <p:sldId id="295" r:id="rId40"/>
    <p:sldId id="296" r:id="rId41"/>
    <p:sldId id="297" r:id="rId42"/>
    <p:sldId id="298" r:id="rId43"/>
    <p:sldId id="299" r:id="rId44"/>
    <p:sldId id="300" r:id="rId45"/>
    <p:sldId id="315" r:id="rId46"/>
    <p:sldId id="301" r:id="rId47"/>
    <p:sldId id="303" r:id="rId48"/>
    <p:sldId id="304" r:id="rId49"/>
    <p:sldId id="305" r:id="rId50"/>
    <p:sldId id="306" r:id="rId51"/>
    <p:sldId id="307" r:id="rId52"/>
    <p:sldId id="308" r:id="rId53"/>
    <p:sldId id="316" r:id="rId54"/>
    <p:sldId id="317"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043" autoAdjust="0"/>
  </p:normalViewPr>
  <p:slideViewPr>
    <p:cSldViewPr>
      <p:cViewPr varScale="1">
        <p:scale>
          <a:sx n="72" d="100"/>
          <a:sy n="72" d="100"/>
        </p:scale>
        <p:origin x="-129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77A402-7F82-4A15-846E-7257DA361E42}" type="datetimeFigureOut">
              <a:rPr lang="en-US" smtClean="0"/>
              <a:t>11-Apr-18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FDCBE-4D03-4A2C-8AF8-F3E37C3893A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7A402-7F82-4A15-846E-7257DA361E42}" type="datetimeFigureOut">
              <a:rPr lang="en-US" smtClean="0"/>
              <a:t>11-Apr-18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FDCBE-4D03-4A2C-8AF8-F3E37C3893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7A402-7F82-4A15-846E-7257DA361E42}" type="datetimeFigureOut">
              <a:rPr lang="en-US" smtClean="0"/>
              <a:t>11-Apr-18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FDCBE-4D03-4A2C-8AF8-F3E37C3893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7A402-7F82-4A15-846E-7257DA361E42}" type="datetimeFigureOut">
              <a:rPr lang="en-US" smtClean="0"/>
              <a:t>11-Apr-18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FDCBE-4D03-4A2C-8AF8-F3E37C3893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77A402-7F82-4A15-846E-7257DA361E42}" type="datetimeFigureOut">
              <a:rPr lang="en-US" smtClean="0"/>
              <a:t>11-Apr-18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FDCBE-4D03-4A2C-8AF8-F3E37C3893A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77A402-7F82-4A15-846E-7257DA361E42}" type="datetimeFigureOut">
              <a:rPr lang="en-US" smtClean="0"/>
              <a:t>11-Apr-18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FDCBE-4D03-4A2C-8AF8-F3E37C3893A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77A402-7F82-4A15-846E-7257DA361E42}" type="datetimeFigureOut">
              <a:rPr lang="en-US" smtClean="0"/>
              <a:t>11-Apr-18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FDCBE-4D03-4A2C-8AF8-F3E37C3893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77A402-7F82-4A15-846E-7257DA361E42}" type="datetimeFigureOut">
              <a:rPr lang="en-US" smtClean="0"/>
              <a:t>11-Apr-18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FDCBE-4D03-4A2C-8AF8-F3E37C3893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7A402-7F82-4A15-846E-7257DA361E42}" type="datetimeFigureOut">
              <a:rPr lang="en-US" smtClean="0"/>
              <a:t>11-Apr-18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FDCBE-4D03-4A2C-8AF8-F3E37C3893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77A402-7F82-4A15-846E-7257DA361E42}" type="datetimeFigureOut">
              <a:rPr lang="en-US" smtClean="0"/>
              <a:t>11-Apr-18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FDCBE-4D03-4A2C-8AF8-F3E37C3893A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977A402-7F82-4A15-846E-7257DA361E42}" type="datetimeFigureOut">
              <a:rPr lang="en-US" smtClean="0"/>
              <a:t>11-Apr-18</a:t>
            </a:fld>
            <a:endParaRPr lang="en-US"/>
          </a:p>
        </p:txBody>
      </p:sp>
      <p:sp>
        <p:nvSpPr>
          <p:cNvPr id="9" name="Slide Number Placeholder 8"/>
          <p:cNvSpPr>
            <a:spLocks noGrp="1"/>
          </p:cNvSpPr>
          <p:nvPr>
            <p:ph type="sldNum" sz="quarter" idx="11"/>
          </p:nvPr>
        </p:nvSpPr>
        <p:spPr/>
        <p:txBody>
          <a:bodyPr/>
          <a:lstStyle/>
          <a:p>
            <a:fld id="{B7FFDCBE-4D03-4A2C-8AF8-F3E37C3893A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7FFDCBE-4D03-4A2C-8AF8-F3E37C3893A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977A402-7F82-4A15-846E-7257DA361E42}" type="datetimeFigureOut">
              <a:rPr lang="en-US" smtClean="0"/>
              <a:t>11-Apr-18</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User_interface" TargetMode="External"/><Relationship Id="rId3" Type="http://schemas.openxmlformats.org/officeDocument/2006/relationships/hyperlink" Target="https://en.wikipedia.org/wiki/Google" TargetMode="External"/><Relationship Id="rId7" Type="http://schemas.openxmlformats.org/officeDocument/2006/relationships/hyperlink" Target="https://en.wikipedia.org/wiki/Tablet_computer" TargetMode="External"/><Relationship Id="rId2" Type="http://schemas.openxmlformats.org/officeDocument/2006/relationships/hyperlink" Target="https://en.wikipedia.org/wiki/Mobile_operating_system" TargetMode="External"/><Relationship Id="rId1" Type="http://schemas.openxmlformats.org/officeDocument/2006/relationships/slideLayout" Target="../slideLayouts/slideLayout2.xml"/><Relationship Id="rId6" Type="http://schemas.openxmlformats.org/officeDocument/2006/relationships/hyperlink" Target="https://en.wikipedia.org/wiki/Smartphone" TargetMode="External"/><Relationship Id="rId5" Type="http://schemas.openxmlformats.org/officeDocument/2006/relationships/hyperlink" Target="https://en.wikipedia.org/wiki/Touchscreen" TargetMode="External"/><Relationship Id="rId10" Type="http://schemas.openxmlformats.org/officeDocument/2006/relationships/hyperlink" Target="https://en.wikipedia.org/wiki/Virtual_keyboard" TargetMode="External"/><Relationship Id="rId4" Type="http://schemas.openxmlformats.org/officeDocument/2006/relationships/hyperlink" Target="https://en.wikipedia.org/wiki/Linux_kernel" TargetMode="External"/><Relationship Id="rId9" Type="http://schemas.openxmlformats.org/officeDocument/2006/relationships/hyperlink" Target="https://en.wikipedia.org/wiki/Direct_manipulation_interfac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2057401"/>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r>
              <a:rPr lang="en-IN" sz="3600" b="1" dirty="0" smtClean="0">
                <a:solidFill>
                  <a:srgbClr val="FF0000"/>
                </a:solidFill>
              </a:rPr>
              <a:t>                            </a:t>
            </a:r>
            <a:r>
              <a:rPr lang="en-IN" sz="3600" dirty="0" smtClean="0">
                <a:solidFill>
                  <a:srgbClr val="FF0000"/>
                </a:solidFill>
              </a:rPr>
              <a:t>CHICKEY</a:t>
            </a:r>
            <a:br>
              <a:rPr lang="en-IN" sz="3600" dirty="0" smtClean="0">
                <a:solidFill>
                  <a:srgbClr val="FF0000"/>
                </a:solidFill>
              </a:rPr>
            </a:br>
            <a:r>
              <a:rPr lang="en-IN" sz="3600" dirty="0" smtClean="0">
                <a:solidFill>
                  <a:srgbClr val="FF0000"/>
                </a:solidFill>
              </a:rPr>
              <a:t>                       </a:t>
            </a:r>
            <a:endParaRPr lang="en-US" sz="20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590801"/>
            <a:ext cx="3581400" cy="2133600"/>
          </a:xfrm>
          <a:prstGeom prst="rect">
            <a:avLst/>
          </a:prstGeom>
        </p:spPr>
      </p:pic>
      <p:sp>
        <p:nvSpPr>
          <p:cNvPr id="6" name="TextBox 5"/>
          <p:cNvSpPr txBox="1"/>
          <p:nvPr/>
        </p:nvSpPr>
        <p:spPr>
          <a:xfrm>
            <a:off x="6553200" y="5410200"/>
            <a:ext cx="2286000" cy="830997"/>
          </a:xfrm>
          <a:prstGeom prst="rect">
            <a:avLst/>
          </a:prstGeom>
          <a:noFill/>
        </p:spPr>
        <p:txBody>
          <a:bodyPr wrap="square" rtlCol="0">
            <a:spAutoFit/>
          </a:bodyPr>
          <a:lstStyle/>
          <a:p>
            <a:r>
              <a:rPr lang="en-US" sz="2400" dirty="0" smtClean="0">
                <a:solidFill>
                  <a:srgbClr val="FF0000"/>
                </a:solidFill>
              </a:rPr>
              <a:t>PRESENTED BY :                        BENCY</a:t>
            </a:r>
            <a:endParaRPr lang="en-US" sz="2400" dirty="0">
              <a:solidFill>
                <a:srgbClr val="FF0000"/>
              </a:solidFill>
            </a:endParaRPr>
          </a:p>
        </p:txBody>
      </p:sp>
      <p:sp>
        <p:nvSpPr>
          <p:cNvPr id="3" name="TextBox 2"/>
          <p:cNvSpPr txBox="1"/>
          <p:nvPr/>
        </p:nvSpPr>
        <p:spPr>
          <a:xfrm>
            <a:off x="457200" y="5410200"/>
            <a:ext cx="2438400" cy="830997"/>
          </a:xfrm>
          <a:prstGeom prst="rect">
            <a:avLst/>
          </a:prstGeom>
          <a:noFill/>
        </p:spPr>
        <p:txBody>
          <a:bodyPr wrap="square" rtlCol="0">
            <a:spAutoFit/>
          </a:bodyPr>
          <a:lstStyle/>
          <a:p>
            <a:r>
              <a:rPr lang="en-US" sz="2400" dirty="0" smtClean="0">
                <a:solidFill>
                  <a:srgbClr val="FF0000"/>
                </a:solidFill>
              </a:rPr>
              <a:t>PROJECT GUIDE</a:t>
            </a:r>
          </a:p>
          <a:p>
            <a:r>
              <a:rPr lang="en-US" sz="2400" dirty="0" smtClean="0">
                <a:solidFill>
                  <a:srgbClr val="FF0000"/>
                </a:solidFill>
              </a:rPr>
              <a:t>RAJI MISS</a:t>
            </a:r>
            <a:endParaRPr lang="en-US" sz="2400" dirty="0">
              <a:solidFill>
                <a:srgbClr val="FF0000"/>
              </a:solidFill>
            </a:endParaRPr>
          </a:p>
        </p:txBody>
      </p:sp>
    </p:spTree>
    <p:extLst>
      <p:ext uri="{BB962C8B-B14F-4D97-AF65-F5344CB8AC3E}">
        <p14:creationId xmlns:p14="http://schemas.microsoft.com/office/powerpoint/2010/main" val="22198136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305800" cy="5516563"/>
          </a:xfrm>
        </p:spPr>
        <p:txBody>
          <a:bodyPr>
            <a:normAutofit lnSpcReduction="10000"/>
          </a:bodyPr>
          <a:lstStyle/>
          <a:p>
            <a:pPr marL="0" indent="0">
              <a:buNone/>
            </a:pPr>
            <a:r>
              <a:rPr lang="en-IN" dirty="0"/>
              <a:t> </a:t>
            </a:r>
            <a:endParaRPr lang="en-US" dirty="0"/>
          </a:p>
          <a:p>
            <a:pPr marL="0" lvl="0" indent="0">
              <a:buNone/>
            </a:pPr>
            <a:r>
              <a:rPr lang="en-IN" dirty="0"/>
              <a:t> </a:t>
            </a:r>
            <a:r>
              <a:rPr lang="en-IN" dirty="0" smtClean="0"/>
              <a:t>PICK UP</a:t>
            </a:r>
          </a:p>
          <a:p>
            <a:pPr marL="0" lvl="0" indent="0">
              <a:buNone/>
            </a:pPr>
            <a:endParaRPr lang="en-US" dirty="0"/>
          </a:p>
          <a:p>
            <a:pPr lvl="0"/>
            <a:r>
              <a:rPr lang="en-IN" dirty="0"/>
              <a:t>User can enter his/her address a list</a:t>
            </a:r>
            <a:endParaRPr lang="en-US" dirty="0"/>
          </a:p>
          <a:p>
            <a:pPr lvl="0"/>
            <a:r>
              <a:rPr lang="en-IN" dirty="0"/>
              <a:t>User can select location by using  map</a:t>
            </a:r>
            <a:endParaRPr lang="en-US" dirty="0"/>
          </a:p>
          <a:p>
            <a:pPr lvl="0"/>
            <a:r>
              <a:rPr lang="en-IN" dirty="0"/>
              <a:t>Google Map API Integration</a:t>
            </a:r>
            <a:endParaRPr lang="en-US" dirty="0"/>
          </a:p>
          <a:p>
            <a:pPr marL="0" indent="0">
              <a:buNone/>
            </a:pPr>
            <a:r>
              <a:rPr lang="en-IN" dirty="0"/>
              <a:t> </a:t>
            </a:r>
            <a:endParaRPr lang="en-US" dirty="0" smtClean="0"/>
          </a:p>
          <a:p>
            <a:pPr marL="0" indent="0">
              <a:buNone/>
            </a:pPr>
            <a:r>
              <a:rPr lang="en-IN" dirty="0" smtClean="0"/>
              <a:t> ABOUT CHICKEY </a:t>
            </a:r>
          </a:p>
          <a:p>
            <a:pPr marL="0" indent="0">
              <a:buNone/>
            </a:pPr>
            <a:endParaRPr lang="en-US" dirty="0" smtClean="0"/>
          </a:p>
          <a:p>
            <a:pPr lvl="0"/>
            <a:r>
              <a:rPr lang="en-IN" dirty="0" smtClean="0"/>
              <a:t>User </a:t>
            </a:r>
            <a:r>
              <a:rPr lang="en-IN" dirty="0"/>
              <a:t>can read company profile </a:t>
            </a:r>
            <a:endParaRPr lang="en-US" dirty="0"/>
          </a:p>
          <a:p>
            <a:pPr lvl="0"/>
            <a:r>
              <a:rPr lang="en-IN" dirty="0"/>
              <a:t>Who we are</a:t>
            </a:r>
            <a:endParaRPr lang="en-US" dirty="0"/>
          </a:p>
          <a:p>
            <a:pPr lvl="0"/>
            <a:r>
              <a:rPr lang="en-IN" dirty="0"/>
              <a:t>Our Vision</a:t>
            </a:r>
            <a:endParaRPr lang="en-US" dirty="0"/>
          </a:p>
          <a:p>
            <a:pPr lvl="0"/>
            <a:r>
              <a:rPr lang="en-IN" dirty="0"/>
              <a:t>Our Mission</a:t>
            </a:r>
            <a:endParaRPr lang="en-US" dirty="0"/>
          </a:p>
          <a:p>
            <a:pPr marL="0" indent="0">
              <a:buNone/>
            </a:pPr>
            <a:r>
              <a:rPr lang="en-IN" dirty="0"/>
              <a:t> </a:t>
            </a:r>
            <a:endParaRPr lang="en-US" dirty="0"/>
          </a:p>
          <a:p>
            <a:endParaRPr lang="en-US" dirty="0"/>
          </a:p>
        </p:txBody>
      </p:sp>
    </p:spTree>
    <p:extLst>
      <p:ext uri="{BB962C8B-B14F-4D97-AF65-F5344CB8AC3E}">
        <p14:creationId xmlns:p14="http://schemas.microsoft.com/office/powerpoint/2010/main" val="730030857"/>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5973763"/>
          </a:xfrm>
        </p:spPr>
        <p:txBody>
          <a:bodyPr>
            <a:normAutofit/>
          </a:bodyPr>
          <a:lstStyle/>
          <a:p>
            <a:pPr marL="0" indent="0">
              <a:buNone/>
            </a:pPr>
            <a:r>
              <a:rPr lang="en-IN" dirty="0"/>
              <a:t> </a:t>
            </a:r>
            <a:endParaRPr lang="en-US" dirty="0"/>
          </a:p>
          <a:p>
            <a:pPr marL="0" lvl="0" indent="0">
              <a:buNone/>
            </a:pPr>
            <a:r>
              <a:rPr lang="en-IN" dirty="0"/>
              <a:t>CONTACT </a:t>
            </a:r>
            <a:r>
              <a:rPr lang="en-IN" dirty="0" smtClean="0"/>
              <a:t>US</a:t>
            </a:r>
          </a:p>
          <a:p>
            <a:pPr marL="0" lvl="0" indent="0">
              <a:buNone/>
            </a:pPr>
            <a:endParaRPr lang="en-US" dirty="0"/>
          </a:p>
          <a:p>
            <a:pPr lvl="0"/>
            <a:r>
              <a:rPr lang="en-IN" dirty="0"/>
              <a:t>Option send queries to admin </a:t>
            </a:r>
            <a:endParaRPr lang="en-US" dirty="0"/>
          </a:p>
          <a:p>
            <a:pPr lvl="0"/>
            <a:r>
              <a:rPr lang="en-IN" dirty="0"/>
              <a:t>Option to send mail to admin</a:t>
            </a:r>
            <a:endParaRPr lang="en-US" dirty="0"/>
          </a:p>
          <a:p>
            <a:pPr lvl="0"/>
            <a:r>
              <a:rPr lang="en-IN" dirty="0"/>
              <a:t>Option to call </a:t>
            </a:r>
            <a:r>
              <a:rPr lang="en-IN" dirty="0" smtClean="0"/>
              <a:t>admin</a:t>
            </a:r>
          </a:p>
          <a:p>
            <a:pPr lvl="0"/>
            <a:endParaRPr lang="en-US" dirty="0"/>
          </a:p>
          <a:p>
            <a:pPr marL="0" indent="0">
              <a:buNone/>
            </a:pPr>
            <a:r>
              <a:rPr lang="en-IN" dirty="0" smtClean="0"/>
              <a:t>SUGGESTIONS</a:t>
            </a:r>
          </a:p>
          <a:p>
            <a:pPr marL="0" indent="0">
              <a:buNone/>
            </a:pPr>
            <a:endParaRPr lang="en-US" dirty="0"/>
          </a:p>
          <a:p>
            <a:pPr lvl="0"/>
            <a:r>
              <a:rPr lang="en-IN" dirty="0"/>
              <a:t>If there any bugs or vulnerability</a:t>
            </a:r>
            <a:r>
              <a:rPr lang="en-IN" b="1" dirty="0"/>
              <a:t> </a:t>
            </a:r>
            <a:r>
              <a:rPr lang="en-IN" dirty="0"/>
              <a:t>they can report from user app will display on this module.</a:t>
            </a:r>
            <a:endParaRPr lang="en-US" dirty="0"/>
          </a:p>
          <a:p>
            <a:endParaRPr lang="en-US" dirty="0"/>
          </a:p>
        </p:txBody>
      </p:sp>
    </p:spTree>
    <p:extLst>
      <p:ext uri="{BB962C8B-B14F-4D97-AF65-F5344CB8AC3E}">
        <p14:creationId xmlns:p14="http://schemas.microsoft.com/office/powerpoint/2010/main" val="3138284301"/>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rmAutofit fontScale="92500" lnSpcReduction="10000"/>
          </a:bodyPr>
          <a:lstStyle/>
          <a:p>
            <a:pPr marL="0" indent="0">
              <a:buNone/>
            </a:pPr>
            <a:r>
              <a:rPr lang="en-IN" b="1" u="sng" dirty="0"/>
              <a:t>2. DETAIL REQUIREMENT SPECIFICATION (WEB PORTAL)</a:t>
            </a:r>
            <a:endParaRPr lang="en-US" dirty="0"/>
          </a:p>
          <a:p>
            <a:pPr marL="0" indent="0">
              <a:buNone/>
            </a:pPr>
            <a:r>
              <a:rPr lang="en-IN" dirty="0"/>
              <a:t>  </a:t>
            </a:r>
            <a:endParaRPr lang="en-IN" dirty="0" smtClean="0"/>
          </a:p>
          <a:p>
            <a:pPr marL="514350" indent="-514350">
              <a:buAutoNum type="arabicPeriod"/>
            </a:pPr>
            <a:r>
              <a:rPr lang="en-IN" dirty="0" smtClean="0"/>
              <a:t>SIGN IN</a:t>
            </a:r>
          </a:p>
          <a:p>
            <a:pPr marL="514350" indent="-514350">
              <a:buAutoNum type="arabicPeriod"/>
            </a:pPr>
            <a:endParaRPr lang="en-US" dirty="0"/>
          </a:p>
          <a:p>
            <a:pPr lvl="0"/>
            <a:r>
              <a:rPr lang="en-IN" dirty="0"/>
              <a:t>To Sign in to web portal by entering the username and password </a:t>
            </a:r>
            <a:endParaRPr lang="en-US" dirty="0"/>
          </a:p>
          <a:p>
            <a:pPr marL="0" indent="0">
              <a:buNone/>
            </a:pPr>
            <a:r>
              <a:rPr lang="en-IN" dirty="0"/>
              <a:t> </a:t>
            </a:r>
            <a:endParaRPr lang="en-US" dirty="0"/>
          </a:p>
          <a:p>
            <a:pPr marL="0" indent="0">
              <a:buNone/>
            </a:pPr>
            <a:r>
              <a:rPr lang="en-IN" dirty="0"/>
              <a:t>  2. SEE ALL REGISTERED </a:t>
            </a:r>
            <a:r>
              <a:rPr lang="en-IN" dirty="0" smtClean="0"/>
              <a:t>USERS</a:t>
            </a:r>
          </a:p>
          <a:p>
            <a:pPr marL="0" indent="0">
              <a:buNone/>
            </a:pPr>
            <a:endParaRPr lang="en-US" dirty="0"/>
          </a:p>
          <a:p>
            <a:pPr lvl="0"/>
            <a:r>
              <a:rPr lang="en-IN" dirty="0"/>
              <a:t>Option to see all Users who registered by using mobile app</a:t>
            </a:r>
            <a:endParaRPr lang="en-US" dirty="0"/>
          </a:p>
          <a:p>
            <a:pPr lvl="0"/>
            <a:r>
              <a:rPr lang="en-IN" dirty="0"/>
              <a:t>Option to remove user </a:t>
            </a:r>
            <a:endParaRPr lang="en-US" dirty="0"/>
          </a:p>
          <a:p>
            <a:pPr lvl="0"/>
            <a:r>
              <a:rPr lang="en-IN" dirty="0"/>
              <a:t>Option to send message to user </a:t>
            </a:r>
            <a:endParaRPr lang="en-US" dirty="0"/>
          </a:p>
          <a:p>
            <a:pPr marL="0" indent="0">
              <a:buNone/>
            </a:pPr>
            <a:endParaRPr lang="en-IN" dirty="0"/>
          </a:p>
          <a:p>
            <a:pPr marL="0" indent="0">
              <a:buNone/>
            </a:pPr>
            <a:r>
              <a:rPr lang="en-IN" dirty="0" smtClean="0"/>
              <a:t>  </a:t>
            </a:r>
            <a:r>
              <a:rPr lang="en-IN" dirty="0"/>
              <a:t>3. ADD/EDIT/DELETE </a:t>
            </a:r>
            <a:r>
              <a:rPr lang="en-IN" dirty="0" smtClean="0"/>
              <a:t>PRODUCTS</a:t>
            </a:r>
          </a:p>
          <a:p>
            <a:pPr marL="0" indent="0">
              <a:buNone/>
            </a:pPr>
            <a:endParaRPr lang="en-US" dirty="0"/>
          </a:p>
          <a:p>
            <a:pPr lvl="0"/>
            <a:r>
              <a:rPr lang="en-IN" dirty="0"/>
              <a:t>Option to add new products</a:t>
            </a:r>
            <a:endParaRPr lang="en-US" dirty="0"/>
          </a:p>
          <a:p>
            <a:pPr lvl="0"/>
            <a:r>
              <a:rPr lang="en-IN" dirty="0"/>
              <a:t>Option to edit a current product </a:t>
            </a:r>
            <a:endParaRPr lang="en-US" dirty="0"/>
          </a:p>
          <a:p>
            <a:pPr lvl="0"/>
            <a:r>
              <a:rPr lang="en-IN" dirty="0"/>
              <a:t>Option to delete  a new product</a:t>
            </a:r>
            <a:endParaRPr lang="en-US" dirty="0"/>
          </a:p>
          <a:p>
            <a:endParaRPr lang="en-US" dirty="0"/>
          </a:p>
        </p:txBody>
      </p:sp>
    </p:spTree>
    <p:extLst>
      <p:ext uri="{BB962C8B-B14F-4D97-AF65-F5344CB8AC3E}">
        <p14:creationId xmlns:p14="http://schemas.microsoft.com/office/powerpoint/2010/main" val="932910105"/>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5973763"/>
          </a:xfrm>
        </p:spPr>
        <p:txBody>
          <a:bodyPr>
            <a:normAutofit lnSpcReduction="10000"/>
          </a:bodyPr>
          <a:lstStyle/>
          <a:p>
            <a:pPr marL="0" indent="0">
              <a:buNone/>
            </a:pPr>
            <a:r>
              <a:rPr lang="en-IN" dirty="0" smtClean="0"/>
              <a:t> 4</a:t>
            </a:r>
            <a:r>
              <a:rPr lang="en-IN" dirty="0"/>
              <a:t>. ADD/EDIT/DELETE </a:t>
            </a:r>
            <a:r>
              <a:rPr lang="en-IN" dirty="0" smtClean="0"/>
              <a:t>CATEGORIES</a:t>
            </a:r>
          </a:p>
          <a:p>
            <a:pPr marL="0" indent="0">
              <a:buNone/>
            </a:pPr>
            <a:endParaRPr lang="en-US" dirty="0"/>
          </a:p>
          <a:p>
            <a:pPr lvl="0"/>
            <a:r>
              <a:rPr lang="en-IN" dirty="0"/>
              <a:t>Option to add new categories</a:t>
            </a:r>
            <a:endParaRPr lang="en-US" dirty="0"/>
          </a:p>
          <a:p>
            <a:pPr lvl="0"/>
            <a:r>
              <a:rPr lang="en-IN" dirty="0"/>
              <a:t>Option to edit a current categories</a:t>
            </a:r>
            <a:endParaRPr lang="en-US" dirty="0"/>
          </a:p>
          <a:p>
            <a:pPr lvl="0"/>
            <a:r>
              <a:rPr lang="en-IN" dirty="0"/>
              <a:t>Option to delete  a new categories</a:t>
            </a:r>
            <a:endParaRPr lang="en-US" dirty="0"/>
          </a:p>
          <a:p>
            <a:pPr marL="0" indent="0">
              <a:buNone/>
            </a:pPr>
            <a:r>
              <a:rPr lang="en-IN" dirty="0"/>
              <a:t> </a:t>
            </a:r>
            <a:endParaRPr lang="en-US" dirty="0"/>
          </a:p>
          <a:p>
            <a:pPr marL="0" indent="0">
              <a:buNone/>
            </a:pPr>
            <a:r>
              <a:rPr lang="en-IN" dirty="0" smtClean="0"/>
              <a:t> 5</a:t>
            </a:r>
            <a:r>
              <a:rPr lang="en-IN" dirty="0"/>
              <a:t>. VIEW PENDING </a:t>
            </a:r>
            <a:r>
              <a:rPr lang="en-IN" dirty="0" smtClean="0"/>
              <a:t>ORDERS</a:t>
            </a:r>
          </a:p>
          <a:p>
            <a:pPr marL="0" indent="0">
              <a:buNone/>
            </a:pPr>
            <a:endParaRPr lang="en-US" dirty="0"/>
          </a:p>
          <a:p>
            <a:pPr lvl="0"/>
            <a:r>
              <a:rPr lang="en-IN" dirty="0"/>
              <a:t>Option to see  all pending orders</a:t>
            </a:r>
            <a:endParaRPr lang="en-US" dirty="0"/>
          </a:p>
          <a:p>
            <a:pPr lvl="0"/>
            <a:r>
              <a:rPr lang="en-IN" dirty="0"/>
              <a:t>Option to change status from pending to complete </a:t>
            </a:r>
            <a:endParaRPr lang="en-US" dirty="0"/>
          </a:p>
          <a:p>
            <a:pPr marL="0" indent="0">
              <a:buNone/>
            </a:pPr>
            <a:endParaRPr lang="en-IN" dirty="0"/>
          </a:p>
          <a:p>
            <a:pPr marL="0" indent="0">
              <a:buNone/>
            </a:pPr>
            <a:r>
              <a:rPr lang="en-IN" dirty="0" smtClean="0"/>
              <a:t>6</a:t>
            </a:r>
            <a:r>
              <a:rPr lang="en-IN" dirty="0"/>
              <a:t>. OPTION TO FILTER PENDING/COMPLETED </a:t>
            </a:r>
            <a:r>
              <a:rPr lang="en-IN" dirty="0" smtClean="0"/>
              <a:t>ORDERS</a:t>
            </a:r>
          </a:p>
          <a:p>
            <a:pPr marL="0" indent="0">
              <a:buNone/>
            </a:pPr>
            <a:endParaRPr lang="en-US" dirty="0"/>
          </a:p>
          <a:p>
            <a:pPr lvl="0"/>
            <a:r>
              <a:rPr lang="en-IN" dirty="0"/>
              <a:t>Option to filter the orders</a:t>
            </a:r>
            <a:endParaRPr lang="en-US" dirty="0"/>
          </a:p>
          <a:p>
            <a:pPr lvl="0"/>
            <a:r>
              <a:rPr lang="en-IN" dirty="0"/>
              <a:t>Option to see all completed orders</a:t>
            </a:r>
            <a:endParaRPr lang="en-US" dirty="0"/>
          </a:p>
          <a:p>
            <a:pPr lvl="0"/>
            <a:r>
              <a:rPr lang="en-IN" dirty="0"/>
              <a:t>Option to see all pending orders</a:t>
            </a:r>
            <a:endParaRPr lang="en-US" dirty="0"/>
          </a:p>
          <a:p>
            <a:endParaRPr lang="en-US" dirty="0"/>
          </a:p>
        </p:txBody>
      </p:sp>
    </p:spTree>
    <p:extLst>
      <p:ext uri="{BB962C8B-B14F-4D97-AF65-F5344CB8AC3E}">
        <p14:creationId xmlns:p14="http://schemas.microsoft.com/office/powerpoint/2010/main" val="3093822621"/>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Netbeans</a:t>
            </a:r>
          </a:p>
        </p:txBody>
      </p:sp>
      <p:sp>
        <p:nvSpPr>
          <p:cNvPr id="3" name="Content Placeholder 2"/>
          <p:cNvSpPr>
            <a:spLocks noGrp="1"/>
          </p:cNvSpPr>
          <p:nvPr>
            <p:ph idx="1"/>
          </p:nvPr>
        </p:nvSpPr>
        <p:spPr/>
        <p:txBody>
          <a:bodyPr>
            <a:normAutofit/>
          </a:bodyPr>
          <a:lstStyle/>
          <a:p>
            <a:r>
              <a:rPr lang="en-IN" dirty="0"/>
              <a:t>NetBeans IDE is a free, open source, integrated development environment (IDE) that enables you to develop desktop, mobile and web applications. </a:t>
            </a:r>
          </a:p>
          <a:p>
            <a:r>
              <a:rPr lang="en-IN" dirty="0"/>
              <a:t>The IDE supports application development in various languages, including Java, HTML5, PHP and C++. The IDE provides integrated support for the complete development cycle, from project creation through debugging, profiling and deployment. </a:t>
            </a:r>
          </a:p>
          <a:p>
            <a:r>
              <a:rPr lang="en-IN" dirty="0"/>
              <a:t>The IDE runs on Windows, Linux, Mac OS X, and other UNIX-based systems.</a:t>
            </a:r>
          </a:p>
          <a:p>
            <a:endParaRPr lang="en-US" dirty="0"/>
          </a:p>
        </p:txBody>
      </p:sp>
    </p:spTree>
    <p:extLst>
      <p:ext uri="{BB962C8B-B14F-4D97-AF65-F5344CB8AC3E}">
        <p14:creationId xmlns:p14="http://schemas.microsoft.com/office/powerpoint/2010/main" val="4053319356"/>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The IDE provides comprehensive support for JDK 7 technologies and the most recent Java enhancements. It is the first IDE that provides support for JDK 7, Java EE 7, and JavaFX 2. </a:t>
            </a:r>
          </a:p>
          <a:p>
            <a:r>
              <a:rPr lang="en-IN" dirty="0"/>
              <a:t>The IDE fully supports Java EE using the latest standards for Java, XML, Web services, and SQL and fully supports the GlassFish Server, the reference implementation of Java EE.</a:t>
            </a:r>
          </a:p>
          <a:p>
            <a:endParaRPr lang="en-IN" dirty="0"/>
          </a:p>
          <a:p>
            <a:endParaRPr lang="en-US" dirty="0"/>
          </a:p>
        </p:txBody>
      </p:sp>
    </p:spTree>
    <p:extLst>
      <p:ext uri="{BB962C8B-B14F-4D97-AF65-F5344CB8AC3E}">
        <p14:creationId xmlns:p14="http://schemas.microsoft.com/office/powerpoint/2010/main" val="37351321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7772400" cy="5410200"/>
          </a:xfrm>
        </p:spPr>
        <p:txBody>
          <a:bodyPr>
            <a:normAutofit lnSpcReduction="10000"/>
          </a:bodyPr>
          <a:lstStyle/>
          <a:p>
            <a:pPr marL="0" indent="0" algn="ctr">
              <a:buNone/>
            </a:pPr>
            <a:r>
              <a:rPr lang="en-IN" sz="2800" b="1" u="sng" dirty="0">
                <a:latin typeface="Times New Roman" pitchFamily="18" charset="0"/>
                <a:cs typeface="Times New Roman" pitchFamily="18" charset="0"/>
              </a:rPr>
              <a:t>Introduction to PHP</a:t>
            </a:r>
          </a:p>
          <a:p>
            <a:pPr marL="0" indent="0" algn="ctr">
              <a:buNone/>
            </a:pPr>
            <a:endParaRPr lang="en-IN" sz="2800" u="sng" dirty="0">
              <a:latin typeface="Times New Roman" pitchFamily="18" charset="0"/>
              <a:cs typeface="Times New Roman" pitchFamily="18" charset="0"/>
            </a:endParaRPr>
          </a:p>
          <a:p>
            <a:pPr marL="0" indent="0" algn="just">
              <a:buNone/>
            </a:pPr>
            <a:r>
              <a:rPr lang="en-IN" sz="2400" dirty="0">
                <a:latin typeface="Times New Roman" pitchFamily="18" charset="0"/>
                <a:cs typeface="Times New Roman" pitchFamily="18" charset="0"/>
              </a:rPr>
              <a:t>PHP is a server-side scripting language designed for web development but also used as a general-purpose programming language. PHP code is usually processed by a PHP interpreter, which is usually implemented as a web server's native module or a Common Gateway Interface (CGI) executable. After the PHP code is interpreted and executed, the web server sends resulting output to its client, usually in form of a part of the generated webpage; for example, PHP code can generate a web page's HTML code, an image, or some other data. PHP has also evolved to include a command-line interface (CLI) capability and can be used in standalone graphical applications</a:t>
            </a:r>
            <a:r>
              <a:rPr lang="en-IN" sz="2400" dirty="0"/>
              <a:t>.</a:t>
            </a:r>
          </a:p>
          <a:p>
            <a:pPr marL="0" indent="0" algn="just">
              <a:buNone/>
            </a:pPr>
            <a:endParaRPr lang="en-IN" sz="2400" u="sng"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4104924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7772400" cy="6096000"/>
          </a:xfrm>
        </p:spPr>
        <p:txBody>
          <a:bodyPr>
            <a:normAutofit/>
          </a:bodyPr>
          <a:lstStyle/>
          <a:p>
            <a:pPr marL="0" indent="0" algn="ctr">
              <a:buNone/>
            </a:pPr>
            <a:r>
              <a:rPr lang="en-IN" sz="2400" b="1" u="sng" dirty="0">
                <a:latin typeface="Times New Roman" pitchFamily="18" charset="0"/>
                <a:cs typeface="Times New Roman" pitchFamily="18" charset="0"/>
              </a:rPr>
              <a:t>My SQL</a:t>
            </a:r>
          </a:p>
          <a:p>
            <a:pPr marL="0" indent="0" algn="just">
              <a:buNone/>
            </a:pPr>
            <a:r>
              <a:rPr lang="en-IN" dirty="0">
                <a:latin typeface="Times New Roman" pitchFamily="18" charset="0"/>
                <a:cs typeface="Times New Roman" pitchFamily="18" charset="0"/>
              </a:rPr>
              <a:t>Structured Query Language (SQL), in computer science, a database sub language used in querying, updating and managing relational databases. MY SQL Server is a relational database management system for distributed Client-Server computing. Like all other database management systems, it provides the following features:</a:t>
            </a:r>
          </a:p>
          <a:p>
            <a:pPr lvl="0"/>
            <a:r>
              <a:rPr lang="en-IN" dirty="0">
                <a:latin typeface="Times New Roman" pitchFamily="18" charset="0"/>
                <a:cs typeface="Times New Roman" pitchFamily="18" charset="0"/>
              </a:rPr>
              <a:t>A variety of user interfaces</a:t>
            </a:r>
          </a:p>
          <a:p>
            <a:pPr lvl="0"/>
            <a:r>
              <a:rPr lang="en-IN" dirty="0">
                <a:latin typeface="Times New Roman" pitchFamily="18" charset="0"/>
                <a:cs typeface="Times New Roman" pitchFamily="18" charset="0"/>
              </a:rPr>
              <a:t>Physical data independence</a:t>
            </a:r>
          </a:p>
          <a:p>
            <a:pPr lvl="0"/>
            <a:r>
              <a:rPr lang="en-IN" dirty="0">
                <a:latin typeface="Times New Roman" pitchFamily="18" charset="0"/>
                <a:cs typeface="Times New Roman" pitchFamily="18" charset="0"/>
              </a:rPr>
              <a:t>Logical data independence</a:t>
            </a:r>
          </a:p>
          <a:p>
            <a:pPr lvl="0"/>
            <a:r>
              <a:rPr lang="en-IN" dirty="0">
                <a:latin typeface="Times New Roman" pitchFamily="18" charset="0"/>
                <a:cs typeface="Times New Roman" pitchFamily="18" charset="0"/>
              </a:rPr>
              <a:t>Query optimization</a:t>
            </a:r>
          </a:p>
          <a:p>
            <a:pPr lvl="0"/>
            <a:r>
              <a:rPr lang="en-IN" dirty="0">
                <a:latin typeface="Times New Roman" pitchFamily="18" charset="0"/>
                <a:cs typeface="Times New Roman" pitchFamily="18" charset="0"/>
              </a:rPr>
              <a:t>Data integrity</a:t>
            </a:r>
          </a:p>
          <a:p>
            <a:pPr lvl="0" algn="just"/>
            <a:r>
              <a:rPr lang="en-IN" dirty="0">
                <a:latin typeface="Times New Roman" pitchFamily="18" charset="0"/>
                <a:cs typeface="Times New Roman" pitchFamily="18" charset="0"/>
              </a:rPr>
              <a:t>Concurrency control</a:t>
            </a:r>
          </a:p>
          <a:p>
            <a:pPr lvl="0"/>
            <a:r>
              <a:rPr lang="en-IN" dirty="0">
                <a:latin typeface="Times New Roman" pitchFamily="18" charset="0"/>
                <a:cs typeface="Times New Roman" pitchFamily="18" charset="0"/>
              </a:rPr>
              <a:t>Backup and recovery</a:t>
            </a:r>
          </a:p>
          <a:p>
            <a:pPr lvl="0"/>
            <a:r>
              <a:rPr lang="en-IN" dirty="0">
                <a:latin typeface="Times New Roman" pitchFamily="18" charset="0"/>
                <a:cs typeface="Times New Roman" pitchFamily="18" charset="0"/>
              </a:rPr>
              <a:t>Security and authorization</a:t>
            </a:r>
          </a:p>
          <a:p>
            <a:endParaRPr lang="en-US" dirty="0"/>
          </a:p>
        </p:txBody>
      </p:sp>
    </p:spTree>
    <p:extLst>
      <p:ext uri="{BB962C8B-B14F-4D97-AF65-F5344CB8AC3E}">
        <p14:creationId xmlns:p14="http://schemas.microsoft.com/office/powerpoint/2010/main" val="10305905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7924800" cy="6096000"/>
          </a:xfrm>
        </p:spPr>
        <p:txBody>
          <a:bodyPr/>
          <a:lstStyle/>
          <a:p>
            <a:pPr marL="0" indent="0" algn="ctr">
              <a:buNone/>
            </a:pPr>
            <a:r>
              <a:rPr lang="en-IN" sz="2800" b="1" u="sng" dirty="0">
                <a:latin typeface="Times New Roman" pitchFamily="18" charset="0"/>
                <a:cs typeface="Times New Roman" pitchFamily="18" charset="0"/>
              </a:rPr>
              <a:t>Android</a:t>
            </a:r>
          </a:p>
          <a:p>
            <a:pPr marL="0" indent="0" algn="ctr">
              <a:buNone/>
            </a:pPr>
            <a:endParaRPr lang="en-IN" sz="2800" b="1" u="sng" dirty="0">
              <a:latin typeface="Times New Roman" pitchFamily="18" charset="0"/>
              <a:cs typeface="Times New Roman" pitchFamily="18" charset="0"/>
            </a:endParaRPr>
          </a:p>
          <a:p>
            <a:pPr marL="0" indent="0" algn="just">
              <a:buNone/>
            </a:pPr>
            <a:r>
              <a:rPr lang="en-IN" sz="2400" b="1" dirty="0">
                <a:latin typeface="Times New Roman" pitchFamily="18" charset="0"/>
                <a:cs typeface="Times New Roman" pitchFamily="18" charset="0"/>
              </a:rPr>
              <a:t>Android</a:t>
            </a:r>
            <a:r>
              <a:rPr lang="en-IN" sz="2400" dirty="0">
                <a:latin typeface="Times New Roman" pitchFamily="18" charset="0"/>
                <a:cs typeface="Times New Roman" pitchFamily="18" charset="0"/>
              </a:rPr>
              <a:t> is a </a:t>
            </a:r>
            <a:r>
              <a:rPr lang="en-IN" sz="2400" u="sng" dirty="0">
                <a:latin typeface="Times New Roman" pitchFamily="18" charset="0"/>
                <a:cs typeface="Times New Roman" pitchFamily="18" charset="0"/>
                <a:hlinkClick r:id="rId2" tooltip="Mobile operating system"/>
              </a:rPr>
              <a:t>mobile operating system</a:t>
            </a:r>
            <a:r>
              <a:rPr lang="en-IN" sz="2400" dirty="0">
                <a:latin typeface="Times New Roman" pitchFamily="18" charset="0"/>
                <a:cs typeface="Times New Roman" pitchFamily="18" charset="0"/>
              </a:rPr>
              <a:t> developed by </a:t>
            </a:r>
            <a:r>
              <a:rPr lang="en-IN" sz="2400" u="sng" dirty="0">
                <a:latin typeface="Times New Roman" pitchFamily="18" charset="0"/>
                <a:cs typeface="Times New Roman" pitchFamily="18" charset="0"/>
                <a:hlinkClick r:id="rId3" tooltip="Google"/>
              </a:rPr>
              <a:t>Google</a:t>
            </a:r>
            <a:r>
              <a:rPr lang="en-IN" sz="2400" dirty="0">
                <a:latin typeface="Times New Roman" pitchFamily="18" charset="0"/>
                <a:cs typeface="Times New Roman" pitchFamily="18" charset="0"/>
              </a:rPr>
              <a:t>, based on the </a:t>
            </a:r>
            <a:r>
              <a:rPr lang="en-IN" sz="2400" u="sng" dirty="0">
                <a:latin typeface="Times New Roman" pitchFamily="18" charset="0"/>
                <a:cs typeface="Times New Roman" pitchFamily="18" charset="0"/>
                <a:hlinkClick r:id="rId4" tooltip="Linux kernel"/>
              </a:rPr>
              <a:t>Linux kernel</a:t>
            </a:r>
            <a:r>
              <a:rPr lang="en-IN" sz="2400" dirty="0">
                <a:latin typeface="Times New Roman" pitchFamily="18" charset="0"/>
                <a:cs typeface="Times New Roman" pitchFamily="18" charset="0"/>
              </a:rPr>
              <a:t> and designed primarily for </a:t>
            </a:r>
            <a:r>
              <a:rPr lang="en-IN" sz="2400" u="sng" dirty="0">
                <a:latin typeface="Times New Roman" pitchFamily="18" charset="0"/>
                <a:cs typeface="Times New Roman" pitchFamily="18" charset="0"/>
                <a:hlinkClick r:id="rId5" tooltip="Touchscreen"/>
              </a:rPr>
              <a:t>touch screen</a:t>
            </a:r>
            <a:r>
              <a:rPr lang="en-IN" sz="2400" u="sng" dirty="0">
                <a:latin typeface="Times New Roman" pitchFamily="18" charset="0"/>
                <a:cs typeface="Times New Roman" pitchFamily="18" charset="0"/>
              </a:rPr>
              <a:t> </a:t>
            </a:r>
            <a:r>
              <a:rPr lang="en-IN" sz="2400" dirty="0">
                <a:latin typeface="Times New Roman" pitchFamily="18" charset="0"/>
                <a:cs typeface="Times New Roman" pitchFamily="18" charset="0"/>
              </a:rPr>
              <a:t>mobile devices such  as </a:t>
            </a:r>
            <a:r>
              <a:rPr lang="en-IN" sz="2400" u="sng" dirty="0">
                <a:latin typeface="Times New Roman" pitchFamily="18" charset="0"/>
                <a:cs typeface="Times New Roman" pitchFamily="18" charset="0"/>
                <a:hlinkClick r:id="rId6" tooltip="Smartphone"/>
              </a:rPr>
              <a:t>smart phones</a:t>
            </a:r>
            <a:r>
              <a:rPr lang="en-IN" sz="2400" dirty="0">
                <a:latin typeface="Times New Roman" pitchFamily="18" charset="0"/>
                <a:cs typeface="Times New Roman" pitchFamily="18" charset="0"/>
              </a:rPr>
              <a:t> and </a:t>
            </a:r>
            <a:r>
              <a:rPr lang="en-IN" sz="2400" u="sng" dirty="0">
                <a:latin typeface="Times New Roman" pitchFamily="18" charset="0"/>
                <a:cs typeface="Times New Roman" pitchFamily="18" charset="0"/>
                <a:hlinkClick r:id="rId7" tooltip="Tablet computer"/>
              </a:rPr>
              <a:t>tablets</a:t>
            </a:r>
            <a:r>
              <a:rPr lang="en-IN" sz="2400" dirty="0">
                <a:latin typeface="Times New Roman" pitchFamily="18" charset="0"/>
                <a:cs typeface="Times New Roman" pitchFamily="18" charset="0"/>
              </a:rPr>
              <a:t>. Android's </a:t>
            </a:r>
            <a:r>
              <a:rPr lang="en-IN" sz="2400" u="sng" dirty="0">
                <a:latin typeface="Times New Roman" pitchFamily="18" charset="0"/>
                <a:cs typeface="Times New Roman" pitchFamily="18" charset="0"/>
                <a:hlinkClick r:id="rId8" tooltip="User interface"/>
              </a:rPr>
              <a:t>user interface</a:t>
            </a:r>
            <a:r>
              <a:rPr lang="en-IN" sz="2400" dirty="0">
                <a:latin typeface="Times New Roman" pitchFamily="18" charset="0"/>
                <a:cs typeface="Times New Roman" pitchFamily="18" charset="0"/>
              </a:rPr>
              <a:t> is mainly based on </a:t>
            </a:r>
            <a:r>
              <a:rPr lang="en-IN" sz="2400" u="sng" dirty="0">
                <a:latin typeface="Times New Roman" pitchFamily="18" charset="0"/>
                <a:cs typeface="Times New Roman" pitchFamily="18" charset="0"/>
                <a:hlinkClick r:id="rId9" tooltip="Direct manipulation interface"/>
              </a:rPr>
              <a:t>direct manipulation</a:t>
            </a:r>
            <a:r>
              <a:rPr lang="en-IN" sz="2400" dirty="0">
                <a:latin typeface="Times New Roman" pitchFamily="18" charset="0"/>
                <a:cs typeface="Times New Roman" pitchFamily="18" charset="0"/>
              </a:rPr>
              <a:t>, using touch gestures that loosely correspond to real-world actions, such as swiping, tapping and pinching, to manipulate on-screen objects, along with a </a:t>
            </a:r>
            <a:r>
              <a:rPr lang="en-IN" sz="2400" u="sng" dirty="0">
                <a:latin typeface="Times New Roman" pitchFamily="18" charset="0"/>
                <a:cs typeface="Times New Roman" pitchFamily="18" charset="0"/>
                <a:hlinkClick r:id="rId10" tooltip="Virtual keyboard"/>
              </a:rPr>
              <a:t>virtual keyboard</a:t>
            </a:r>
            <a:r>
              <a:rPr lang="en-IN" sz="2400" dirty="0">
                <a:latin typeface="Times New Roman" pitchFamily="18" charset="0"/>
                <a:cs typeface="Times New Roman" pitchFamily="18" charset="0"/>
              </a:rPr>
              <a:t> for text input.</a:t>
            </a:r>
          </a:p>
          <a:p>
            <a:pPr marL="0" indent="0" algn="just">
              <a:buNone/>
            </a:pPr>
            <a:endParaRPr lang="en-IN" sz="2800" b="1" u="sng"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9770329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620000" cy="4800600"/>
          </a:xfrm>
        </p:spPr>
        <p:txBody>
          <a:bodyPr/>
          <a:lstStyle/>
          <a:p>
            <a:pPr marL="0" indent="0" algn="ctr">
              <a:buNone/>
            </a:pPr>
            <a:r>
              <a:rPr lang="en-IN" sz="2400" b="1" u="sng" dirty="0">
                <a:latin typeface="Times New Roman" pitchFamily="18" charset="0"/>
                <a:cs typeface="Times New Roman" pitchFamily="18" charset="0"/>
              </a:rPr>
              <a:t> IONIC FRAMEWORK</a:t>
            </a:r>
          </a:p>
          <a:p>
            <a:pPr marL="0" indent="0" algn="ctr">
              <a:buNone/>
            </a:pPr>
            <a:endParaRPr lang="en-IN" sz="2400" u="sng" dirty="0">
              <a:latin typeface="Times New Roman" pitchFamily="18" charset="0"/>
              <a:cs typeface="Times New Roman" pitchFamily="18" charset="0"/>
            </a:endParaRPr>
          </a:p>
          <a:p>
            <a:pPr marL="0" indent="0" algn="just">
              <a:buNone/>
            </a:pPr>
            <a:r>
              <a:rPr lang="en-IN" sz="2400" dirty="0">
                <a:latin typeface="Times New Roman" pitchFamily="18" charset="0"/>
                <a:cs typeface="Times New Roman" pitchFamily="18" charset="0"/>
              </a:rPr>
              <a:t>Ionic is a powerful HTML5 SDK that helps you build native-feeling mobile apps using web technologies like HTML, CSS, and JavaScript.Ionic is focused mainly on the look and feel, and UI interaction of your app. That means we aren't a replacement for PhoneGap or your favourite JavaScript framework. Instead, Ionic simply fits in well with these projects in order to simplify one big part of your app: the front end. We recommend reading, Where does the Ionic Framework fit in? to get a good understanding of Ionic's goals.</a:t>
            </a:r>
          </a:p>
          <a:p>
            <a:endParaRPr lang="en-US" dirty="0"/>
          </a:p>
        </p:txBody>
      </p:sp>
    </p:spTree>
    <p:extLst>
      <p:ext uri="{BB962C8B-B14F-4D97-AF65-F5344CB8AC3E}">
        <p14:creationId xmlns:p14="http://schemas.microsoft.com/office/powerpoint/2010/main" val="1733127282"/>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C00000"/>
                </a:solidFill>
              </a:rPr>
              <a:t>ABSTRACT</a:t>
            </a:r>
            <a:endParaRPr lang="en-US" sz="4000" dirty="0">
              <a:solidFill>
                <a:srgbClr val="C00000"/>
              </a:solidFill>
            </a:endParaRPr>
          </a:p>
        </p:txBody>
      </p:sp>
      <p:sp>
        <p:nvSpPr>
          <p:cNvPr id="3" name="Content Placeholder 2"/>
          <p:cNvSpPr>
            <a:spLocks noGrp="1"/>
          </p:cNvSpPr>
          <p:nvPr>
            <p:ph idx="1"/>
          </p:nvPr>
        </p:nvSpPr>
        <p:spPr/>
        <p:txBody>
          <a:bodyPr>
            <a:normAutofit/>
          </a:bodyPr>
          <a:lstStyle/>
          <a:p>
            <a:r>
              <a:rPr lang="en-IN" sz="2400" dirty="0"/>
              <a:t>Online ordering system will be a web based application whose main language of programming will be PHP. </a:t>
            </a:r>
            <a:endParaRPr lang="en-IN" sz="2400" dirty="0" smtClean="0"/>
          </a:p>
          <a:p>
            <a:r>
              <a:rPr lang="en-IN" sz="2400" dirty="0" smtClean="0"/>
              <a:t>Its </a:t>
            </a:r>
            <a:r>
              <a:rPr lang="en-IN" sz="2400" dirty="0"/>
              <a:t>main aim is to simplify and improve the efficiency of the ordering process for both customer and restaurant, minimize manual data entry and ensure data accuracy and security during order placement process. </a:t>
            </a:r>
            <a:endParaRPr lang="en-IN" sz="2400" dirty="0" smtClean="0"/>
          </a:p>
          <a:p>
            <a:r>
              <a:rPr lang="en-IN" sz="2400" dirty="0" smtClean="0"/>
              <a:t>Customers </a:t>
            </a:r>
            <a:r>
              <a:rPr lang="en-IN" sz="2400" dirty="0"/>
              <a:t>will also be able to view product menus and there ingredients and be able to have a visual confirmation that the order was place correctly</a:t>
            </a:r>
            <a:endParaRPr lang="en-US" sz="2400" dirty="0"/>
          </a:p>
          <a:p>
            <a:pPr marL="0" indent="0">
              <a:buNone/>
            </a:pPr>
            <a:r>
              <a:rPr lang="en-IN" b="1" dirty="0">
                <a:solidFill>
                  <a:schemeClr val="bg1"/>
                </a:solidFill>
              </a:rPr>
              <a:t> </a:t>
            </a:r>
            <a:endParaRPr lang="en-US" b="1" dirty="0">
              <a:solidFill>
                <a:schemeClr val="bg1"/>
              </a:solidFill>
            </a:endParaRPr>
          </a:p>
          <a:p>
            <a:endParaRPr lang="en-US" dirty="0"/>
          </a:p>
        </p:txBody>
      </p:sp>
    </p:spTree>
    <p:extLst>
      <p:ext uri="{BB962C8B-B14F-4D97-AF65-F5344CB8AC3E}">
        <p14:creationId xmlns:p14="http://schemas.microsoft.com/office/powerpoint/2010/main" val="39428479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SYSTEM SPECIFICATION</a:t>
            </a:r>
            <a:endParaRPr lang="en-US" sz="2400" dirty="0"/>
          </a:p>
        </p:txBody>
      </p:sp>
      <p:sp>
        <p:nvSpPr>
          <p:cNvPr id="3" name="Content Placeholder 2"/>
          <p:cNvSpPr>
            <a:spLocks noGrp="1"/>
          </p:cNvSpPr>
          <p:nvPr>
            <p:ph idx="1"/>
          </p:nvPr>
        </p:nvSpPr>
        <p:spPr/>
        <p:txBody>
          <a:bodyPr/>
          <a:lstStyle/>
          <a:p>
            <a:pPr marL="0" indent="0">
              <a:buNone/>
            </a:pPr>
            <a:r>
              <a:rPr lang="en-IN" b="1" u="sng" dirty="0"/>
              <a:t>Hardware specification</a:t>
            </a:r>
          </a:p>
          <a:p>
            <a:r>
              <a:rPr lang="en-IN" sz="2400" dirty="0">
                <a:latin typeface="Times New Roman" pitchFamily="18" charset="0"/>
                <a:cs typeface="Times New Roman" pitchFamily="18" charset="0"/>
              </a:rPr>
              <a:t>Processors 	  : Intel Premium Pro or Processor running at 133 MHz</a:t>
            </a:r>
          </a:p>
          <a:p>
            <a:r>
              <a:rPr lang="en-IN" sz="2400" dirty="0">
                <a:latin typeface="Times New Roman" pitchFamily="18" charset="0"/>
                <a:cs typeface="Times New Roman" pitchFamily="18" charset="0"/>
              </a:rPr>
              <a:t>Hard Disk	 	  : 1.2 GB Hard Disk</a:t>
            </a:r>
          </a:p>
          <a:p>
            <a:r>
              <a:rPr lang="en-IN" sz="2400" dirty="0">
                <a:latin typeface="Times New Roman" pitchFamily="18" charset="0"/>
                <a:cs typeface="Times New Roman" pitchFamily="18" charset="0"/>
              </a:rPr>
              <a:t>RAM      	 	  :  Client Level – Minimum 128MB</a:t>
            </a:r>
          </a:p>
          <a:p>
            <a:pPr marL="0" indent="0">
              <a:buNone/>
            </a:pPr>
            <a:r>
              <a:rPr lang="en-IN" sz="2400" u="sng" dirty="0">
                <a:latin typeface="Times New Roman" pitchFamily="18" charset="0"/>
                <a:cs typeface="Times New Roman" pitchFamily="18" charset="0"/>
              </a:rPr>
              <a:t>Recommended Requirements for peak performance</a:t>
            </a:r>
          </a:p>
          <a:p>
            <a:r>
              <a:rPr lang="en-IN" sz="2400" dirty="0">
                <a:latin typeface="Times New Roman" pitchFamily="18" charset="0"/>
                <a:cs typeface="Times New Roman" pitchFamily="18" charset="0"/>
              </a:rPr>
              <a:t>RAM      		  :  Client Level – Minimum 512MB</a:t>
            </a:r>
          </a:p>
          <a:p>
            <a:r>
              <a:rPr lang="en-IN" sz="2400" dirty="0">
                <a:latin typeface="Times New Roman" pitchFamily="18" charset="0"/>
                <a:cs typeface="Times New Roman" pitchFamily="18" charset="0"/>
              </a:rPr>
              <a:t>Display Type	  : SVGA Colour Enhanced Monitor</a:t>
            </a:r>
          </a:p>
          <a:p>
            <a:r>
              <a:rPr lang="en-IN" sz="2400" dirty="0">
                <a:latin typeface="Times New Roman" pitchFamily="18" charset="0"/>
                <a:cs typeface="Times New Roman" pitchFamily="18" charset="0"/>
              </a:rPr>
              <a:t>Mouse           	  : PS/2 2 Button</a:t>
            </a:r>
          </a:p>
          <a:p>
            <a:endParaRPr lang="en-US" dirty="0"/>
          </a:p>
        </p:txBody>
      </p:sp>
    </p:spTree>
    <p:extLst>
      <p:ext uri="{BB962C8B-B14F-4D97-AF65-F5344CB8AC3E}">
        <p14:creationId xmlns:p14="http://schemas.microsoft.com/office/powerpoint/2010/main" val="3000936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u="sng" dirty="0"/>
              <a:t>Software specification</a:t>
            </a:r>
          </a:p>
          <a:p>
            <a:pPr marL="0" indent="0">
              <a:buNone/>
            </a:pPr>
            <a:endParaRPr lang="en-IN" b="1" u="sng" dirty="0"/>
          </a:p>
          <a:p>
            <a:r>
              <a:rPr lang="en-IN" sz="2400" dirty="0">
                <a:latin typeface="Times New Roman" pitchFamily="18" charset="0"/>
                <a:cs typeface="Times New Roman" pitchFamily="18" charset="0"/>
              </a:rPr>
              <a:t>Front End Tool	: HTML, JavaScript, CSS, Twitter Bootstrap, Android, Ionic</a:t>
            </a:r>
          </a:p>
          <a:p>
            <a:r>
              <a:rPr lang="en-IN" sz="2400" dirty="0">
                <a:latin typeface="Times New Roman" pitchFamily="18" charset="0"/>
                <a:cs typeface="Times New Roman" pitchFamily="18" charset="0"/>
              </a:rPr>
              <a:t>Back End Tool			: PHP, MySQL</a:t>
            </a:r>
          </a:p>
          <a:p>
            <a:r>
              <a:rPr lang="en-IN" sz="2400" dirty="0">
                <a:latin typeface="Times New Roman" pitchFamily="18" charset="0"/>
                <a:cs typeface="Times New Roman" pitchFamily="18" charset="0"/>
              </a:rPr>
              <a:t>Development tools		: Net Beans</a:t>
            </a:r>
          </a:p>
          <a:p>
            <a:r>
              <a:rPr lang="en-IN" sz="2400" dirty="0">
                <a:latin typeface="Times New Roman" pitchFamily="18" charset="0"/>
                <a:cs typeface="Times New Roman" pitchFamily="18" charset="0"/>
              </a:rPr>
              <a:t>Operating System		: Windows XP 7 Professionals and Higher</a:t>
            </a:r>
          </a:p>
          <a:p>
            <a:r>
              <a:rPr lang="en-IN" sz="2400" dirty="0">
                <a:latin typeface="Times New Roman" pitchFamily="18" charset="0"/>
                <a:cs typeface="Times New Roman" pitchFamily="18" charset="0"/>
              </a:rPr>
              <a:t> Browse                         :  Google Chrome. Mozilla Firefox</a:t>
            </a:r>
            <a:endParaRPr lang="en-IN" sz="2400" b="1" u="sng"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765204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a:t>
            </a:r>
          </a:p>
        </p:txBody>
      </p:sp>
      <p:sp>
        <p:nvSpPr>
          <p:cNvPr id="4"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IN" dirty="0" smtClean="0"/>
          </a:p>
          <a:p>
            <a:r>
              <a:rPr lang="en-IN" sz="2400" dirty="0"/>
              <a:t>Tbl_commentmeta	</a:t>
            </a:r>
            <a:r>
              <a:rPr lang="en-IN" dirty="0"/>
              <a:t>					</a:t>
            </a:r>
          </a:p>
          <a:p>
            <a:endParaRPr lang="en-IN" dirty="0"/>
          </a:p>
        </p:txBody>
      </p:sp>
      <p:sp>
        <p:nvSpPr>
          <p:cNvPr id="5" name="Content Placeholder 2"/>
          <p:cNvSpPr>
            <a:spLocks noGrp="1"/>
          </p:cNvSpPr>
          <p:nvPr/>
        </p:nvSpPr>
        <p:spPr>
          <a:xfrm>
            <a:off x="114300" y="1136176"/>
            <a:ext cx="8915400" cy="45856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IN" dirty="0"/>
          </a:p>
        </p:txBody>
      </p:sp>
      <p:pic>
        <p:nvPicPr>
          <p:cNvPr id="6" name="table"/>
          <p:cNvPicPr>
            <a:picLocks noChangeAspect="1"/>
          </p:cNvPicPr>
          <p:nvPr/>
        </p:nvPicPr>
        <p:blipFill>
          <a:blip r:embed="rId2"/>
          <a:stretch>
            <a:fillRect/>
          </a:stretch>
        </p:blipFill>
        <p:spPr>
          <a:xfrm>
            <a:off x="1433015" y="2556700"/>
            <a:ext cx="6277971" cy="1744600"/>
          </a:xfrm>
          <a:prstGeom prst="rect">
            <a:avLst/>
          </a:prstGeom>
        </p:spPr>
      </p:pic>
    </p:spTree>
    <p:extLst>
      <p:ext uri="{BB962C8B-B14F-4D97-AF65-F5344CB8AC3E}">
        <p14:creationId xmlns:p14="http://schemas.microsoft.com/office/powerpoint/2010/main" val="3815435978"/>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t>Tbl_comments</a:t>
            </a:r>
            <a:endParaRPr lang="en-US" sz="2400" dirty="0"/>
          </a:p>
        </p:txBody>
      </p:sp>
      <p:pic>
        <p:nvPicPr>
          <p:cNvPr id="4" name="table"/>
          <p:cNvPicPr>
            <a:picLocks noGrp="1" noChangeAspect="1"/>
          </p:cNvPicPr>
          <p:nvPr>
            <p:ph idx="1"/>
          </p:nvPr>
        </p:nvPicPr>
        <p:blipFill>
          <a:blip r:embed="rId2"/>
          <a:stretch>
            <a:fillRect/>
          </a:stretch>
        </p:blipFill>
        <p:spPr>
          <a:xfrm>
            <a:off x="892771" y="2113624"/>
            <a:ext cx="6748857" cy="3773751"/>
          </a:xfrm>
          <a:prstGeom prst="rect">
            <a:avLst/>
          </a:prstGeom>
        </p:spPr>
      </p:pic>
    </p:spTree>
    <p:extLst>
      <p:ext uri="{BB962C8B-B14F-4D97-AF65-F5344CB8AC3E}">
        <p14:creationId xmlns:p14="http://schemas.microsoft.com/office/powerpoint/2010/main" val="147244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Tbl_links</a:t>
            </a:r>
            <a:endParaRPr lang="en-US" sz="2800" dirty="0"/>
          </a:p>
        </p:txBody>
      </p:sp>
      <p:pic>
        <p:nvPicPr>
          <p:cNvPr id="4" name="table"/>
          <p:cNvPicPr>
            <a:picLocks noGrp="1" noChangeAspect="1"/>
          </p:cNvPicPr>
          <p:nvPr>
            <p:ph idx="1"/>
          </p:nvPr>
        </p:nvPicPr>
        <p:blipFill>
          <a:blip r:embed="rId2"/>
          <a:stretch>
            <a:fillRect/>
          </a:stretch>
        </p:blipFill>
        <p:spPr>
          <a:xfrm>
            <a:off x="457200" y="1622314"/>
            <a:ext cx="7620000" cy="4756371"/>
          </a:xfrm>
          <a:prstGeom prst="rect">
            <a:avLst/>
          </a:prstGeom>
        </p:spPr>
      </p:pic>
    </p:spTree>
    <p:extLst>
      <p:ext uri="{BB962C8B-B14F-4D97-AF65-F5344CB8AC3E}">
        <p14:creationId xmlns:p14="http://schemas.microsoft.com/office/powerpoint/2010/main" val="110347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Tbl_option</a:t>
            </a:r>
            <a:endParaRPr lang="en-US" sz="2800" dirty="0"/>
          </a:p>
        </p:txBody>
      </p:sp>
      <p:pic>
        <p:nvPicPr>
          <p:cNvPr id="4" name="table"/>
          <p:cNvPicPr>
            <a:picLocks noGrp="1" noChangeAspect="1"/>
          </p:cNvPicPr>
          <p:nvPr>
            <p:ph idx="1"/>
          </p:nvPr>
        </p:nvPicPr>
        <p:blipFill>
          <a:blip r:embed="rId2"/>
          <a:stretch>
            <a:fillRect/>
          </a:stretch>
        </p:blipFill>
        <p:spPr>
          <a:xfrm>
            <a:off x="381000" y="1752600"/>
            <a:ext cx="7620000" cy="1809030"/>
          </a:xfrm>
          <a:prstGeom prst="rect">
            <a:avLst/>
          </a:prstGeom>
        </p:spPr>
      </p:pic>
    </p:spTree>
    <p:extLst>
      <p:ext uri="{BB962C8B-B14F-4D97-AF65-F5344CB8AC3E}">
        <p14:creationId xmlns:p14="http://schemas.microsoft.com/office/powerpoint/2010/main" val="54217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Tbl_postmeta</a:t>
            </a:r>
            <a:endParaRPr lang="en-US" sz="2800" dirty="0"/>
          </a:p>
        </p:txBody>
      </p:sp>
      <p:pic>
        <p:nvPicPr>
          <p:cNvPr id="4" name="table"/>
          <p:cNvPicPr>
            <a:picLocks noGrp="1" noChangeAspect="1"/>
          </p:cNvPicPr>
          <p:nvPr>
            <p:ph idx="1"/>
          </p:nvPr>
        </p:nvPicPr>
        <p:blipFill>
          <a:blip r:embed="rId2"/>
          <a:stretch>
            <a:fillRect/>
          </a:stretch>
        </p:blipFill>
        <p:spPr>
          <a:xfrm>
            <a:off x="457200" y="2753210"/>
            <a:ext cx="7620000" cy="2494580"/>
          </a:xfrm>
          <a:prstGeom prst="rect">
            <a:avLst/>
          </a:prstGeom>
        </p:spPr>
      </p:pic>
    </p:spTree>
    <p:extLst>
      <p:ext uri="{BB962C8B-B14F-4D97-AF65-F5344CB8AC3E}">
        <p14:creationId xmlns:p14="http://schemas.microsoft.com/office/powerpoint/2010/main" val="820391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t>Tbl_temmeta</a:t>
            </a:r>
            <a:br>
              <a:rPr lang="en-IN" sz="3200" b="1" dirty="0"/>
            </a:br>
            <a:endParaRPr lang="en-US" sz="3200" dirty="0"/>
          </a:p>
        </p:txBody>
      </p:sp>
      <p:pic>
        <p:nvPicPr>
          <p:cNvPr id="4" name="table"/>
          <p:cNvPicPr>
            <a:picLocks noGrp="1" noChangeAspect="1"/>
          </p:cNvPicPr>
          <p:nvPr>
            <p:ph idx="1"/>
          </p:nvPr>
        </p:nvPicPr>
        <p:blipFill>
          <a:blip r:embed="rId2"/>
          <a:stretch>
            <a:fillRect/>
          </a:stretch>
        </p:blipFill>
        <p:spPr>
          <a:xfrm>
            <a:off x="381000" y="1600200"/>
            <a:ext cx="7620000" cy="2183055"/>
          </a:xfrm>
          <a:prstGeom prst="rect">
            <a:avLst/>
          </a:prstGeom>
        </p:spPr>
      </p:pic>
    </p:spTree>
    <p:extLst>
      <p:ext uri="{BB962C8B-B14F-4D97-AF65-F5344CB8AC3E}">
        <p14:creationId xmlns:p14="http://schemas.microsoft.com/office/powerpoint/2010/main" val="361324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Tbl_posts</a:t>
            </a:r>
            <a:endParaRPr lang="en-US" sz="2800" dirty="0"/>
          </a:p>
        </p:txBody>
      </p:sp>
      <p:pic>
        <p:nvPicPr>
          <p:cNvPr id="4" name="table"/>
          <p:cNvPicPr>
            <a:picLocks noGrp="1" noChangeAspect="1"/>
          </p:cNvPicPr>
          <p:nvPr>
            <p:ph idx="1"/>
          </p:nvPr>
        </p:nvPicPr>
        <p:blipFill>
          <a:blip r:embed="rId2"/>
          <a:stretch>
            <a:fillRect/>
          </a:stretch>
        </p:blipFill>
        <p:spPr>
          <a:xfrm>
            <a:off x="457200" y="1648547"/>
            <a:ext cx="7620000" cy="4703905"/>
          </a:xfrm>
          <a:prstGeom prst="rect">
            <a:avLst/>
          </a:prstGeom>
        </p:spPr>
      </p:pic>
    </p:spTree>
    <p:extLst>
      <p:ext uri="{BB962C8B-B14F-4D97-AF65-F5344CB8AC3E}">
        <p14:creationId xmlns:p14="http://schemas.microsoft.com/office/powerpoint/2010/main" val="238579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Tbl_term</a:t>
            </a:r>
            <a:endParaRPr lang="en-US" sz="2800" dirty="0"/>
          </a:p>
        </p:txBody>
      </p:sp>
      <p:pic>
        <p:nvPicPr>
          <p:cNvPr id="4" name="table"/>
          <p:cNvPicPr>
            <a:picLocks noGrp="1" noChangeAspect="1"/>
          </p:cNvPicPr>
          <p:nvPr>
            <p:ph idx="1"/>
          </p:nvPr>
        </p:nvPicPr>
        <p:blipFill>
          <a:blip r:embed="rId2"/>
          <a:stretch>
            <a:fillRect/>
          </a:stretch>
        </p:blipFill>
        <p:spPr>
          <a:xfrm>
            <a:off x="457200" y="1905000"/>
            <a:ext cx="7789140" cy="3429000"/>
          </a:xfrm>
          <a:prstGeom prst="rect">
            <a:avLst/>
          </a:prstGeom>
        </p:spPr>
      </p:pic>
    </p:spTree>
    <p:extLst>
      <p:ext uri="{BB962C8B-B14F-4D97-AF65-F5344CB8AC3E}">
        <p14:creationId xmlns:p14="http://schemas.microsoft.com/office/powerpoint/2010/main" val="140565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smtClean="0"/>
              <a:t>  </a:t>
            </a:r>
            <a:r>
              <a:rPr lang="en-IN" sz="2400" b="1" dirty="0" smtClean="0">
                <a:solidFill>
                  <a:srgbClr val="C00000"/>
                </a:solidFill>
              </a:rPr>
              <a:t>MODULES </a:t>
            </a:r>
            <a:r>
              <a:rPr lang="en-IN" sz="2400" b="1" dirty="0">
                <a:solidFill>
                  <a:srgbClr val="C00000"/>
                </a:solidFill>
              </a:rPr>
              <a:t>OF </a:t>
            </a:r>
            <a:r>
              <a:rPr lang="en-IN" sz="2400" b="1" dirty="0" smtClean="0">
                <a:solidFill>
                  <a:srgbClr val="C00000"/>
                </a:solidFill>
              </a:rPr>
              <a:t>PROJECT</a:t>
            </a:r>
          </a:p>
          <a:p>
            <a:pPr marL="0" indent="0">
              <a:buNone/>
            </a:pPr>
            <a:endParaRPr lang="en-US" dirty="0"/>
          </a:p>
          <a:p>
            <a:pPr lvl="0"/>
            <a:r>
              <a:rPr lang="en-IN" sz="2400" dirty="0"/>
              <a:t>MOBILE  APPLICATION  ( ANDROID &amp; IOS APPLICATION)</a:t>
            </a:r>
            <a:endParaRPr lang="en-US" sz="2400" dirty="0"/>
          </a:p>
          <a:p>
            <a:pPr lvl="0"/>
            <a:r>
              <a:rPr lang="en-IN" sz="2400" dirty="0"/>
              <a:t>WEB PORTAL</a:t>
            </a:r>
            <a:endParaRPr lang="en-US" sz="2400" dirty="0"/>
          </a:p>
          <a:p>
            <a:endParaRPr lang="en-US" dirty="0"/>
          </a:p>
        </p:txBody>
      </p:sp>
    </p:spTree>
    <p:extLst>
      <p:ext uri="{BB962C8B-B14F-4D97-AF65-F5344CB8AC3E}">
        <p14:creationId xmlns:p14="http://schemas.microsoft.com/office/powerpoint/2010/main" val="8767905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t>Tbl_term_taxonamy</a:t>
            </a:r>
            <a:endParaRPr lang="en-US" sz="3200" dirty="0"/>
          </a:p>
        </p:txBody>
      </p:sp>
      <p:pic>
        <p:nvPicPr>
          <p:cNvPr id="4" name="table"/>
          <p:cNvPicPr>
            <a:picLocks noGrp="1" noChangeAspect="1"/>
          </p:cNvPicPr>
          <p:nvPr>
            <p:ph idx="1"/>
          </p:nvPr>
        </p:nvPicPr>
        <p:blipFill>
          <a:blip r:embed="rId2"/>
          <a:stretch>
            <a:fillRect/>
          </a:stretch>
        </p:blipFill>
        <p:spPr>
          <a:xfrm>
            <a:off x="457200" y="2382921"/>
            <a:ext cx="7620000" cy="3235158"/>
          </a:xfrm>
          <a:prstGeom prst="rect">
            <a:avLst/>
          </a:prstGeom>
        </p:spPr>
      </p:pic>
    </p:spTree>
    <p:extLst>
      <p:ext uri="{BB962C8B-B14F-4D97-AF65-F5344CB8AC3E}">
        <p14:creationId xmlns:p14="http://schemas.microsoft.com/office/powerpoint/2010/main" val="426317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620000" cy="1143000"/>
          </a:xfrm>
        </p:spPr>
        <p:txBody>
          <a:bodyPr/>
          <a:lstStyle/>
          <a:p>
            <a:r>
              <a:rPr lang="en-IN" sz="2800" b="1" dirty="0"/>
              <a:t>Tbl_users</a:t>
            </a:r>
            <a:endParaRPr lang="en-US" sz="2800" b="1" dirty="0"/>
          </a:p>
        </p:txBody>
      </p:sp>
      <p:pic>
        <p:nvPicPr>
          <p:cNvPr id="4" name="table"/>
          <p:cNvPicPr>
            <a:picLocks noGrp="1" noChangeAspect="1"/>
          </p:cNvPicPr>
          <p:nvPr>
            <p:ph idx="1"/>
          </p:nvPr>
        </p:nvPicPr>
        <p:blipFill>
          <a:blip r:embed="rId2"/>
          <a:stretch>
            <a:fillRect/>
          </a:stretch>
        </p:blipFill>
        <p:spPr>
          <a:xfrm>
            <a:off x="457200" y="2390954"/>
            <a:ext cx="7620000" cy="3219091"/>
          </a:xfrm>
          <a:prstGeom prst="rect">
            <a:avLst/>
          </a:prstGeom>
        </p:spPr>
      </p:pic>
    </p:spTree>
    <p:extLst>
      <p:ext uri="{BB962C8B-B14F-4D97-AF65-F5344CB8AC3E}">
        <p14:creationId xmlns:p14="http://schemas.microsoft.com/office/powerpoint/2010/main" val="343679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14300" indent="0">
              <a:buNone/>
            </a:pPr>
            <a:r>
              <a:rPr lang="en-US" sz="4400" dirty="0" smtClean="0"/>
              <a:t>              </a:t>
            </a:r>
          </a:p>
          <a:p>
            <a:pPr marL="114300" indent="0">
              <a:buNone/>
            </a:pPr>
            <a:r>
              <a:rPr lang="en-US" sz="4400" dirty="0" smtClean="0">
                <a:solidFill>
                  <a:schemeClr val="bg1"/>
                </a:solidFill>
              </a:rPr>
              <a:t>                 UML DIAGRAM</a:t>
            </a:r>
            <a:endParaRPr lang="en-US" sz="4400" dirty="0">
              <a:solidFill>
                <a:schemeClr val="bg1"/>
              </a:solidFill>
            </a:endParaRPr>
          </a:p>
        </p:txBody>
      </p:sp>
    </p:spTree>
    <p:extLst>
      <p:ext uri="{BB962C8B-B14F-4D97-AF65-F5344CB8AC3E}">
        <p14:creationId xmlns:p14="http://schemas.microsoft.com/office/powerpoint/2010/main" val="6104830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762000"/>
          </a:xfrm>
        </p:spPr>
        <p:txBody>
          <a:bodyPr/>
          <a:lstStyle/>
          <a:p>
            <a:r>
              <a:rPr lang="en-US" sz="2400" dirty="0" smtClean="0"/>
              <a:t>USE CASE DIAGRAM</a:t>
            </a:r>
            <a:endParaRPr lang="en-US" sz="2400" dirty="0"/>
          </a:p>
        </p:txBody>
      </p:sp>
      <p:pic>
        <p:nvPicPr>
          <p:cNvPr id="1026" name="Picture 2" descr="C:\Users\Dell PC\Desktop\lu\MYUM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914400"/>
            <a:ext cx="7086600" cy="5566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2176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sz="2800" dirty="0" smtClean="0"/>
              <a:t>ACTIVITY DIAGRAM</a:t>
            </a:r>
            <a:endParaRPr lang="en-US" sz="2800" dirty="0"/>
          </a:p>
        </p:txBody>
      </p:sp>
      <p:sp>
        <p:nvSpPr>
          <p:cNvPr id="3" name="Content Placeholder 2"/>
          <p:cNvSpPr>
            <a:spLocks noGrp="1"/>
          </p:cNvSpPr>
          <p:nvPr>
            <p:ph idx="1"/>
          </p:nvPr>
        </p:nvSpPr>
        <p:spPr/>
        <p:txBody>
          <a:bodyPr/>
          <a:lstStyle/>
          <a:p>
            <a:r>
              <a:rPr lang="en-US" dirty="0" smtClean="0"/>
              <a:t>ADMIN</a:t>
            </a:r>
          </a:p>
          <a:p>
            <a:pPr marL="114300" indent="0">
              <a:buNone/>
            </a:pPr>
            <a:r>
              <a:rPr lang="en-US" dirty="0" smtClean="0"/>
              <a:t> </a:t>
            </a:r>
            <a:endParaRPr lang="en-US" dirty="0"/>
          </a:p>
        </p:txBody>
      </p:sp>
      <p:pic>
        <p:nvPicPr>
          <p:cNvPr id="2050" name="Picture 2" descr="C:\Users\Dell PC\Desktop\lu\my activity adm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4582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91309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USER ACTIVITY</a:t>
            </a:r>
            <a:endParaRPr lang="en-US" sz="3200" dirty="0"/>
          </a:p>
        </p:txBody>
      </p:sp>
      <p:pic>
        <p:nvPicPr>
          <p:cNvPr id="3074" name="Picture 2" descr="C:\Users\Dell PC\Desktop\lu\MY ACTivity use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458200"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9367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10000"/>
            <a:lumOff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3562"/>
          </a:xfrm>
        </p:spPr>
        <p:txBody>
          <a:bodyPr/>
          <a:lstStyle/>
          <a:p>
            <a:r>
              <a:rPr lang="en-US" sz="2800" dirty="0" smtClean="0"/>
              <a:t/>
            </a:r>
            <a:br>
              <a:rPr lang="en-US" sz="2800" dirty="0" smtClean="0"/>
            </a:br>
            <a:r>
              <a:rPr lang="en-US" sz="2800" dirty="0" smtClean="0"/>
              <a:t>FORMS</a:t>
            </a:r>
            <a:br>
              <a:rPr lang="en-US" sz="2800" dirty="0" smtClean="0"/>
            </a:br>
            <a:r>
              <a:rPr lang="en-US" sz="2800" dirty="0" smtClean="0"/>
              <a:t/>
            </a:r>
            <a:br>
              <a:rPr lang="en-US" sz="2800" dirty="0" smtClean="0"/>
            </a:br>
            <a:r>
              <a:rPr lang="en-US" sz="2000" dirty="0" smtClean="0"/>
              <a:t>LOGIN FORM</a:t>
            </a:r>
            <a:endParaRPr lang="en-US" sz="2000" dirty="0"/>
          </a:p>
        </p:txBody>
      </p:sp>
      <p:sp>
        <p:nvSpPr>
          <p:cNvPr id="3" name="Content Placeholder 2"/>
          <p:cNvSpPr>
            <a:spLocks noGrp="1"/>
          </p:cNvSpPr>
          <p:nvPr>
            <p:ph idx="1"/>
          </p:nvPr>
        </p:nvSpPr>
        <p:spPr/>
        <p:txBody>
          <a:bodyPr/>
          <a:lstStyle/>
          <a:p>
            <a:pPr marL="114300" indent="0">
              <a:buNone/>
            </a:pPr>
            <a:endParaRPr lang="en-US" dirty="0" smtClean="0"/>
          </a:p>
          <a:p>
            <a:endParaRPr lang="en-US" dirty="0"/>
          </a:p>
          <a:p>
            <a:endParaRPr lang="en-US" dirty="0"/>
          </a:p>
        </p:txBody>
      </p:sp>
      <p:pic>
        <p:nvPicPr>
          <p:cNvPr id="4098" name="Picture 2" descr="C:\Users\Dell PC\Desktop\screensho\log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143001"/>
            <a:ext cx="295275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630026"/>
      </p:ext>
    </p:extLst>
  </p:cSld>
  <p:clrMapOvr>
    <a:masterClrMapping/>
  </p:clrMapOvr>
  <p:transition spd="slow">
    <p:wheel spokes="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REGISTRATION</a:t>
            </a:r>
            <a:endParaRPr lang="en-US" sz="3200" dirty="0"/>
          </a:p>
        </p:txBody>
      </p:sp>
      <p:pic>
        <p:nvPicPr>
          <p:cNvPr id="5122" name="Picture 2" descr="C:\Users\Dell PC\Desktop\screensho\REG.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17031" y="1600200"/>
            <a:ext cx="2700337"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25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REGISTRATION SUCCESSFULL</a:t>
            </a:r>
            <a:endParaRPr lang="en-US" sz="2400" dirty="0"/>
          </a:p>
        </p:txBody>
      </p:sp>
      <p:pic>
        <p:nvPicPr>
          <p:cNvPr id="12290" name="Picture 2" descr="C:\Users\Dell PC\Desktop\screensho\Screenshot_20180410-131333.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17031" y="1600200"/>
            <a:ext cx="2700337"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715007"/>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HOME PAGE</a:t>
            </a:r>
            <a:endParaRPr lang="en-US" sz="2800" dirty="0"/>
          </a:p>
        </p:txBody>
      </p:sp>
      <p:pic>
        <p:nvPicPr>
          <p:cNvPr id="6147" name="Picture 3" descr="C:\Users\Dell PC\Desktop\chikey design\land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7706" y="1371600"/>
            <a:ext cx="2949694"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309953"/>
      </p:ext>
    </p:extLst>
  </p:cSld>
  <p:clrMapOvr>
    <a:masterClrMapping/>
  </p:clrMapOvr>
  <p:transition spd="slow">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marL="0" lvl="0" indent="0">
              <a:buNone/>
            </a:pPr>
            <a:r>
              <a:rPr lang="en-IN" sz="3600" b="1" dirty="0">
                <a:solidFill>
                  <a:srgbClr val="C00000"/>
                </a:solidFill>
              </a:rPr>
              <a:t>MOBILE APPLICATION ( ANDROID &amp; IOS )  </a:t>
            </a:r>
            <a:r>
              <a:rPr lang="en-IN" sz="3600" b="1" u="sng" dirty="0">
                <a:solidFill>
                  <a:srgbClr val="C00000"/>
                </a:solidFill>
              </a:rPr>
              <a:t>  </a:t>
            </a:r>
            <a:endParaRPr lang="en-IN" sz="3600" b="1" u="sng" dirty="0" smtClean="0">
              <a:solidFill>
                <a:srgbClr val="C00000"/>
              </a:solidFill>
            </a:endParaRPr>
          </a:p>
          <a:p>
            <a:pPr marL="0" lvl="0" indent="0">
              <a:buNone/>
            </a:pPr>
            <a:r>
              <a:rPr lang="en-IN" b="1" u="sng" dirty="0" smtClean="0"/>
              <a:t> </a:t>
            </a:r>
            <a:endParaRPr lang="en-US" dirty="0"/>
          </a:p>
          <a:p>
            <a:pPr lvl="0"/>
            <a:r>
              <a:rPr lang="en-IN" sz="2600" b="1" dirty="0"/>
              <a:t>SIGN UP</a:t>
            </a:r>
            <a:endParaRPr lang="en-US" sz="2600" b="1" dirty="0"/>
          </a:p>
          <a:p>
            <a:pPr lvl="0"/>
            <a:r>
              <a:rPr lang="en-IN" sz="2600" b="1" dirty="0"/>
              <a:t>SIGN IN</a:t>
            </a:r>
            <a:endParaRPr lang="en-US" sz="2600" b="1" dirty="0"/>
          </a:p>
          <a:p>
            <a:pPr lvl="0"/>
            <a:r>
              <a:rPr lang="en-IN" sz="2600" b="1" dirty="0"/>
              <a:t>PRODUCT CATEGORY</a:t>
            </a:r>
            <a:endParaRPr lang="en-US" sz="2600" b="1" dirty="0"/>
          </a:p>
          <a:p>
            <a:pPr lvl="0"/>
            <a:r>
              <a:rPr lang="en-IN" sz="2600" b="1" dirty="0"/>
              <a:t>PRODUCT LISTING </a:t>
            </a:r>
            <a:endParaRPr lang="en-US" sz="2600" b="1" dirty="0"/>
          </a:p>
          <a:p>
            <a:pPr lvl="0"/>
            <a:r>
              <a:rPr lang="en-IN" sz="2600" b="1" dirty="0"/>
              <a:t>PRODUCT SINGLE PAGE</a:t>
            </a:r>
            <a:endParaRPr lang="en-US" sz="2600" b="1" dirty="0"/>
          </a:p>
          <a:p>
            <a:pPr lvl="0"/>
            <a:r>
              <a:rPr lang="en-IN" sz="2600" b="1" dirty="0"/>
              <a:t>ADD-ON PAGE</a:t>
            </a:r>
            <a:endParaRPr lang="en-US" sz="2600" b="1" dirty="0"/>
          </a:p>
          <a:p>
            <a:pPr lvl="0"/>
            <a:r>
              <a:rPr lang="en-IN" sz="2600" b="1" dirty="0"/>
              <a:t>CART PAGE</a:t>
            </a:r>
            <a:endParaRPr lang="en-US" sz="2600" b="1" dirty="0"/>
          </a:p>
          <a:p>
            <a:pPr lvl="0"/>
            <a:r>
              <a:rPr lang="en-IN" sz="2600" b="1" dirty="0"/>
              <a:t>PAYMENT GATE WAY </a:t>
            </a:r>
            <a:endParaRPr lang="en-US" sz="2600" b="1" dirty="0"/>
          </a:p>
          <a:p>
            <a:pPr lvl="0"/>
            <a:r>
              <a:rPr lang="en-IN" sz="2600" b="1" dirty="0"/>
              <a:t>HOME DELIVERY</a:t>
            </a:r>
            <a:endParaRPr lang="en-US" sz="2600" b="1" dirty="0"/>
          </a:p>
          <a:p>
            <a:pPr lvl="0"/>
            <a:r>
              <a:rPr lang="en-IN" sz="2600" b="1" dirty="0"/>
              <a:t>PICKUP </a:t>
            </a:r>
            <a:endParaRPr lang="en-US" sz="2600" b="1" dirty="0"/>
          </a:p>
          <a:p>
            <a:pPr lvl="0"/>
            <a:r>
              <a:rPr lang="en-IN" sz="2600" b="1" dirty="0"/>
              <a:t>ABOUT PRODUCT</a:t>
            </a:r>
            <a:endParaRPr lang="en-US" sz="2600" b="1" dirty="0"/>
          </a:p>
          <a:p>
            <a:pPr lvl="0"/>
            <a:r>
              <a:rPr lang="en-IN" sz="2600" b="1" dirty="0"/>
              <a:t>CONTACT US</a:t>
            </a:r>
            <a:endParaRPr lang="en-US" sz="2600" b="1" dirty="0"/>
          </a:p>
          <a:p>
            <a:pPr lvl="0"/>
            <a:r>
              <a:rPr lang="en-IN" sz="2600" b="1" dirty="0"/>
              <a:t>SUGGESTION</a:t>
            </a:r>
            <a:endParaRPr lang="en-US" sz="2600" b="1" dirty="0"/>
          </a:p>
          <a:p>
            <a:pPr marL="0" indent="0">
              <a:buNone/>
            </a:pPr>
            <a:r>
              <a:rPr lang="en-IN" sz="2600" b="1" dirty="0"/>
              <a:t> </a:t>
            </a:r>
            <a:endParaRPr lang="en-US" sz="2600" b="1" dirty="0"/>
          </a:p>
          <a:p>
            <a:endParaRPr lang="en-US" dirty="0"/>
          </a:p>
        </p:txBody>
      </p:sp>
    </p:spTree>
    <p:extLst>
      <p:ext uri="{BB962C8B-B14F-4D97-AF65-F5344CB8AC3E}">
        <p14:creationId xmlns:p14="http://schemas.microsoft.com/office/powerpoint/2010/main" val="1358396703"/>
      </p:ext>
    </p:extLst>
  </p:cSld>
  <p:clrMapOvr>
    <a:masterClrMapping/>
  </p:clrMapOvr>
  <p:transition spd="slow">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10000"/>
            <a:lumOff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CART PAGE</a:t>
            </a:r>
            <a:endParaRPr lang="en-US" sz="2400" dirty="0"/>
          </a:p>
        </p:txBody>
      </p:sp>
      <p:pic>
        <p:nvPicPr>
          <p:cNvPr id="7170" name="Picture 2" descr="C:\Users\Dell PC\Desktop\screensho\Screenshot_20180409-232115.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17031" y="1600200"/>
            <a:ext cx="2700337"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74757"/>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10000"/>
            <a:lumOff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ADD ON PAGE</a:t>
            </a:r>
            <a:endParaRPr lang="en-US" sz="2400" dirty="0"/>
          </a:p>
        </p:txBody>
      </p:sp>
      <p:pic>
        <p:nvPicPr>
          <p:cNvPr id="8194" name="Picture 2" descr="C:\Users\Dell PC\Desktop\screensho\Screenshot_20180409-232134.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17031" y="1600200"/>
            <a:ext cx="2700337"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3332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10000"/>
            <a:lumOff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DELIVERY PAGE</a:t>
            </a:r>
            <a:endParaRPr lang="en-US" sz="2400" dirty="0"/>
          </a:p>
        </p:txBody>
      </p:sp>
      <p:pic>
        <p:nvPicPr>
          <p:cNvPr id="9218" name="Picture 2" descr="C:\Users\Dell PC\Desktop\screensho\Screenshot_20180409-232428 (1).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17031" y="1600200"/>
            <a:ext cx="2700337"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16378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10000"/>
            <a:lumOff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PICK UP PAGE</a:t>
            </a:r>
            <a:endParaRPr lang="en-US" sz="2400" dirty="0"/>
          </a:p>
        </p:txBody>
      </p:sp>
      <p:pic>
        <p:nvPicPr>
          <p:cNvPr id="10242" name="Picture 2" descr="C:\Users\Dell PC\Desktop\screensho\Screenshot_20180410-131104.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17031" y="1600200"/>
            <a:ext cx="2700337"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301865"/>
      </p:ext>
    </p:extLst>
  </p:cSld>
  <p:clrMapOvr>
    <a:masterClrMapping/>
  </p:clrMapOvr>
  <p:transition spd="slow">
    <p:wheel spokes="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10000"/>
            <a:lumOff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ORDER SUCESSFULL</a:t>
            </a:r>
            <a:endParaRPr lang="en-US" sz="2400" dirty="0"/>
          </a:p>
        </p:txBody>
      </p:sp>
      <p:pic>
        <p:nvPicPr>
          <p:cNvPr id="11266" name="Picture 2" descr="C:\Users\Dell PC\Desktop\screensho\Screenshot_20180409-232302.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17031" y="1600200"/>
            <a:ext cx="2700337"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455527"/>
      </p:ext>
    </p:extLst>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10000"/>
            <a:lumOff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Menus</a:t>
            </a:r>
            <a:endParaRPr lang="en-US" sz="2400" dirty="0"/>
          </a:p>
        </p:txBody>
      </p:sp>
      <p:pic>
        <p:nvPicPr>
          <p:cNvPr id="20482" name="Picture 2" descr="C:\Users\Dell PC\Desktop\screensho\Screenshot_20180410-131130.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17031" y="1600200"/>
            <a:ext cx="2700337"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25223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WEB PORTAL</a:t>
            </a:r>
            <a:r>
              <a:rPr lang="en-US" dirty="0" smtClean="0"/>
              <a:t/>
            </a:r>
            <a:br>
              <a:rPr lang="en-US" dirty="0" smtClean="0"/>
            </a:br>
            <a:r>
              <a:rPr lang="en-US" dirty="0" smtClean="0"/>
              <a:t/>
            </a:r>
            <a:br>
              <a:rPr lang="en-US" dirty="0" smtClean="0"/>
            </a:br>
            <a:r>
              <a:rPr lang="en-US" sz="2000" dirty="0" smtClean="0"/>
              <a:t>DASHBOARDS</a:t>
            </a:r>
            <a:endParaRPr lang="en-US" sz="2000" dirty="0"/>
          </a:p>
        </p:txBody>
      </p:sp>
      <p:pic>
        <p:nvPicPr>
          <p:cNvPr id="13314" name="Picture 2" descr="C:\Users\Dell PC\Desktop\lu\web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23806"/>
            <a:ext cx="7620000" cy="3753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07045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CUSTOMERS</a:t>
            </a:r>
            <a:endParaRPr lang="en-US" sz="2400" dirty="0"/>
          </a:p>
        </p:txBody>
      </p:sp>
      <p:pic>
        <p:nvPicPr>
          <p:cNvPr id="14338" name="Picture 2" descr="C:\Users\Dell PC\Desktop\lu\web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27980"/>
            <a:ext cx="7620000" cy="374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071452"/>
      </p:ext>
    </p:extLst>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ADD NEW</a:t>
            </a:r>
            <a:endParaRPr lang="en-US" sz="2400" dirty="0"/>
          </a:p>
        </p:txBody>
      </p:sp>
      <p:pic>
        <p:nvPicPr>
          <p:cNvPr id="15362" name="Picture 2" descr="C:\Users\Dell PC\Desktop\lu\web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25199"/>
            <a:ext cx="7620000" cy="375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454510"/>
      </p:ext>
    </p:extLst>
  </p:cSld>
  <p:clrMapOvr>
    <a:masterClrMapping/>
  </p:clrMapOvr>
  <p:transition spd="slow">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PRODUCTS</a:t>
            </a:r>
            <a:endParaRPr lang="en-US" sz="2400" dirty="0"/>
          </a:p>
        </p:txBody>
      </p:sp>
      <p:pic>
        <p:nvPicPr>
          <p:cNvPr id="16386" name="Picture 2" descr="C:\Users\Dell PC\Desktop\lu\web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25199"/>
            <a:ext cx="7620000" cy="375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778511"/>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lvl="0" indent="0">
              <a:buNone/>
            </a:pPr>
            <a:r>
              <a:rPr lang="en-IN" sz="2800" b="1" dirty="0">
                <a:solidFill>
                  <a:srgbClr val="C00000"/>
                </a:solidFill>
              </a:rPr>
              <a:t>WEB </a:t>
            </a:r>
            <a:r>
              <a:rPr lang="en-IN" sz="2800" b="1" dirty="0" smtClean="0">
                <a:solidFill>
                  <a:srgbClr val="C00000"/>
                </a:solidFill>
              </a:rPr>
              <a:t>PORTAL</a:t>
            </a:r>
          </a:p>
          <a:p>
            <a:pPr marL="0" lvl="0" indent="0">
              <a:buNone/>
            </a:pPr>
            <a:endParaRPr lang="en-US" dirty="0"/>
          </a:p>
          <a:p>
            <a:pPr lvl="0"/>
            <a:r>
              <a:rPr lang="en-IN" sz="2400" b="1" dirty="0"/>
              <a:t>SIGN IN</a:t>
            </a:r>
            <a:endParaRPr lang="en-US" sz="2400" b="1" dirty="0"/>
          </a:p>
          <a:p>
            <a:pPr lvl="0"/>
            <a:r>
              <a:rPr lang="en-IN" sz="2400" b="1" dirty="0"/>
              <a:t>SEE ALL REGISTERED USERS</a:t>
            </a:r>
            <a:endParaRPr lang="en-US" sz="2400" b="1" dirty="0"/>
          </a:p>
          <a:p>
            <a:pPr lvl="0"/>
            <a:r>
              <a:rPr lang="en-IN" sz="2400" b="1" dirty="0"/>
              <a:t>ADD/EDIT/DELETE PRODUCTS</a:t>
            </a:r>
            <a:endParaRPr lang="en-US" sz="2400" b="1" dirty="0"/>
          </a:p>
          <a:p>
            <a:pPr lvl="0"/>
            <a:r>
              <a:rPr lang="en-IN" sz="2400" b="1" dirty="0"/>
              <a:t>ADD/EDIT/DELETE CATEGORIES</a:t>
            </a:r>
            <a:endParaRPr lang="en-US" sz="2400" b="1" dirty="0"/>
          </a:p>
          <a:p>
            <a:pPr lvl="0"/>
            <a:r>
              <a:rPr lang="en-IN" sz="2400" b="1" dirty="0"/>
              <a:t>VIEW PENDING ORDERS</a:t>
            </a:r>
            <a:endParaRPr lang="en-US" sz="2400" b="1" dirty="0"/>
          </a:p>
          <a:p>
            <a:r>
              <a:rPr lang="en-IN" sz="2400" b="1" dirty="0"/>
              <a:t>OPTION TO FILTER PENDING/COMPLETED ORDERS</a:t>
            </a:r>
            <a:endParaRPr lang="en-US" sz="2400" b="1" dirty="0"/>
          </a:p>
        </p:txBody>
      </p:sp>
    </p:spTree>
    <p:extLst>
      <p:ext uri="{BB962C8B-B14F-4D97-AF65-F5344CB8AC3E}">
        <p14:creationId xmlns:p14="http://schemas.microsoft.com/office/powerpoint/2010/main" val="421556340"/>
      </p:ext>
    </p:extLst>
  </p:cSld>
  <p:clrMapOvr>
    <a:masterClrMapping/>
  </p:clrMapOvr>
  <p:transition spd="slow">
    <p:cove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CATEGORIES</a:t>
            </a:r>
            <a:endParaRPr lang="en-US" sz="2400" dirty="0"/>
          </a:p>
        </p:txBody>
      </p:sp>
      <p:pic>
        <p:nvPicPr>
          <p:cNvPr id="17410" name="Picture 2" descr="C:\Users\Dell PC\Desktop\lu\web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15373"/>
            <a:ext cx="7620000" cy="3770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450175"/>
      </p:ext>
    </p:extLst>
  </p:cSld>
  <p:clrMapOvr>
    <a:masterClrMapping/>
  </p:clrMapOvr>
  <p:transition spd="slow">
    <p:cove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LOCATION</a:t>
            </a:r>
            <a:endParaRPr lang="en-US" sz="2400" dirty="0"/>
          </a:p>
        </p:txBody>
      </p:sp>
      <p:pic>
        <p:nvPicPr>
          <p:cNvPr id="18434" name="Picture 2" descr="C:\Users\Dell PC\Desktop\lu\web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22371"/>
            <a:ext cx="7620000" cy="3756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741396"/>
      </p:ext>
    </p:extLst>
  </p:cSld>
  <p:clrMapOvr>
    <a:masterClrMapping/>
  </p:clrMapOvr>
  <p:transition spd="slow">
    <p:cove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VIEW AND EDIT LOCATIONS</a:t>
            </a:r>
            <a:endParaRPr lang="en-US" sz="2400" dirty="0"/>
          </a:p>
        </p:txBody>
      </p:sp>
      <p:pic>
        <p:nvPicPr>
          <p:cNvPr id="19458" name="Picture 2" descr="C:\Users\Dell PC\Desktop\lu\web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12484"/>
            <a:ext cx="7620000" cy="377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167667"/>
      </p:ext>
    </p:extLst>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tx1"/>
                </a:solidFill>
              </a:rPr>
              <a:t>REFERENCES</a:t>
            </a:r>
            <a:endParaRPr lang="en-US" sz="4000" dirty="0">
              <a:solidFill>
                <a:schemeClr val="tx1"/>
              </a:solidFill>
            </a:endParaRPr>
          </a:p>
        </p:txBody>
      </p:sp>
      <p:sp>
        <p:nvSpPr>
          <p:cNvPr id="3" name="Content Placeholder 2"/>
          <p:cNvSpPr>
            <a:spLocks noGrp="1"/>
          </p:cNvSpPr>
          <p:nvPr>
            <p:ph idx="1"/>
          </p:nvPr>
        </p:nvSpPr>
        <p:spPr/>
        <p:txBody>
          <a:bodyPr/>
          <a:lstStyle/>
          <a:p>
            <a:r>
              <a:rPr lang="en-US" dirty="0" smtClean="0"/>
              <a:t>WWW.GOOGLE .COM</a:t>
            </a:r>
          </a:p>
          <a:p>
            <a:r>
              <a:rPr lang="en-US" dirty="0" smtClean="0"/>
              <a:t>WWW.MOZILLA FIREFOX .COM</a:t>
            </a:r>
          </a:p>
          <a:p>
            <a:endParaRPr lang="en-US" dirty="0"/>
          </a:p>
        </p:txBody>
      </p:sp>
    </p:spTree>
    <p:extLst>
      <p:ext uri="{BB962C8B-B14F-4D97-AF65-F5344CB8AC3E}">
        <p14:creationId xmlns:p14="http://schemas.microsoft.com/office/powerpoint/2010/main" val="1002022766"/>
      </p:ext>
    </p:extLst>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463355"/>
            <a:ext cx="6553200" cy="4327844"/>
          </a:xfrm>
        </p:spPr>
        <p:txBody>
          <a:bodyPr/>
          <a:lstStyle/>
          <a:p>
            <a:r>
              <a:rPr lang="en-US" b="1" dirty="0" smtClean="0">
                <a:solidFill>
                  <a:schemeClr val="tx1"/>
                </a:solidFill>
              </a:rPr>
              <a:t>THANK YOU</a:t>
            </a:r>
            <a:endParaRPr lang="en-US" b="1" dirty="0">
              <a:solidFill>
                <a:schemeClr val="tx1"/>
              </a:solidFill>
            </a:endParaRPr>
          </a:p>
        </p:txBody>
      </p:sp>
    </p:spTree>
    <p:extLst>
      <p:ext uri="{BB962C8B-B14F-4D97-AF65-F5344CB8AC3E}">
        <p14:creationId xmlns:p14="http://schemas.microsoft.com/office/powerpoint/2010/main" val="183743629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534400" cy="5821363"/>
          </a:xfrm>
        </p:spPr>
        <p:txBody>
          <a:bodyPr>
            <a:normAutofit fontScale="92500" lnSpcReduction="10000"/>
          </a:bodyPr>
          <a:lstStyle/>
          <a:p>
            <a:pPr marL="0" indent="0">
              <a:buNone/>
            </a:pPr>
            <a:r>
              <a:rPr lang="en-IN" b="1" u="sng" dirty="0" smtClean="0"/>
              <a:t> 1</a:t>
            </a:r>
            <a:r>
              <a:rPr lang="en-IN" b="1" u="sng" dirty="0"/>
              <a:t>. DETAIL REQUIREMENT SPECIFICATION (MOBILE APPLICATION</a:t>
            </a:r>
            <a:r>
              <a:rPr lang="en-IN" b="1" u="sng" dirty="0" smtClean="0"/>
              <a:t>)</a:t>
            </a:r>
          </a:p>
          <a:p>
            <a:pPr marL="0" indent="0">
              <a:buNone/>
            </a:pPr>
            <a:endParaRPr lang="en-US" dirty="0"/>
          </a:p>
          <a:p>
            <a:pPr marL="0" lvl="0" indent="0">
              <a:buNone/>
            </a:pPr>
            <a:r>
              <a:rPr lang="en-IN" dirty="0" smtClean="0"/>
              <a:t>  </a:t>
            </a:r>
            <a:r>
              <a:rPr lang="en-IN" sz="2600" dirty="0" smtClean="0"/>
              <a:t>SIGNUP</a:t>
            </a:r>
            <a:endParaRPr lang="en-US" sz="2600" dirty="0"/>
          </a:p>
          <a:p>
            <a:pPr lvl="0"/>
            <a:r>
              <a:rPr lang="en-IN" sz="2400" dirty="0"/>
              <a:t>A new user can sign up  by entering the following fields </a:t>
            </a:r>
            <a:endParaRPr lang="en-US" sz="2400" dirty="0"/>
          </a:p>
          <a:p>
            <a:pPr lvl="0"/>
            <a:r>
              <a:rPr lang="en-IN" sz="2400" dirty="0"/>
              <a:t>Name</a:t>
            </a:r>
            <a:endParaRPr lang="en-US" sz="2400" dirty="0"/>
          </a:p>
          <a:p>
            <a:pPr lvl="0"/>
            <a:r>
              <a:rPr lang="en-IN" sz="2400" dirty="0"/>
              <a:t>Mobile Number</a:t>
            </a:r>
            <a:endParaRPr lang="en-US" sz="2400" dirty="0"/>
          </a:p>
          <a:p>
            <a:pPr lvl="0"/>
            <a:r>
              <a:rPr lang="en-IN" sz="2400" dirty="0"/>
              <a:t>Street</a:t>
            </a:r>
            <a:endParaRPr lang="en-US" sz="2400" dirty="0"/>
          </a:p>
          <a:p>
            <a:pPr lvl="0"/>
            <a:r>
              <a:rPr lang="en-IN" sz="2400" dirty="0"/>
              <a:t>Zip code</a:t>
            </a:r>
            <a:endParaRPr lang="en-US" sz="2400" dirty="0"/>
          </a:p>
          <a:p>
            <a:pPr lvl="0"/>
            <a:r>
              <a:rPr lang="en-IN" sz="2400" dirty="0"/>
              <a:t>Email</a:t>
            </a:r>
            <a:endParaRPr lang="en-US" sz="2400" dirty="0"/>
          </a:p>
          <a:p>
            <a:pPr lvl="0"/>
            <a:r>
              <a:rPr lang="en-IN" sz="2400" dirty="0"/>
              <a:t>Password</a:t>
            </a:r>
            <a:endParaRPr lang="en-US" sz="2400" dirty="0"/>
          </a:p>
          <a:p>
            <a:pPr lvl="0"/>
            <a:r>
              <a:rPr lang="en-IN" sz="2400" dirty="0"/>
              <a:t>Confirm Password </a:t>
            </a:r>
            <a:endParaRPr lang="en-US" sz="2400" dirty="0"/>
          </a:p>
          <a:p>
            <a:pPr marL="0" indent="0">
              <a:buNone/>
            </a:pPr>
            <a:endParaRPr lang="en-US" dirty="0"/>
          </a:p>
          <a:p>
            <a:pPr marL="0" lvl="0" indent="0">
              <a:buNone/>
            </a:pPr>
            <a:r>
              <a:rPr lang="en-IN" sz="2600" dirty="0" smtClean="0"/>
              <a:t>  SIGN </a:t>
            </a:r>
            <a:r>
              <a:rPr lang="en-IN" sz="2600" dirty="0"/>
              <a:t>IN </a:t>
            </a:r>
            <a:endParaRPr lang="en-US" sz="2600" dirty="0"/>
          </a:p>
          <a:p>
            <a:pPr lvl="0"/>
            <a:r>
              <a:rPr lang="en-IN" dirty="0"/>
              <a:t>User can sign in by entering the username and  password</a:t>
            </a:r>
            <a:r>
              <a:rPr lang="en-IN" sz="2600" dirty="0"/>
              <a:t> </a:t>
            </a:r>
            <a:endParaRPr lang="en-US" sz="2600" dirty="0"/>
          </a:p>
          <a:p>
            <a:pPr marL="0" indent="0">
              <a:buNone/>
            </a:pPr>
            <a:r>
              <a:rPr lang="en-IN" sz="2600" dirty="0"/>
              <a:t> </a:t>
            </a:r>
            <a:endParaRPr lang="en-US" sz="2600" dirty="0"/>
          </a:p>
          <a:p>
            <a:endParaRPr lang="en-US" dirty="0"/>
          </a:p>
        </p:txBody>
      </p:sp>
    </p:spTree>
    <p:extLst>
      <p:ext uri="{BB962C8B-B14F-4D97-AF65-F5344CB8AC3E}">
        <p14:creationId xmlns:p14="http://schemas.microsoft.com/office/powerpoint/2010/main" val="41397012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458200" cy="6629400"/>
          </a:xfrm>
        </p:spPr>
        <p:txBody>
          <a:bodyPr>
            <a:normAutofit fontScale="77500" lnSpcReduction="20000"/>
          </a:bodyPr>
          <a:lstStyle/>
          <a:p>
            <a:pPr marL="0" lvl="0" indent="0">
              <a:buNone/>
            </a:pPr>
            <a:r>
              <a:rPr lang="en-IN" dirty="0" smtClean="0"/>
              <a:t>  </a:t>
            </a:r>
            <a:r>
              <a:rPr lang="en-IN" sz="2600" u="sng" dirty="0" smtClean="0"/>
              <a:t>PRODUCT CATEGORY</a:t>
            </a:r>
          </a:p>
          <a:p>
            <a:pPr marL="0" lvl="0" indent="0">
              <a:buNone/>
            </a:pPr>
            <a:endParaRPr lang="en-US" sz="2600" dirty="0"/>
          </a:p>
          <a:p>
            <a:pPr lvl="0"/>
            <a:r>
              <a:rPr lang="en-IN" sz="2600" dirty="0"/>
              <a:t>Categorize the product based on market </a:t>
            </a:r>
            <a:endParaRPr lang="en-US" sz="2600" dirty="0"/>
          </a:p>
          <a:p>
            <a:pPr marL="0" lvl="0" indent="0">
              <a:buNone/>
            </a:pPr>
            <a:r>
              <a:rPr lang="en-IN" sz="2600" dirty="0"/>
              <a:t> </a:t>
            </a:r>
            <a:endParaRPr lang="en-US" sz="2600" dirty="0"/>
          </a:p>
          <a:p>
            <a:pPr marL="0" lvl="0" indent="0">
              <a:buNone/>
            </a:pPr>
            <a:r>
              <a:rPr lang="en-IN" sz="2600" u="sng" dirty="0" smtClean="0"/>
              <a:t> PRODUCT LISTING</a:t>
            </a:r>
          </a:p>
          <a:p>
            <a:pPr marL="0" lvl="0" indent="0">
              <a:buNone/>
            </a:pPr>
            <a:endParaRPr lang="en-US" sz="2600" dirty="0"/>
          </a:p>
          <a:p>
            <a:pPr lvl="0"/>
            <a:r>
              <a:rPr lang="en-IN" sz="2600" dirty="0"/>
              <a:t>List the product based on different category and filter the product based on the category.</a:t>
            </a:r>
            <a:endParaRPr lang="en-US" sz="2600" dirty="0"/>
          </a:p>
          <a:p>
            <a:pPr marL="0" indent="0">
              <a:buNone/>
            </a:pPr>
            <a:r>
              <a:rPr lang="en-IN" sz="2600" dirty="0"/>
              <a:t> </a:t>
            </a:r>
            <a:endParaRPr lang="en-US" sz="2600" dirty="0"/>
          </a:p>
          <a:p>
            <a:pPr marL="0" lvl="0" indent="0">
              <a:buNone/>
            </a:pPr>
            <a:r>
              <a:rPr lang="en-IN" sz="2600" dirty="0" smtClean="0"/>
              <a:t> </a:t>
            </a:r>
            <a:r>
              <a:rPr lang="en-IN" sz="2600" u="sng" dirty="0" smtClean="0"/>
              <a:t>PRODUCT </a:t>
            </a:r>
            <a:r>
              <a:rPr lang="en-IN" sz="2600" u="sng" dirty="0"/>
              <a:t>SINGLE </a:t>
            </a:r>
            <a:r>
              <a:rPr lang="en-IN" sz="2600" u="sng" dirty="0" smtClean="0"/>
              <a:t>PAGE</a:t>
            </a:r>
          </a:p>
          <a:p>
            <a:pPr marL="0" lvl="0" indent="0">
              <a:buNone/>
            </a:pPr>
            <a:endParaRPr lang="en-US" sz="2600" dirty="0"/>
          </a:p>
          <a:p>
            <a:pPr lvl="0"/>
            <a:r>
              <a:rPr lang="en-IN" sz="2600" dirty="0"/>
              <a:t>Detail description of the product</a:t>
            </a:r>
            <a:endParaRPr lang="en-US" sz="2600" dirty="0"/>
          </a:p>
          <a:p>
            <a:pPr lvl="0"/>
            <a:r>
              <a:rPr lang="en-IN" sz="2600" dirty="0"/>
              <a:t>Product details</a:t>
            </a:r>
            <a:endParaRPr lang="en-US" sz="2600" dirty="0"/>
          </a:p>
          <a:p>
            <a:pPr lvl="0"/>
            <a:r>
              <a:rPr lang="en-IN" sz="2600" dirty="0"/>
              <a:t>Product recipe</a:t>
            </a:r>
            <a:endParaRPr lang="en-US" sz="2600" dirty="0"/>
          </a:p>
          <a:p>
            <a:pPr lvl="0"/>
            <a:r>
              <a:rPr lang="en-IN" sz="2600" dirty="0"/>
              <a:t>Product Price</a:t>
            </a:r>
            <a:endParaRPr lang="en-US" sz="2600" dirty="0"/>
          </a:p>
          <a:p>
            <a:pPr lvl="0"/>
            <a:r>
              <a:rPr lang="en-IN" sz="2600" dirty="0"/>
              <a:t>Option to add or minimize the product quantity</a:t>
            </a:r>
            <a:endParaRPr lang="en-US" sz="2600" dirty="0"/>
          </a:p>
          <a:p>
            <a:pPr lvl="0"/>
            <a:r>
              <a:rPr lang="en-IN" sz="2600" dirty="0"/>
              <a:t>Option to select corresponding add-on</a:t>
            </a:r>
            <a:endParaRPr lang="en-US" sz="2600" dirty="0"/>
          </a:p>
          <a:p>
            <a:pPr lvl="0"/>
            <a:r>
              <a:rPr lang="en-IN" sz="2600" dirty="0"/>
              <a:t>Option to add more products</a:t>
            </a:r>
            <a:endParaRPr lang="en-US" sz="2600" dirty="0"/>
          </a:p>
          <a:p>
            <a:pPr lvl="0"/>
            <a:r>
              <a:rPr lang="en-IN" sz="2600" dirty="0"/>
              <a:t>Display total price </a:t>
            </a:r>
            <a:endParaRPr lang="en-US" sz="2600" dirty="0"/>
          </a:p>
          <a:p>
            <a:pPr marL="0" indent="0">
              <a:buNone/>
            </a:pPr>
            <a:r>
              <a:rPr lang="en-IN" sz="2600" dirty="0"/>
              <a:t> </a:t>
            </a:r>
            <a:endParaRPr lang="en-US" sz="2600" dirty="0"/>
          </a:p>
          <a:p>
            <a:endParaRPr lang="en-US" dirty="0"/>
          </a:p>
        </p:txBody>
      </p:sp>
    </p:spTree>
    <p:extLst>
      <p:ext uri="{BB962C8B-B14F-4D97-AF65-F5344CB8AC3E}">
        <p14:creationId xmlns:p14="http://schemas.microsoft.com/office/powerpoint/2010/main" val="37416437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92500" lnSpcReduction="10000"/>
          </a:bodyPr>
          <a:lstStyle/>
          <a:p>
            <a:pPr marL="0" lvl="0" indent="0">
              <a:buNone/>
            </a:pPr>
            <a:r>
              <a:rPr lang="en-IN" dirty="0" smtClean="0"/>
              <a:t> ADDON PAGE</a:t>
            </a:r>
          </a:p>
          <a:p>
            <a:pPr marL="0" lvl="0" indent="0">
              <a:buNone/>
            </a:pPr>
            <a:endParaRPr lang="en-US" dirty="0"/>
          </a:p>
          <a:p>
            <a:pPr lvl="0"/>
            <a:r>
              <a:rPr lang="en-IN" dirty="0"/>
              <a:t>Display all addons </a:t>
            </a:r>
            <a:endParaRPr lang="en-US" dirty="0"/>
          </a:p>
          <a:p>
            <a:pPr lvl="0"/>
            <a:r>
              <a:rPr lang="en-IN" dirty="0"/>
              <a:t>We can choose the quantity</a:t>
            </a:r>
            <a:endParaRPr lang="en-US" dirty="0"/>
          </a:p>
          <a:p>
            <a:pPr lvl="0"/>
            <a:r>
              <a:rPr lang="en-IN" dirty="0"/>
              <a:t>Display addon price</a:t>
            </a:r>
            <a:endParaRPr lang="en-US" dirty="0"/>
          </a:p>
          <a:p>
            <a:pPr lvl="0"/>
            <a:r>
              <a:rPr lang="en-IN" dirty="0"/>
              <a:t>Option to add or minimize the quantity of addon</a:t>
            </a:r>
            <a:endParaRPr lang="en-US" dirty="0"/>
          </a:p>
          <a:p>
            <a:pPr lvl="0"/>
            <a:r>
              <a:rPr lang="en-IN" dirty="0"/>
              <a:t>Display total price of addon </a:t>
            </a:r>
            <a:endParaRPr lang="en-US" dirty="0"/>
          </a:p>
          <a:p>
            <a:pPr marL="0" indent="0">
              <a:buNone/>
            </a:pPr>
            <a:r>
              <a:rPr lang="en-IN" dirty="0"/>
              <a:t> </a:t>
            </a:r>
            <a:endParaRPr lang="en-US" dirty="0"/>
          </a:p>
          <a:p>
            <a:pPr marL="0" indent="0">
              <a:buNone/>
            </a:pPr>
            <a:r>
              <a:rPr lang="en-IN" dirty="0"/>
              <a:t> </a:t>
            </a:r>
            <a:endParaRPr lang="en-US" dirty="0"/>
          </a:p>
          <a:p>
            <a:pPr marL="0" lvl="0" indent="0">
              <a:buNone/>
            </a:pPr>
            <a:r>
              <a:rPr lang="en-IN" dirty="0" smtClean="0"/>
              <a:t> CART PAGE</a:t>
            </a:r>
          </a:p>
          <a:p>
            <a:pPr marL="0" lvl="0" indent="0">
              <a:buNone/>
            </a:pPr>
            <a:endParaRPr lang="en-US" dirty="0"/>
          </a:p>
          <a:p>
            <a:pPr lvl="0"/>
            <a:r>
              <a:rPr lang="en-IN" dirty="0"/>
              <a:t>See all products we listed</a:t>
            </a:r>
            <a:endParaRPr lang="en-US" dirty="0"/>
          </a:p>
          <a:p>
            <a:pPr lvl="0"/>
            <a:r>
              <a:rPr lang="en-IN" dirty="0"/>
              <a:t>See quantity we ordered</a:t>
            </a:r>
            <a:endParaRPr lang="en-US" dirty="0"/>
          </a:p>
          <a:p>
            <a:pPr lvl="0"/>
            <a:r>
              <a:rPr lang="en-IN" dirty="0"/>
              <a:t>Price of each product</a:t>
            </a:r>
            <a:endParaRPr lang="en-US" dirty="0"/>
          </a:p>
          <a:p>
            <a:pPr lvl="0"/>
            <a:r>
              <a:rPr lang="en-IN" dirty="0"/>
              <a:t>Total price</a:t>
            </a:r>
            <a:endParaRPr lang="en-US" dirty="0"/>
          </a:p>
          <a:p>
            <a:pPr lvl="0"/>
            <a:r>
              <a:rPr lang="en-IN" dirty="0"/>
              <a:t>Option to add or minimize product </a:t>
            </a:r>
            <a:endParaRPr lang="en-US" dirty="0"/>
          </a:p>
          <a:p>
            <a:pPr lvl="0"/>
            <a:r>
              <a:rPr lang="en-IN" dirty="0"/>
              <a:t>Option to remove product</a:t>
            </a:r>
            <a:endParaRPr lang="en-US" dirty="0"/>
          </a:p>
          <a:p>
            <a:endParaRPr lang="en-US" dirty="0"/>
          </a:p>
        </p:txBody>
      </p:sp>
    </p:spTree>
    <p:extLst>
      <p:ext uri="{BB962C8B-B14F-4D97-AF65-F5344CB8AC3E}">
        <p14:creationId xmlns:p14="http://schemas.microsoft.com/office/powerpoint/2010/main" val="23433495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a:bodyPr>
          <a:lstStyle/>
          <a:p>
            <a:pPr marL="0" lvl="0" indent="0">
              <a:buNone/>
            </a:pPr>
            <a:r>
              <a:rPr lang="en-IN" dirty="0" smtClean="0"/>
              <a:t>  PAYMENT </a:t>
            </a:r>
            <a:r>
              <a:rPr lang="en-IN" dirty="0"/>
              <a:t>GATEWAY </a:t>
            </a:r>
            <a:r>
              <a:rPr lang="en-IN" dirty="0" smtClean="0"/>
              <a:t>INTEGERATION</a:t>
            </a:r>
          </a:p>
          <a:p>
            <a:pPr marL="0" lvl="0" indent="0">
              <a:buNone/>
            </a:pPr>
            <a:endParaRPr lang="en-US" dirty="0"/>
          </a:p>
          <a:p>
            <a:pPr lvl="0"/>
            <a:r>
              <a:rPr lang="en-IN" dirty="0"/>
              <a:t>Option to give online payment </a:t>
            </a:r>
            <a:endParaRPr lang="en-US" dirty="0"/>
          </a:p>
          <a:p>
            <a:pPr lvl="0"/>
            <a:r>
              <a:rPr lang="en-IN" dirty="0"/>
              <a:t>Paypal (‘A gateway for the payment’) is the API used for it</a:t>
            </a:r>
            <a:endParaRPr lang="en-US" dirty="0"/>
          </a:p>
          <a:p>
            <a:pPr marL="0" indent="0">
              <a:buNone/>
            </a:pPr>
            <a:r>
              <a:rPr lang="en-IN" dirty="0"/>
              <a:t> </a:t>
            </a:r>
            <a:endParaRPr lang="en-US" dirty="0"/>
          </a:p>
          <a:p>
            <a:pPr marL="0" lvl="0" indent="0">
              <a:buNone/>
            </a:pPr>
            <a:r>
              <a:rPr lang="en-IN" dirty="0" smtClean="0"/>
              <a:t>  HOME DELIVERY</a:t>
            </a:r>
          </a:p>
          <a:p>
            <a:pPr marL="0" lvl="0" indent="0">
              <a:buNone/>
            </a:pPr>
            <a:endParaRPr lang="en-US" dirty="0"/>
          </a:p>
          <a:p>
            <a:pPr lvl="0"/>
            <a:r>
              <a:rPr lang="en-IN" dirty="0"/>
              <a:t>User can enter his/her address a list </a:t>
            </a:r>
            <a:endParaRPr lang="en-US" dirty="0"/>
          </a:p>
          <a:p>
            <a:pPr lvl="0"/>
            <a:r>
              <a:rPr lang="en-IN" dirty="0"/>
              <a:t>User can select location by using  map</a:t>
            </a:r>
            <a:endParaRPr lang="en-US" dirty="0"/>
          </a:p>
          <a:p>
            <a:pPr lvl="0"/>
            <a:r>
              <a:rPr lang="en-IN" dirty="0"/>
              <a:t>Google Map API Integration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610981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443</TotalTime>
  <Words>725</Words>
  <Application>Microsoft Office PowerPoint</Application>
  <PresentationFormat>On-screen Show (4:3)</PresentationFormat>
  <Paragraphs>237</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Adjacency</vt:lpstr>
      <vt:lpstr>                            CHICKEY                        </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Netbeans</vt:lpstr>
      <vt:lpstr>PowerPoint Presentation</vt:lpstr>
      <vt:lpstr>PowerPoint Presentation</vt:lpstr>
      <vt:lpstr>PowerPoint Presentation</vt:lpstr>
      <vt:lpstr>PowerPoint Presentation</vt:lpstr>
      <vt:lpstr>PowerPoint Presentation</vt:lpstr>
      <vt:lpstr>SYSTEM SPECIFICATION</vt:lpstr>
      <vt:lpstr>PowerPoint Presentation</vt:lpstr>
      <vt:lpstr>TABLES</vt:lpstr>
      <vt:lpstr>Tbl_comments</vt:lpstr>
      <vt:lpstr>Tbl_links</vt:lpstr>
      <vt:lpstr>Tbl_option</vt:lpstr>
      <vt:lpstr>Tbl_postmeta</vt:lpstr>
      <vt:lpstr>Tbl_temmeta </vt:lpstr>
      <vt:lpstr>Tbl_posts</vt:lpstr>
      <vt:lpstr>Tbl_term</vt:lpstr>
      <vt:lpstr>Tbl_term_taxonamy</vt:lpstr>
      <vt:lpstr>Tbl_users</vt:lpstr>
      <vt:lpstr>PowerPoint Presentation</vt:lpstr>
      <vt:lpstr>USE CASE DIAGRAM</vt:lpstr>
      <vt:lpstr>ACTIVITY DIAGRAM</vt:lpstr>
      <vt:lpstr>USER ACTIVITY</vt:lpstr>
      <vt:lpstr> FORMS  LOGIN FORM</vt:lpstr>
      <vt:lpstr>REGISTRATION</vt:lpstr>
      <vt:lpstr>REGISTRATION SUCCESSFULL</vt:lpstr>
      <vt:lpstr>HOME PAGE</vt:lpstr>
      <vt:lpstr>CART PAGE</vt:lpstr>
      <vt:lpstr>ADD ON PAGE</vt:lpstr>
      <vt:lpstr>DELIVERY PAGE</vt:lpstr>
      <vt:lpstr>PICK UP PAGE</vt:lpstr>
      <vt:lpstr>ORDER SUCESSFULL</vt:lpstr>
      <vt:lpstr>Menus</vt:lpstr>
      <vt:lpstr>WEB PORTAL  DASHBOARDS</vt:lpstr>
      <vt:lpstr>CUSTOMERS</vt:lpstr>
      <vt:lpstr>ADD NEW</vt:lpstr>
      <vt:lpstr>PRODUCTS</vt:lpstr>
      <vt:lpstr>CATEGORIES</vt:lpstr>
      <vt:lpstr>LOCATION</vt:lpstr>
      <vt:lpstr>VIEW AND EDIT LOCATIONS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CHIKEY’S</dc:title>
  <dc:creator>Dell PC</dc:creator>
  <cp:lastModifiedBy>Dell PC</cp:lastModifiedBy>
  <cp:revision>60</cp:revision>
  <dcterms:created xsi:type="dcterms:W3CDTF">2018-04-08T17:44:38Z</dcterms:created>
  <dcterms:modified xsi:type="dcterms:W3CDTF">2018-04-11T05:54:34Z</dcterms:modified>
</cp:coreProperties>
</file>