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D8C0-031E-40B6-990E-41125F7E9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9044B-C359-4A6C-AD1D-96FDEB025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ACB3-D936-4975-BA8C-038F3230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5539-72DA-4FAC-A25B-825D657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741BC-D35C-4954-AB9A-F6856CF7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C559-478E-4854-8DC4-BF36DAC3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18D15-E634-4884-ADA5-B29268FB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EA3B-3E88-495F-8468-530859D8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1098-D870-46DF-AC6E-24798743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6443-B781-4CF8-834E-BA5460C2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22C87-CC7D-44FB-9950-A60431FFB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828FF-8D55-41DA-8C12-A0AD37E79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1DE3-32D1-49CA-9F68-537D59C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4BC-25AE-452C-99A1-ACBF0FC7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8FEF-D7E6-42B4-A99E-B12F551F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F45-893A-4CA7-95B9-2EDDBA32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8147-F272-4B79-BABA-34E3E51A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C099A-D3C7-4524-8A85-C9CB8C28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F7BB-059D-4B3F-87A6-2AC7490C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3EF6-0DCC-4FE9-A27F-27D5D08E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82D0-45BB-4E5E-8D1D-1AF21D93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564B-79A8-466B-AD6D-0EAF16F5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A33C-BD7F-49AC-A7F6-EE3A36D5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BEAE-48E1-4049-A7E7-6115C036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FDD1-6F48-4154-B83B-B5C860E5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FCFE-F6E6-438B-B8C8-70300B32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DBA9-9B8A-4559-A46E-1D1346959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2F35-58D9-424C-BFAF-540C80C86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FEF1-D37E-49C1-AC50-0C9F8A0B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DFC1D-73C6-4904-B786-673A21A8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E8572-2365-4A66-84B6-F3A68ED6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2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6340-785E-4E51-A088-8F572530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EBDE-6FF8-42D3-BCCE-CECA790D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A4F85-266D-4622-8E33-544E8D0B5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D990C-C5D0-4B6D-B70C-626EBE157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B83F-64C1-4905-807E-00F1E162A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DEC3F-105F-435E-9E73-E3EB3A0E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E199F-7A8C-49DB-894A-25103D47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F30DC-004D-4BCC-849F-4695C4F2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A975-D85A-4969-B25F-EA616E00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1DB0-1C59-47D5-9CB0-496F5B7A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05B18-717B-476F-9ADA-7B888FA5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887C9-5195-4BCE-8758-6B81C507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8B182-9563-4543-8ED1-B490F363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2CFAD-2C48-46F2-93F7-0078A695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6253-58A4-4F49-B7D7-2DBE040F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2587-F8C1-4CC8-813C-FF275D51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ABAB-8ECB-4E31-B9B0-BE03112A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A0836-2D2E-4B5E-B341-66B78FB27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D30ED-EC40-448B-99C4-06292343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9558-88E9-466E-AD09-3E5C0A22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22EC-43BE-469E-9201-B4F35004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C45E-B5F6-41E2-88E4-4961AE7C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341BA-DC20-4E13-8EFF-9D5C56DAB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A7CE-5FCB-4B9D-8E72-0032EC50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645F-BD2A-4056-8C69-C7FDE6CF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BAED-49D9-430F-B08A-4ADDEF66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D824A-45F8-4183-A40E-91F013B7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1E113-92EE-4719-B41E-071536A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8EE93-FF9F-40ED-9F97-0DCFBE7C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085D-FF90-4FAD-8C14-630FEA038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DF31-5A38-48C1-BA30-DCD34E1FE05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C827-E6F4-480D-B219-DE8A21C75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F244-C77D-4417-A85F-1F2DB00F9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F731B-1B07-4C06-B222-AF696EC4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B12169-3178-491B-B408-A0B3FCB05FD1}"/>
              </a:ext>
            </a:extLst>
          </p:cNvPr>
          <p:cNvSpPr/>
          <p:nvPr/>
        </p:nvSpPr>
        <p:spPr>
          <a:xfrm>
            <a:off x="1224395" y="5961675"/>
            <a:ext cx="1423555" cy="5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Question 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49F0C2-EEAB-4937-9AFC-16CE5D4E55AB}"/>
              </a:ext>
            </a:extLst>
          </p:cNvPr>
          <p:cNvSpPr/>
          <p:nvPr/>
        </p:nvSpPr>
        <p:spPr>
          <a:xfrm>
            <a:off x="5260397" y="5961675"/>
            <a:ext cx="1423555" cy="5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Answer Master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23175DE-45F7-4DEF-B716-74989A26F653}"/>
              </a:ext>
            </a:extLst>
          </p:cNvPr>
          <p:cNvSpPr/>
          <p:nvPr/>
        </p:nvSpPr>
        <p:spPr>
          <a:xfrm>
            <a:off x="3468604" y="5756454"/>
            <a:ext cx="1162050" cy="9715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A9DDCB-9A7B-419A-AC4C-3D5D042EDFA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2647950" y="6242230"/>
            <a:ext cx="820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80209D-72A7-44A6-A123-EAC2355F9810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4630654" y="6242230"/>
            <a:ext cx="62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9D4262-320F-4048-AE05-9F39E6C20F3F}"/>
              </a:ext>
            </a:extLst>
          </p:cNvPr>
          <p:cNvSpPr txBox="1"/>
          <p:nvPr/>
        </p:nvSpPr>
        <p:spPr>
          <a:xfrm>
            <a:off x="2690426" y="5950224"/>
            <a:ext cx="298740" cy="2605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  <a:p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1452D0-117B-4CF7-A21B-5897129F1709}"/>
              </a:ext>
            </a:extLst>
          </p:cNvPr>
          <p:cNvSpPr txBox="1"/>
          <p:nvPr/>
        </p:nvSpPr>
        <p:spPr>
          <a:xfrm>
            <a:off x="4868358" y="5975643"/>
            <a:ext cx="328614" cy="2369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  <a:p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E8C4D4-291D-40F7-A146-404BB43E5BA9}"/>
              </a:ext>
            </a:extLst>
          </p:cNvPr>
          <p:cNvSpPr/>
          <p:nvPr/>
        </p:nvSpPr>
        <p:spPr>
          <a:xfrm>
            <a:off x="4002665" y="3987404"/>
            <a:ext cx="1423555" cy="5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Master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D51B9B02-A83A-4219-80F8-A21ED36A628D}"/>
              </a:ext>
            </a:extLst>
          </p:cNvPr>
          <p:cNvSpPr/>
          <p:nvPr/>
        </p:nvSpPr>
        <p:spPr>
          <a:xfrm>
            <a:off x="1372466" y="4570933"/>
            <a:ext cx="1162050" cy="9715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F0F6C2-6CF0-4A38-9E98-1A84CF291655}"/>
              </a:ext>
            </a:extLst>
          </p:cNvPr>
          <p:cNvCxnSpPr>
            <a:stCxn id="25" idx="2"/>
            <a:endCxn id="9" idx="0"/>
          </p:cNvCxnSpPr>
          <p:nvPr/>
        </p:nvCxnSpPr>
        <p:spPr>
          <a:xfrm flipH="1">
            <a:off x="1936173" y="5542485"/>
            <a:ext cx="17318" cy="419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BFE939-056F-4DE3-9C8B-668CB65EC464}"/>
              </a:ext>
            </a:extLst>
          </p:cNvPr>
          <p:cNvSpPr txBox="1"/>
          <p:nvPr/>
        </p:nvSpPr>
        <p:spPr>
          <a:xfrm>
            <a:off x="4392096" y="4693016"/>
            <a:ext cx="29874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  <a:p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78B70-000C-4377-B71D-3F72EC500576}"/>
              </a:ext>
            </a:extLst>
          </p:cNvPr>
          <p:cNvSpPr txBox="1"/>
          <p:nvPr/>
        </p:nvSpPr>
        <p:spPr>
          <a:xfrm>
            <a:off x="1523582" y="5713259"/>
            <a:ext cx="328614" cy="2153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  <a:p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F0B579-344A-4274-8FBB-39A002A748D9}"/>
              </a:ext>
            </a:extLst>
          </p:cNvPr>
          <p:cNvSpPr/>
          <p:nvPr/>
        </p:nvSpPr>
        <p:spPr>
          <a:xfrm>
            <a:off x="529936" y="557645"/>
            <a:ext cx="1423555" cy="5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BDF9F4-53B6-4C50-96DC-6BBAEA3CE5E1}"/>
              </a:ext>
            </a:extLst>
          </p:cNvPr>
          <p:cNvSpPr/>
          <p:nvPr/>
        </p:nvSpPr>
        <p:spPr>
          <a:xfrm>
            <a:off x="2440997" y="1898936"/>
            <a:ext cx="1423555" cy="5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854D321C-EAE0-43B1-BD5C-B52E98146258}"/>
              </a:ext>
            </a:extLst>
          </p:cNvPr>
          <p:cNvSpPr/>
          <p:nvPr/>
        </p:nvSpPr>
        <p:spPr>
          <a:xfrm>
            <a:off x="648996" y="1693716"/>
            <a:ext cx="1162050" cy="9715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be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F395E5-2905-4787-954E-0989AB276C19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1230021" y="1118755"/>
            <a:ext cx="11693" cy="574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232E10-9B71-4EB0-B31F-19662BBC9058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708439" y="2179491"/>
            <a:ext cx="732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0E268B-3D70-41AC-B312-78CEFE1075CB}"/>
              </a:ext>
            </a:extLst>
          </p:cNvPr>
          <p:cNvSpPr txBox="1"/>
          <p:nvPr/>
        </p:nvSpPr>
        <p:spPr>
          <a:xfrm>
            <a:off x="1298862" y="1269519"/>
            <a:ext cx="29874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  <a:p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6DB8D3-8A7A-4436-B2E8-98B96A31D39D}"/>
              </a:ext>
            </a:extLst>
          </p:cNvPr>
          <p:cNvSpPr txBox="1"/>
          <p:nvPr/>
        </p:nvSpPr>
        <p:spPr>
          <a:xfrm>
            <a:off x="2006311" y="1894859"/>
            <a:ext cx="328614" cy="2369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  <a:p>
            <a:endParaRPr lang="en-US" sz="1200" dirty="0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53357DD-77B2-45C4-B5BD-E1BF721911DF}"/>
              </a:ext>
            </a:extLst>
          </p:cNvPr>
          <p:cNvSpPr/>
          <p:nvPr/>
        </p:nvSpPr>
        <p:spPr>
          <a:xfrm>
            <a:off x="4133418" y="2505110"/>
            <a:ext cx="1126973" cy="1112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pay for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FE32FD-2AC2-464C-A6FD-2ACE8535691D}"/>
              </a:ext>
            </a:extLst>
          </p:cNvPr>
          <p:cNvCxnSpPr>
            <a:cxnSpLocks/>
            <a:stCxn id="45" idx="2"/>
            <a:endCxn id="24" idx="0"/>
          </p:cNvCxnSpPr>
          <p:nvPr/>
        </p:nvCxnSpPr>
        <p:spPr>
          <a:xfrm>
            <a:off x="4696905" y="3617804"/>
            <a:ext cx="17538" cy="36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898F85-4035-41DA-82D6-7CBCE5818AC8}"/>
              </a:ext>
            </a:extLst>
          </p:cNvPr>
          <p:cNvSpPr txBox="1"/>
          <p:nvPr/>
        </p:nvSpPr>
        <p:spPr>
          <a:xfrm>
            <a:off x="3942050" y="1892163"/>
            <a:ext cx="29874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  <a:p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4C689B-1987-41A3-BD34-AE1B133CB655}"/>
              </a:ext>
            </a:extLst>
          </p:cNvPr>
          <p:cNvSpPr txBox="1"/>
          <p:nvPr/>
        </p:nvSpPr>
        <p:spPr>
          <a:xfrm>
            <a:off x="4818119" y="3718058"/>
            <a:ext cx="328614" cy="2153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  <a:p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23EA58-3605-4973-A5D2-AA5778E6944E}"/>
              </a:ext>
            </a:extLst>
          </p:cNvPr>
          <p:cNvSpPr/>
          <p:nvPr/>
        </p:nvSpPr>
        <p:spPr>
          <a:xfrm>
            <a:off x="8174008" y="629447"/>
            <a:ext cx="1423555" cy="5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Category Master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A25DD-29FE-4AF3-BB65-3F02C4EA2E57}"/>
              </a:ext>
            </a:extLst>
          </p:cNvPr>
          <p:cNvSpPr/>
          <p:nvPr/>
        </p:nvSpPr>
        <p:spPr>
          <a:xfrm>
            <a:off x="8166903" y="3998426"/>
            <a:ext cx="1423555" cy="5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 Category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DAE8B9D0-4CCA-48FF-BAB8-26CF3323B2F8}"/>
              </a:ext>
            </a:extLst>
          </p:cNvPr>
          <p:cNvSpPr/>
          <p:nvPr/>
        </p:nvSpPr>
        <p:spPr>
          <a:xfrm>
            <a:off x="8297656" y="1777032"/>
            <a:ext cx="1162050" cy="1112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B43381-5D2B-4126-826F-648131DEE603}"/>
              </a:ext>
            </a:extLst>
          </p:cNvPr>
          <p:cNvSpPr txBox="1"/>
          <p:nvPr/>
        </p:nvSpPr>
        <p:spPr>
          <a:xfrm>
            <a:off x="8909378" y="1210207"/>
            <a:ext cx="29874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  <a:p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A096D-C7CC-44AC-8E2B-87056F9D3919}"/>
              </a:ext>
            </a:extLst>
          </p:cNvPr>
          <p:cNvSpPr txBox="1"/>
          <p:nvPr/>
        </p:nvSpPr>
        <p:spPr>
          <a:xfrm>
            <a:off x="8842266" y="3721426"/>
            <a:ext cx="328614" cy="2369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  <a:p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544627A-DFB7-4C3F-B7E1-004EED203996}"/>
              </a:ext>
            </a:extLst>
          </p:cNvPr>
          <p:cNvCxnSpPr>
            <a:cxnSpLocks/>
            <a:stCxn id="35" idx="3"/>
            <a:endCxn id="45" idx="0"/>
          </p:cNvCxnSpPr>
          <p:nvPr/>
        </p:nvCxnSpPr>
        <p:spPr>
          <a:xfrm>
            <a:off x="3864552" y="2179491"/>
            <a:ext cx="832353" cy="325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45A5A9F-62C1-4F88-A091-224F7727E9BF}"/>
              </a:ext>
            </a:extLst>
          </p:cNvPr>
          <p:cNvCxnSpPr>
            <a:stCxn id="25" idx="3"/>
            <a:endCxn id="24" idx="2"/>
          </p:cNvCxnSpPr>
          <p:nvPr/>
        </p:nvCxnSpPr>
        <p:spPr>
          <a:xfrm flipV="1">
            <a:off x="2534516" y="4548514"/>
            <a:ext cx="2179927" cy="5081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4A8A21-1E29-4CE2-A700-B905D32F5307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 flipH="1">
            <a:off x="8878681" y="1190557"/>
            <a:ext cx="7105" cy="58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FDF3DE8-2004-4C43-A8F6-757965EFC9D2}"/>
              </a:ext>
            </a:extLst>
          </p:cNvPr>
          <p:cNvCxnSpPr>
            <a:stCxn id="41" idx="2"/>
            <a:endCxn id="33" idx="0"/>
          </p:cNvCxnSpPr>
          <p:nvPr/>
        </p:nvCxnSpPr>
        <p:spPr>
          <a:xfrm>
            <a:off x="8878681" y="2889726"/>
            <a:ext cx="0" cy="110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>
            <a:extLst>
              <a:ext uri="{FF2B5EF4-FFF2-40B4-BE49-F238E27FC236}">
                <a16:creationId xmlns:a16="http://schemas.microsoft.com/office/drawing/2014/main" id="{334C4920-8EDF-496F-A4B2-84C56D96BED2}"/>
              </a:ext>
            </a:extLst>
          </p:cNvPr>
          <p:cNvSpPr/>
          <p:nvPr/>
        </p:nvSpPr>
        <p:spPr>
          <a:xfrm>
            <a:off x="6246098" y="3710325"/>
            <a:ext cx="1162050" cy="1112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C22DE2-C9C6-434A-955F-DEE6C0A52BBB}"/>
              </a:ext>
            </a:extLst>
          </p:cNvPr>
          <p:cNvCxnSpPr>
            <a:stCxn id="24" idx="3"/>
            <a:endCxn id="70" idx="1"/>
          </p:cNvCxnSpPr>
          <p:nvPr/>
        </p:nvCxnSpPr>
        <p:spPr>
          <a:xfrm flipV="1">
            <a:off x="5426220" y="4266672"/>
            <a:ext cx="819878" cy="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5B427D9-CBBD-48E8-BCC2-63FEB7A1BDF8}"/>
              </a:ext>
            </a:extLst>
          </p:cNvPr>
          <p:cNvCxnSpPr>
            <a:stCxn id="70" idx="3"/>
            <a:endCxn id="33" idx="1"/>
          </p:cNvCxnSpPr>
          <p:nvPr/>
        </p:nvCxnSpPr>
        <p:spPr>
          <a:xfrm>
            <a:off x="7408148" y="4266672"/>
            <a:ext cx="758755" cy="1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C9436EB-EDF0-4963-BE8A-5E34A915F044}"/>
              </a:ext>
            </a:extLst>
          </p:cNvPr>
          <p:cNvSpPr txBox="1"/>
          <p:nvPr/>
        </p:nvSpPr>
        <p:spPr>
          <a:xfrm>
            <a:off x="7853762" y="3977288"/>
            <a:ext cx="298740" cy="2153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  <a:p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CEDB03-23EB-48C4-8C47-8FADDDA8A4C6}"/>
              </a:ext>
            </a:extLst>
          </p:cNvPr>
          <p:cNvSpPr txBox="1"/>
          <p:nvPr/>
        </p:nvSpPr>
        <p:spPr>
          <a:xfrm>
            <a:off x="5440303" y="3996293"/>
            <a:ext cx="328614" cy="2153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172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181A-0B8A-4279-B5C4-82B2FC65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5" y="249927"/>
            <a:ext cx="5086350" cy="730250"/>
          </a:xfrm>
        </p:spPr>
        <p:txBody>
          <a:bodyPr>
            <a:normAutofit/>
          </a:bodyPr>
          <a:lstStyle/>
          <a:p>
            <a:r>
              <a:rPr lang="en-US" sz="1600" b="1" dirty="0"/>
              <a:t>Database table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F17DE-7CC4-4A07-9D71-7D4C3DDB48C5}"/>
              </a:ext>
            </a:extLst>
          </p:cNvPr>
          <p:cNvSpPr txBox="1"/>
          <p:nvPr/>
        </p:nvSpPr>
        <p:spPr>
          <a:xfrm>
            <a:off x="529935" y="1295400"/>
            <a:ext cx="209896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USER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UserType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836A1-AB68-4EE0-9E58-7E9DD7E26FAA}"/>
              </a:ext>
            </a:extLst>
          </p:cNvPr>
          <p:cNvSpPr txBox="1"/>
          <p:nvPr/>
        </p:nvSpPr>
        <p:spPr>
          <a:xfrm>
            <a:off x="2806410" y="1323975"/>
            <a:ext cx="264189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UserTypeID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Email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Phone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Latest Session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Last Logged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CreatedOn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D33A2-4ED7-4755-AB50-B32DDDA621C5}"/>
              </a:ext>
            </a:extLst>
          </p:cNvPr>
          <p:cNvSpPr txBox="1"/>
          <p:nvPr/>
        </p:nvSpPr>
        <p:spPr>
          <a:xfrm>
            <a:off x="5625810" y="1295400"/>
            <a:ext cx="209896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QUESTION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TestID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CategoryID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CreatedOn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72508-4BD2-49BB-B359-D7561113447D}"/>
              </a:ext>
            </a:extLst>
          </p:cNvPr>
          <p:cNvSpPr txBox="1"/>
          <p:nvPr/>
        </p:nvSpPr>
        <p:spPr>
          <a:xfrm>
            <a:off x="7902285" y="1295400"/>
            <a:ext cx="209896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ANSWER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QuestionID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AnswerOption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IsCorrect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CreatedOn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C8C6C-33E5-439A-8240-E80D3D000EBD}"/>
              </a:ext>
            </a:extLst>
          </p:cNvPr>
          <p:cNvSpPr txBox="1"/>
          <p:nvPr/>
        </p:nvSpPr>
        <p:spPr>
          <a:xfrm>
            <a:off x="529934" y="2289520"/>
            <a:ext cx="209896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TEST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Sub </a:t>
            </a:r>
            <a:r>
              <a:rPr lang="en-US" sz="1200" dirty="0" err="1"/>
              <a:t>CategoryID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CreatedOn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7C210-84FE-46F3-A048-13022E19ED22}"/>
              </a:ext>
            </a:extLst>
          </p:cNvPr>
          <p:cNvSpPr txBox="1"/>
          <p:nvPr/>
        </p:nvSpPr>
        <p:spPr>
          <a:xfrm>
            <a:off x="5640233" y="3163374"/>
            <a:ext cx="2098965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Category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CreatedOn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F0082-A2ED-499A-97FC-0FAD1BF040D1}"/>
              </a:ext>
            </a:extLst>
          </p:cNvPr>
          <p:cNvSpPr txBox="1"/>
          <p:nvPr/>
        </p:nvSpPr>
        <p:spPr>
          <a:xfrm>
            <a:off x="7906661" y="3391275"/>
            <a:ext cx="209896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SUB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CategoryID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Sub Cat.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CreatedOn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014B4-AE1A-4B74-93BC-C50F568BD596}"/>
              </a:ext>
            </a:extLst>
          </p:cNvPr>
          <p:cNvSpPr txBox="1"/>
          <p:nvPr/>
        </p:nvSpPr>
        <p:spPr>
          <a:xfrm>
            <a:off x="548111" y="4014834"/>
            <a:ext cx="209896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USER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UserID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TestID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182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D0821B-1230-466F-B4B2-A203AE10E46A}"/>
              </a:ext>
            </a:extLst>
          </p:cNvPr>
          <p:cNvSpPr/>
          <p:nvPr/>
        </p:nvSpPr>
        <p:spPr>
          <a:xfrm>
            <a:off x="648747" y="496533"/>
            <a:ext cx="108609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Each user can be one of below user Type</a:t>
            </a:r>
          </a:p>
          <a:p>
            <a:pPr marL="342900" indent="-342900">
              <a:buAutoNum type="arabicPeriod"/>
            </a:pPr>
            <a:r>
              <a:rPr lang="en-US" dirty="0"/>
              <a:t>Admin</a:t>
            </a:r>
          </a:p>
          <a:p>
            <a:pPr marL="342900" indent="-342900">
              <a:buAutoNum type="arabicPeriod"/>
            </a:pPr>
            <a:r>
              <a:rPr lang="en-US" dirty="0"/>
              <a:t>Guest</a:t>
            </a:r>
          </a:p>
          <a:p>
            <a:pPr marL="342900" indent="-342900">
              <a:buAutoNum type="arabicPeriod"/>
            </a:pPr>
            <a:r>
              <a:rPr lang="en-US" dirty="0"/>
              <a:t>Subscriber</a:t>
            </a:r>
          </a:p>
          <a:p>
            <a:pPr marL="342900" indent="-342900">
              <a:buAutoNum type="arabicPeriod"/>
            </a:pPr>
            <a:r>
              <a:rPr lang="en-US" dirty="0"/>
              <a:t>Training Institute </a:t>
            </a:r>
          </a:p>
          <a:p>
            <a:pPr marL="342900" indent="-342900">
              <a:buAutoNum type="arabicPeriod"/>
            </a:pPr>
            <a:r>
              <a:rPr lang="en-US" dirty="0"/>
              <a:t>Student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Examples of category and sub category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9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BB7B-232E-4C37-BADC-AE1B8BD6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/>
          <a:lstStyle/>
          <a:p>
            <a:r>
              <a:rPr lang="en-US" dirty="0"/>
              <a:t>How many categories a question can have ?</a:t>
            </a:r>
          </a:p>
          <a:p>
            <a:r>
              <a:rPr lang="en-US" dirty="0"/>
              <a:t>Can one question appear under multiple categories ?</a:t>
            </a:r>
          </a:p>
          <a:p>
            <a:r>
              <a:rPr lang="en-US" dirty="0"/>
              <a:t>Can one question appear under multiple Tests ?</a:t>
            </a:r>
          </a:p>
          <a:p>
            <a:r>
              <a:rPr lang="en-US" dirty="0"/>
              <a:t>User can pay for a single test or a collection of test?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7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195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Database table details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Shamrao Nagwekar</dc:creator>
  <cp:lastModifiedBy>Shamrao Nagwekar</cp:lastModifiedBy>
  <cp:revision>22</cp:revision>
  <dcterms:created xsi:type="dcterms:W3CDTF">2019-08-26T15:18:44Z</dcterms:created>
  <dcterms:modified xsi:type="dcterms:W3CDTF">2019-08-26T19:07:41Z</dcterms:modified>
</cp:coreProperties>
</file>