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itchFamily="2" charset="0"/>
      <p:bold r:id="rId15"/>
    </p:embeddedFont>
    <p:embeddedFont>
      <p:font typeface="Libre Franklin"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938798" y="1564936"/>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587708" y="4440956"/>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IN" sz="2400" b="1" dirty="0">
                <a:solidFill>
                  <a:srgbClr val="1482AB"/>
                </a:solidFill>
              </a:rPr>
              <a:t>Sham Robert R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sham sham robert</cp:lastModifiedBy>
  <cp:revision>2</cp:revision>
  <dcterms:modified xsi:type="dcterms:W3CDTF">2024-04-04T16:52:46Z</dcterms:modified>
</cp:coreProperties>
</file>