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2" r:id="rId7"/>
    <p:sldId id="264" r:id="rId8"/>
    <p:sldId id="261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BFF7F-A51A-4481-BD65-B8650A11E226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6F747-BBD9-43B6-8B53-9B60D0A98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9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6F747-BBD9-43B6-8B53-9B60D0A982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0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E5A00AB-2236-4686-972B-254FB67E7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198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00AB-2236-4686-972B-254FB67E7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9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00AB-2236-4686-972B-254FB67E7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54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00AB-2236-4686-972B-254FB67E7C8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287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00AB-2236-4686-972B-254FB67E7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5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00AB-2236-4686-972B-254FB67E7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2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00AB-2236-4686-972B-254FB67E7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15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00AB-2236-4686-972B-254FB67E7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40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00AB-2236-4686-972B-254FB67E7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798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3A715B-1B0A-49FC-AE20-1C65B13D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9618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00AB-2236-4686-972B-254FB67E7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2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00AB-2236-4686-972B-254FB67E7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5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00AB-2236-4686-972B-254FB67E7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7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00AB-2236-4686-972B-254FB67E7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2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00AB-2236-4686-972B-254FB67E7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6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00AB-2236-4686-972B-254FB67E7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1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00AB-2236-4686-972B-254FB67E7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8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00AB-2236-4686-972B-254FB67E7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A00AB-2236-4686-972B-254FB67E7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49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66D5-D04B-419C-8BF9-DFA78327FA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cs typeface="Times New Roman" panose="02020603050405020304" pitchFamily="18" charset="0"/>
              </a:rPr>
              <a:t>Mass Messaging AND DATABASE INPUT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C16A6-6C34-4D00-B1F0-249035FA1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5361" y="4079875"/>
            <a:ext cx="8791575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Name: Shams </a:t>
            </a:r>
            <a:r>
              <a:rPr lang="en-US" dirty="0" err="1">
                <a:solidFill>
                  <a:schemeClr val="tx1"/>
                </a:solidFill>
              </a:rPr>
              <a:t>Saniat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ID: 1821848042</a:t>
            </a:r>
          </a:p>
          <a:p>
            <a:r>
              <a:rPr lang="en-US" dirty="0">
                <a:solidFill>
                  <a:schemeClr val="tx1"/>
                </a:solidFill>
              </a:rPr>
              <a:t>Name: MD. </a:t>
            </a:r>
            <a:r>
              <a:rPr lang="en-US" dirty="0" err="1">
                <a:solidFill>
                  <a:schemeClr val="tx1"/>
                </a:solidFill>
              </a:rPr>
              <a:t>Jahirul</a:t>
            </a:r>
            <a:r>
              <a:rPr lang="en-US" dirty="0">
                <a:solidFill>
                  <a:schemeClr val="tx1"/>
                </a:solidFill>
              </a:rPr>
              <a:t> Islam</a:t>
            </a:r>
          </a:p>
          <a:p>
            <a:r>
              <a:rPr lang="en-US" dirty="0">
                <a:solidFill>
                  <a:schemeClr val="tx1"/>
                </a:solidFill>
              </a:rPr>
              <a:t>ID: 1821368642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4039A-444C-4192-ADCF-E597994B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9E97-88D3-488C-937A-282FC3FD1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134DA-755B-4436-BBB4-AA5733A5D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detects correctly</a:t>
            </a:r>
          </a:p>
          <a:p>
            <a:r>
              <a:rPr lang="en-US" dirty="0"/>
              <a:t>Binarize image correctly</a:t>
            </a:r>
          </a:p>
          <a:p>
            <a:r>
              <a:rPr lang="en-US" dirty="0"/>
              <a:t>Saves output on database</a:t>
            </a:r>
          </a:p>
          <a:p>
            <a:r>
              <a:rPr lang="en-US" dirty="0"/>
              <a:t>Successfully sent SMS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ADE3A-3BE4-43B5-B9B5-93747690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00AB-2236-4686-972B-254FB67E7C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DB382-349C-4E67-ABC1-7A35111E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Background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9E344-9064-41D9-B1C0-6BFD34A64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Sending Message to the Targeted Audience</a:t>
            </a:r>
          </a:p>
          <a:p>
            <a:r>
              <a:rPr lang="en-US" dirty="0">
                <a:cs typeface="Times New Roman" panose="02020603050405020304" pitchFamily="18" charset="0"/>
              </a:rPr>
              <a:t>Removing the traditional manual input to the database</a:t>
            </a:r>
          </a:p>
          <a:p>
            <a:r>
              <a:rPr lang="en-US" dirty="0">
                <a:cs typeface="Times New Roman" panose="02020603050405020304" pitchFamily="18" charset="0"/>
              </a:rPr>
              <a:t>Turning the elements from a image into valuable data</a:t>
            </a:r>
          </a:p>
          <a:p>
            <a:r>
              <a:rPr lang="en-US" dirty="0">
                <a:cs typeface="Times New Roman" panose="02020603050405020304" pitchFamily="18" charset="0"/>
              </a:rPr>
              <a:t>From the image recognition output, the system will keep the information in the database</a:t>
            </a:r>
          </a:p>
          <a:p>
            <a:r>
              <a:rPr lang="en-US" dirty="0">
                <a:cs typeface="Times New Roman" panose="02020603050405020304" pitchFamily="18" charset="0"/>
              </a:rPr>
              <a:t>By using the database, we’ll able to send a message to the targeted people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C3526-D114-4D3A-86AB-93D737A6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00AB-2236-4686-972B-254FB67E7C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9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B73F-37AD-43B9-9097-89CF2ADF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8E338-DAA7-4409-A5FD-91C57AC5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00AB-2236-4686-972B-254FB67E7C88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4A18BE-0E9B-456D-9DA4-9EE28835D471}"/>
              </a:ext>
            </a:extLst>
          </p:cNvPr>
          <p:cNvSpPr/>
          <p:nvPr/>
        </p:nvSpPr>
        <p:spPr>
          <a:xfrm>
            <a:off x="1267958" y="2772228"/>
            <a:ext cx="2177142" cy="769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Capture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DBD5BE-2445-4903-8217-B061F0CF36DA}"/>
              </a:ext>
            </a:extLst>
          </p:cNvPr>
          <p:cNvSpPr/>
          <p:nvPr/>
        </p:nvSpPr>
        <p:spPr>
          <a:xfrm>
            <a:off x="5010263" y="2805337"/>
            <a:ext cx="2177142" cy="769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Preprocess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827AA-D16C-4A13-9974-50FA5668006B}"/>
              </a:ext>
            </a:extLst>
          </p:cNvPr>
          <p:cNvSpPr/>
          <p:nvPr/>
        </p:nvSpPr>
        <p:spPr>
          <a:xfrm>
            <a:off x="8380413" y="2772228"/>
            <a:ext cx="2177142" cy="769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Localize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79DC96-6163-4F31-A7FA-E5405CBAD686}"/>
              </a:ext>
            </a:extLst>
          </p:cNvPr>
          <p:cNvSpPr/>
          <p:nvPr/>
        </p:nvSpPr>
        <p:spPr>
          <a:xfrm>
            <a:off x="8380413" y="4458378"/>
            <a:ext cx="2177142" cy="769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Connected Component Analyze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3C89F5-384F-4A56-A349-01A2FEA04DB6}"/>
              </a:ext>
            </a:extLst>
          </p:cNvPr>
          <p:cNvSpPr/>
          <p:nvPr/>
        </p:nvSpPr>
        <p:spPr>
          <a:xfrm>
            <a:off x="5010263" y="4453613"/>
            <a:ext cx="2177142" cy="769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Segmentation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39DC7E-8B73-4FBC-94FD-B86AB64145F3}"/>
              </a:ext>
            </a:extLst>
          </p:cNvPr>
          <p:cNvSpPr/>
          <p:nvPr/>
        </p:nvSpPr>
        <p:spPr>
          <a:xfrm>
            <a:off x="1267958" y="4453613"/>
            <a:ext cx="2177142" cy="769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Character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Recognition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3E1288D-808F-4BA4-81F1-833FB5BBB697}"/>
              </a:ext>
            </a:extLst>
          </p:cNvPr>
          <p:cNvSpPr/>
          <p:nvPr/>
        </p:nvSpPr>
        <p:spPr>
          <a:xfrm>
            <a:off x="3865221" y="3013981"/>
            <a:ext cx="724128" cy="351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D2B4120-7436-4AF9-B19C-4958D6CDD4D8}"/>
              </a:ext>
            </a:extLst>
          </p:cNvPr>
          <p:cNvSpPr/>
          <p:nvPr/>
        </p:nvSpPr>
        <p:spPr>
          <a:xfrm>
            <a:off x="7421845" y="3013981"/>
            <a:ext cx="724128" cy="280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67B9DA3-2160-484D-A410-2FDAE6544BB6}"/>
              </a:ext>
            </a:extLst>
          </p:cNvPr>
          <p:cNvSpPr/>
          <p:nvPr/>
        </p:nvSpPr>
        <p:spPr>
          <a:xfrm rot="5400000">
            <a:off x="9106920" y="3885404"/>
            <a:ext cx="724128" cy="280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FCC0802-00F2-401C-A570-4A127A1AFA0C}"/>
              </a:ext>
            </a:extLst>
          </p:cNvPr>
          <p:cNvSpPr/>
          <p:nvPr/>
        </p:nvSpPr>
        <p:spPr>
          <a:xfrm rot="10800000">
            <a:off x="7421845" y="4697860"/>
            <a:ext cx="724128" cy="280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C11120B-DFD6-4EC3-826D-04F416572430}"/>
              </a:ext>
            </a:extLst>
          </p:cNvPr>
          <p:cNvSpPr/>
          <p:nvPr/>
        </p:nvSpPr>
        <p:spPr>
          <a:xfrm rot="10800000">
            <a:off x="3865221" y="4635035"/>
            <a:ext cx="724128" cy="280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05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5AC1-AD01-42D9-96CE-04511567C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99143"/>
            <a:ext cx="9905998" cy="890968"/>
          </a:xfrm>
        </p:spPr>
        <p:txBody>
          <a:bodyPr/>
          <a:lstStyle/>
          <a:p>
            <a:r>
              <a:rPr lang="en-US" b="0" i="0" dirty="0">
                <a:effectLst/>
                <a:cs typeface="Times New Roman" panose="02020603050405020304" pitchFamily="18" charset="0"/>
              </a:rPr>
              <a:t>Problem Statement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24AD8-0B4A-4128-BC04-BA372A69F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09486"/>
            <a:ext cx="9905999" cy="4949371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Storing a data manually comes up with a lot of disadvantages like </a:t>
            </a:r>
          </a:p>
          <a:p>
            <a:pPr lvl="5"/>
            <a:r>
              <a:rPr lang="en-US" sz="1600" dirty="0">
                <a:cs typeface="Times New Roman" panose="02020603050405020304" pitchFamily="18" charset="0"/>
              </a:rPr>
              <a:t>Human error </a:t>
            </a:r>
          </a:p>
          <a:p>
            <a:pPr lvl="5"/>
            <a:r>
              <a:rPr lang="en-US" sz="1600" dirty="0">
                <a:cs typeface="Times New Roman" panose="02020603050405020304" pitchFamily="18" charset="0"/>
              </a:rPr>
              <a:t>Valuable Time waste</a:t>
            </a:r>
          </a:p>
          <a:p>
            <a:pPr lvl="5"/>
            <a:r>
              <a:rPr lang="en-US" sz="1600" dirty="0">
                <a:cs typeface="Times New Roman" panose="02020603050405020304" pitchFamily="18" charset="0"/>
              </a:rPr>
              <a:t>Manpower mismanagement</a:t>
            </a:r>
          </a:p>
          <a:p>
            <a:pPr lvl="5"/>
            <a:endParaRPr lang="en-US" sz="1000" dirty="0">
              <a:cs typeface="Times New Roman" panose="02020603050405020304" pitchFamily="18" charset="0"/>
            </a:endParaRPr>
          </a:p>
          <a:p>
            <a:r>
              <a:rPr lang="en-US" sz="2000" dirty="0">
                <a:cs typeface="Times New Roman" panose="02020603050405020304" pitchFamily="18" charset="0"/>
              </a:rPr>
              <a:t>Dynamic image recognition system that can detect the text from an IMAGE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The image recognition system also need to detect the username and their contact no  and cancel out the irrelevant data from the environment.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We have to move the scanned text to somewhere in which it will able to put the information to the database automatically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In order to keep the information we need a database system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From the database the system need to send an SMS to the targeted user for marketing purpose or something else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We have data around 30 thousands for this data driven project</a:t>
            </a:r>
          </a:p>
          <a:p>
            <a:endParaRPr lang="en-US" sz="2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1C85B-7FCC-47DB-9626-2EDA27A1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00AB-2236-4686-972B-254FB67E7C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6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F39D-E2BC-4982-BA7F-98DA0964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cs typeface="Times New Roman" panose="02020603050405020304" pitchFamily="18" charset="0"/>
              </a:rPr>
              <a:t>Applications 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A33CA-04B6-4758-9E32-7D6D09A22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Can be used as an announcement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Can be used as a promotional purpose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Can be used as a spam messaging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Cutting out the labor of inputting data manually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Advance use can be using it at an Supermall, Hospital Management System where a large number of data needs to be inputted in a short time.</a:t>
            </a:r>
          </a:p>
          <a:p>
            <a:pPr marL="0" indent="0">
              <a:buNone/>
            </a:pPr>
            <a:endParaRPr lang="en-US" sz="2000" dirty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EBDB1-2A12-446A-A6DB-ADC31452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00AB-2236-4686-972B-254FB67E7C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3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01C1-7F37-422E-B978-71F8BD03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E9731-131B-4A77-A2ED-209F33AEE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Python and OpenCV is a deadly combination in the world of computer vision.</a:t>
            </a:r>
          </a:p>
          <a:p>
            <a:pPr marL="0" indent="0">
              <a:buNone/>
            </a:pPr>
            <a:r>
              <a:rPr lang="en-US" dirty="0"/>
              <a:t>	After Capturing:</a:t>
            </a:r>
          </a:p>
          <a:p>
            <a:r>
              <a:rPr lang="en-US" dirty="0"/>
              <a:t>Adaptive thresholding Algorithm using OpenCV need to be applied for binarizing the image </a:t>
            </a:r>
          </a:p>
          <a:p>
            <a:pPr lvl="8"/>
            <a:r>
              <a:rPr lang="en-US" sz="2400" dirty="0"/>
              <a:t>OTSU algorithm </a:t>
            </a:r>
          </a:p>
          <a:p>
            <a:pPr lvl="8"/>
            <a:r>
              <a:rPr lang="en-US" sz="2400" dirty="0"/>
              <a:t>Image Scissoring 	</a:t>
            </a:r>
          </a:p>
          <a:p>
            <a:r>
              <a:rPr lang="en-US" dirty="0"/>
              <a:t>Optical Character Recognition 		</a:t>
            </a:r>
          </a:p>
          <a:p>
            <a:pPr lvl="8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8E6F2-823F-4DCC-832B-DD256BD8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00AB-2236-4686-972B-254FB67E7C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9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4489-7C32-4727-8689-FEE9508D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Pytesseract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D6370-8518-49E3-B1A5-46FB37322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OCR Engine sponsored by Google</a:t>
            </a:r>
          </a:p>
          <a:p>
            <a:r>
              <a:rPr lang="en-US" dirty="0"/>
              <a:t>One of the most accurate open source OCR  engine currently available</a:t>
            </a:r>
          </a:p>
          <a:p>
            <a:r>
              <a:rPr lang="en-US" dirty="0"/>
              <a:t>Lot of it’s written in C and C++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F91BA-4744-4491-8DB4-AC2D29FD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00AB-2236-4686-972B-254FB67E7C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0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33F344-B107-4CAB-AA40-0CDF3E3A8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668" y="25673"/>
            <a:ext cx="9905998" cy="1478570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B339AE-5E8F-41F3-B1E7-03CF955D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00AB-2236-4686-972B-254FB67E7C88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37FCC-0D3F-47EA-B7A0-AC0FB356E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30" y="1504243"/>
            <a:ext cx="9171874" cy="495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64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821-3D5C-48B8-8E6D-A5A6BC5B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TWILIO MESSAGING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01D08-1B69-40B6-8922-911848B4C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Twilio API: Access Tokens</a:t>
            </a:r>
          </a:p>
          <a:p>
            <a:r>
              <a:rPr lang="en-US" dirty="0"/>
              <a:t>Send messages using Twilio REST API</a:t>
            </a:r>
          </a:p>
          <a:p>
            <a:r>
              <a:rPr lang="en-US" dirty="0"/>
              <a:t>Receive messages to your Twilio phone</a:t>
            </a:r>
          </a:p>
          <a:p>
            <a:r>
              <a:rPr lang="en-US" dirty="0"/>
              <a:t>Can use Twilio API with – PHP, Python, Java, Node JS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C9B88-A700-4C33-91D8-E70036D1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00AB-2236-4686-972B-254FB67E7C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7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3">
      <a:dk1>
        <a:sysClr val="windowText" lastClr="000000"/>
      </a:dk1>
      <a:lt1>
        <a:sysClr val="window" lastClr="FFFFFF"/>
      </a:lt1>
      <a:dk2>
        <a:srgbClr val="455F51"/>
      </a:dk2>
      <a:lt2>
        <a:srgbClr val="86FEBC"/>
      </a:lt2>
      <a:accent1>
        <a:srgbClr val="00B050"/>
      </a:accent1>
      <a:accent2>
        <a:srgbClr val="297D53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297D53"/>
      </a:hlink>
      <a:folHlink>
        <a:srgbClr val="1B5337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472</TotalTime>
  <Words>398</Words>
  <Application>Microsoft Office PowerPoint</Application>
  <PresentationFormat>Widescreen</PresentationFormat>
  <Paragraphs>69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</vt:lpstr>
      <vt:lpstr>Mass Messaging AND DATABASE INPUT</vt:lpstr>
      <vt:lpstr>Background Study</vt:lpstr>
      <vt:lpstr>Proposed System</vt:lpstr>
      <vt:lpstr>Problem Statement</vt:lpstr>
      <vt:lpstr>Applications </vt:lpstr>
      <vt:lpstr>Literature review</vt:lpstr>
      <vt:lpstr>Pytesseract</vt:lpstr>
      <vt:lpstr>Database</vt:lpstr>
      <vt:lpstr>TWILIO MESSAGING API</vt:lpstr>
      <vt:lpstr>Result &amp;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 MeSSaging AND DATABASE INPUT</dc:title>
  <dc:creator>JI_ShiMuL</dc:creator>
  <cp:lastModifiedBy>Dpe</cp:lastModifiedBy>
  <cp:revision>27</cp:revision>
  <dcterms:created xsi:type="dcterms:W3CDTF">2021-06-27T16:53:37Z</dcterms:created>
  <dcterms:modified xsi:type="dcterms:W3CDTF">2021-09-13T04:31:40Z</dcterms:modified>
</cp:coreProperties>
</file>