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4D1PodTM+JAGS7hoSKsUR+TCD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27f2fbc2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727f2fb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27b369469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727b3694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27b36946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727b3694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27b36946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727b3694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27b36946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727b3694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27f2fbc2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727f2fb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27f2fbc2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727f2fbc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626275" y="422539"/>
            <a:ext cx="83502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Sales Interpretation using logistic regression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1905000"/>
            <a:ext cx="9144000" cy="43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24000" y="2006600"/>
            <a:ext cx="4102100" cy="4218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Joy Paul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2020-1-60-176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Shocho Ghosh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2020-1-60-120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Shams E siam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2020-1-60-265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N.A.M Tanjir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2020-1-60-070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Arnab Saha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2019-2-60-087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838200" y="365125"/>
            <a:ext cx="10515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838200" y="1105227"/>
            <a:ext cx="10515600" cy="5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Used model 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model was trained using logistic regression and the following accuracy is found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For training data: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r_squared value:  99.79 %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mean squared error: 0.0016133763567028453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For testing data: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r_squared value:  99.66 %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mean squared error: 0.0017595307917888563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Test Accuracy: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0.9994134897360704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838200" y="365125"/>
            <a:ext cx="105156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838200" y="1267525"/>
            <a:ext cx="105156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	</a:t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228600" lvl="0" marL="2971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Fig: Actual vs Predicted value graph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825" y="1267525"/>
            <a:ext cx="7417875" cy="48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27f2fbc2d_0_0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2727f2fbc2d_0_0"/>
          <p:cNvSpPr txBox="1"/>
          <p:nvPr>
            <p:ph idx="1" type="body"/>
          </p:nvPr>
        </p:nvSpPr>
        <p:spPr>
          <a:xfrm>
            <a:off x="838200" y="1919425"/>
            <a:ext cx="10515600" cy="4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faced some technical difficulties like: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Run time error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Long run time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Retrain a model again and again 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Improvement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838200" y="1511300"/>
            <a:ext cx="10515600" cy="48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quality assurance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Preprocess the data more elaborately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Better model prediction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 appropriate performance metrics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6"/>
            <a:ext cx="105156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228726"/>
            <a:ext cx="10515600" cy="494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Our model is designed to enhance understanding and managing the sales data. The primary objective of our project is to transform raw sales data into actionable insights , make informed decision and optimize sales strategies.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Sales forecasting 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Predicting the sales according to the amount of sales.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Performance analysis 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Analyzing the performance of the stores according to the sales.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Opportunity Identification 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Finding the best selling stores and doing improvements based on the results.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collection and Description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690701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sales dataset was collected from free source kaggle website.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Shape of the dataset : 8523 rows and 12 columns</a:t>
            </a:r>
            <a:endParaRPr/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data = 8523 *12 = 102,276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Size of the dataset : 0.83 Megabytes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types : float64(4), int64(1), object(7)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27b369469_2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Process used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727b369469_2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betterment of the machine learning algorithms the process use domain knowledge to extract features like c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haracteristics, properties, attributes from collected raw data.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19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b="1"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Techniques : 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Transformation, Normalization, scaling, Encoding Categorical variables.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19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b="1"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Handling Missing values </a:t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19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b="1"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19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b="1"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Dimensionality reduction</a:t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92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7b369469_0_2"/>
          <p:cNvSpPr txBox="1"/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Handling missing values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and median method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2727b369469_0_2"/>
          <p:cNvSpPr txBox="1"/>
          <p:nvPr>
            <p:ph idx="1" type="body"/>
          </p:nvPr>
        </p:nvSpPr>
        <p:spPr>
          <a:xfrm>
            <a:off x="838200" y="1614625"/>
            <a:ext cx="10515600" cy="4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mean and median value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curve is not alike original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value curve.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					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Fig: Mean median plot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g2727b36946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5975" y="1614625"/>
            <a:ext cx="5293325" cy="3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27b369469_0_8"/>
          <p:cNvSpPr txBox="1"/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Handling missing values: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interpolation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2727b369469_0_8"/>
          <p:cNvSpPr txBox="1"/>
          <p:nvPr>
            <p:ph idx="1" type="body"/>
          </p:nvPr>
        </p:nvSpPr>
        <p:spPr>
          <a:xfrm>
            <a:off x="838200" y="1257300"/>
            <a:ext cx="10515600" cy="5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g2727b36946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200" y="1213094"/>
            <a:ext cx="49911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727b369469_0_8"/>
          <p:cNvSpPr txBox="1"/>
          <p:nvPr/>
        </p:nvSpPr>
        <p:spPr>
          <a:xfrm>
            <a:off x="1054100" y="1257300"/>
            <a:ext cx="5029200" cy="502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description: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interpolation is a method for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estimating missing values by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two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data points with a straight line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using this line to predict intermediate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values. It assumes a linear change between points,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providing a simple and effective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to ensure data continuity and completeness.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2727b369469_0_8"/>
          <p:cNvSpPr txBox="1"/>
          <p:nvPr/>
        </p:nvSpPr>
        <p:spPr>
          <a:xfrm>
            <a:off x="6413500" y="4660900"/>
            <a:ext cx="49403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Linear interpolation graph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linear interpolation method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the null values which looks like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value curve.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27b369469_0_14"/>
          <p:cNvSpPr txBox="1"/>
          <p:nvPr>
            <p:ph type="title"/>
          </p:nvPr>
        </p:nvSpPr>
        <p:spPr>
          <a:xfrm>
            <a:off x="838200" y="332625"/>
            <a:ext cx="10515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Correlation Heatmap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2727b369469_0_14"/>
          <p:cNvSpPr txBox="1"/>
          <p:nvPr>
            <p:ph idx="1" type="body"/>
          </p:nvPr>
        </p:nvSpPr>
        <p:spPr>
          <a:xfrm>
            <a:off x="838200" y="1202625"/>
            <a:ext cx="10515600" cy="4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	</a:t>
            </a:r>
            <a:endParaRPr/>
          </a:p>
        </p:txBody>
      </p:sp>
      <p:pic>
        <p:nvPicPr>
          <p:cNvPr id="127" name="Google Shape;127;g2727b36946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101" y="1112913"/>
            <a:ext cx="7836199" cy="485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27f2fbc2d_0_5"/>
          <p:cNvSpPr txBox="1"/>
          <p:nvPr>
            <p:ph type="title"/>
          </p:nvPr>
        </p:nvSpPr>
        <p:spPr>
          <a:xfrm>
            <a:off x="838200" y="365125"/>
            <a:ext cx="105156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Most correlated features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2727f2fbc2d_0_5"/>
          <p:cNvSpPr txBox="1"/>
          <p:nvPr>
            <p:ph idx="1" type="body"/>
          </p:nvPr>
        </p:nvSpPr>
        <p:spPr>
          <a:xfrm>
            <a:off x="838200" y="1283725"/>
            <a:ext cx="105156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Sales categories according to the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amount of sales in outlets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in USD.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2727f2fbc2d_0_5"/>
          <p:cNvSpPr txBox="1"/>
          <p:nvPr/>
        </p:nvSpPr>
        <p:spPr>
          <a:xfrm>
            <a:off x="6533100" y="1283725"/>
            <a:ext cx="48207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Fig: Sales_Category vs Item_outlet_sales graph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g2727f2fbc2d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450" y="1283725"/>
            <a:ext cx="4399999" cy="42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27f2fbc2d_0_20"/>
          <p:cNvSpPr txBox="1"/>
          <p:nvPr>
            <p:ph type="title"/>
          </p:nvPr>
        </p:nvSpPr>
        <p:spPr>
          <a:xfrm>
            <a:off x="838200" y="60325"/>
            <a:ext cx="10515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727f2fbc2d_0_20"/>
          <p:cNvSpPr txBox="1"/>
          <p:nvPr>
            <p:ph idx="1" type="body"/>
          </p:nvPr>
        </p:nvSpPr>
        <p:spPr>
          <a:xfrm>
            <a:off x="838200" y="1007575"/>
            <a:ext cx="10515600" cy="5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4844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4844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We have used Top-N feature selection method where top 3 features were selected.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42" name="Google Shape;142;g2727f2fbc2d_0_20"/>
          <p:cNvSpPr txBox="1"/>
          <p:nvPr/>
        </p:nvSpPr>
        <p:spPr>
          <a:xfrm>
            <a:off x="6159200" y="703125"/>
            <a:ext cx="5194500" cy="48086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Selecting feature: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Parameters: {'log_reg__C': 100, 'log_reg__max_iter': 2500, 'log_reg__penalty': 'l2', 'log_reg__solver': 'saga'}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Score: 0.9980936264880601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Cross-validation scores: [0.99824047 0.99941349 0.99941349 0.99765258 0.99941315]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 cross-validation score: 0.9988266352759766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 features: [False True False]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ranking: [2 1 3]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727f2fbc2d_0_20"/>
          <p:cNvSpPr txBox="1"/>
          <p:nvPr/>
        </p:nvSpPr>
        <p:spPr>
          <a:xfrm>
            <a:off x="838200" y="702925"/>
            <a:ext cx="4902200" cy="48088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Selecting features: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{'log_reg__C': 100, 'log_reg__max_iter': 10000, 'log_reg__penalty': 'l1', 'log_reg__solver': 'saga'}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Best Score: 0.9956002048267687 Cross-validation scores: [0.99765396 0.99472141 0.99882698 0.99589202 0.99706573]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cross-validation score: 0.9968320185039857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 features: [False False False False False False False False True False False False]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Feature ranking: [ 4 7 11 8 9 5 2 3 1 10 12 6]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2024-05-29T02:49:48Z</dcterms:created>
  <dc:creator>Microsoft account</dc:creator>
</cp:coreProperties>
</file>