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6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9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525E-6DA6-9629-F676-11749F74A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AA7D-8D5B-5614-8854-F6C9D000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964A-0783-1190-2C34-9B2F0C2F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34A1-B343-3A4A-ABCE-0A12BE3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2F3A-E3B2-7BD4-7B91-BCAC15C4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40A-3E88-03FD-0468-9EED0992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60C5-2D10-0934-A965-7DA8A240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0ED5-7144-E13F-43B3-B6E87A40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27C7-A4B6-5D63-FDBA-57BC3A9B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15D4-3428-5EF0-202F-CE095943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44DA0-A8C0-E814-4235-0FD91E11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BE89-A13C-A66D-9302-83483388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D85A-AE02-623A-C1FF-E11ECC99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0294-3AAD-3671-C473-F4A6E528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8661-07FC-DA4C-E54F-FACB6A8C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11CB-DFF6-87AF-94C0-0F711BEF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0435-0828-780D-3FBC-4B3B40F4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BB74-A13A-117E-1DEF-D456B81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2FF2-93D6-78B9-48FE-7C28C87C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DCD-CF52-EB84-33FE-FD155C9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E85F-F3DD-771F-8258-C375673E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0993E-2C83-54BD-7B7D-97B4302A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219-523C-E563-CD6F-501CF71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E921-AC87-1CFE-8965-8F5C0DAB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03AF-F7C0-CBD2-AEA5-4740B83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02A7-92F2-D81C-3393-0DD4B70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D14D-4418-9562-3514-E91E90A1E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F5521-5A13-6CB9-81F5-CB5216CC4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368C-73AE-0379-FE2E-AEEB383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9499-7F3E-6FDF-FDCE-F339A49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1738-11B5-CD65-C6F4-E14168FC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8A-7BC8-569F-1467-3AF7BCA2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A2FE-63A0-0BB1-2495-F02C39AB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7137-7DEF-B2A8-3CD1-36BC4D4C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6EAC-37C6-ACBE-03C2-A48C6D71E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305-13C5-2491-4AA2-3B8BCB61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90F22-743A-FD10-36E3-D15726D3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AE2EE-7182-02E4-52FF-EE1D9A93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6DF2F-57B5-9BE1-091B-CFA02141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1498-721C-4FA8-DF1E-2C2E7157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E8BFE-6648-A05E-800D-3701D4FB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A1A84-9B7F-39C7-F910-C3EECD90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25A9-BB60-8820-8D68-76658069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29576-FD24-2022-E67D-471CF4CA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0499-5586-3C6E-650D-1D715E00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089F-BADE-9928-32A7-C526E447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A6B-1500-1E5B-FFC6-3A5232B7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88F8-0074-1F93-9A5B-FF8D252D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2065-66FB-5D23-1EDD-93A0BFF2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8D46-2BB1-A38C-8971-77491710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8CB5-43A0-12E1-5CB0-72BD724D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C6D5C-90FA-C0D0-E2CC-77737263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21A5-A175-FC50-B726-2AA67FD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267C2-7C05-3500-C0C7-B27841E6D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D0C6-3BD3-244B-580B-29A08F79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0531-E64A-5A12-947D-DD7A5F90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6C319-F8A2-E608-5985-71C6EBF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0B20-A911-72EA-B162-05B39C22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C961-7933-B06D-6E83-B9912AEE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384F4-EEBD-E7D3-6730-27C5748E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3777-383F-29A0-CF83-2BA2132A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467BC-89FB-FF42-B743-82F7B9F1CB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013C-6A76-7E1F-027B-E83DD404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C2DC-B2F9-C28F-9F88-C8783658D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1D9A454C-0F0D-AEE3-3C62-AB29F3520467}"/>
              </a:ext>
            </a:extLst>
          </p:cNvPr>
          <p:cNvSpPr txBox="1">
            <a:spLocks/>
          </p:cNvSpPr>
          <p:nvPr/>
        </p:nvSpPr>
        <p:spPr>
          <a:xfrm>
            <a:off x="1524000" y="4410341"/>
            <a:ext cx="9144000" cy="14607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cs typeface="Arial"/>
              </a:rPr>
              <a:t>{Enter Team Name}</a:t>
            </a:r>
            <a:endParaRPr lang="en-IN" dirty="0"/>
          </a:p>
        </p:txBody>
      </p:sp>
      <p:pic>
        <p:nvPicPr>
          <p:cNvPr id="2" name="Picture 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5D6F894-37B2-8E85-3D16-A927AD096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2BC3ED40-6D90-850B-D253-FAE2DADEE357}"/>
              </a:ext>
            </a:extLst>
          </p:cNvPr>
          <p:cNvSpPr txBox="1">
            <a:spLocks/>
          </p:cNvSpPr>
          <p:nvPr/>
        </p:nvSpPr>
        <p:spPr>
          <a:xfrm>
            <a:off x="1676400" y="4562741"/>
            <a:ext cx="9144000" cy="14607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M.A.D Hustlers</a:t>
            </a:r>
          </a:p>
        </p:txBody>
      </p:sp>
    </p:spTree>
    <p:extLst>
      <p:ext uri="{BB962C8B-B14F-4D97-AF65-F5344CB8AC3E}">
        <p14:creationId xmlns:p14="http://schemas.microsoft.com/office/powerpoint/2010/main" val="22974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2A6C-E02D-EFDC-D63C-51C6952DF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0C30E10-68ED-E487-9614-979578081E68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A43409-98D8-9B3E-0406-E571B6066837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Team members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412A3A8-EE97-A5A1-2D06-0BD9F00321D0}"/>
              </a:ext>
            </a:extLst>
          </p:cNvPr>
          <p:cNvSpPr txBox="1">
            <a:spLocks/>
          </p:cNvSpPr>
          <p:nvPr/>
        </p:nvSpPr>
        <p:spPr>
          <a:xfrm>
            <a:off x="3550176" y="1147157"/>
            <a:ext cx="2545824" cy="34226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>
                <a:solidFill>
                  <a:prstClr val="white">
                    <a:lumMod val="75000"/>
                  </a:prstClr>
                </a:solidFill>
                <a:latin typeface="Arial"/>
              </a:rPr>
              <a:t>(Maximum 5 Members)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51FCDF-9000-F99D-C230-382510DB3D18}"/>
              </a:ext>
            </a:extLst>
          </p:cNvPr>
          <p:cNvSpPr txBox="1">
            <a:spLocks/>
          </p:cNvSpPr>
          <p:nvPr/>
        </p:nvSpPr>
        <p:spPr>
          <a:xfrm>
            <a:off x="336000" y="2120963"/>
            <a:ext cx="11520000" cy="3589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Rahul . V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ysClr val="window" lastClr="FFFFFF"/>
                </a:solidFill>
                <a:latin typeface="Arial"/>
              </a:rPr>
              <a:t>Shamseena Shabnam . 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ysClr val="window" lastClr="FFFFFF"/>
                </a:solidFill>
                <a:latin typeface="Arial"/>
              </a:rPr>
              <a:t>Dharmesh . 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7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5B483B-06FC-E721-5EEF-1EAD5E31901E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20FD9-7E2A-C6C7-CE86-6B363D8C6F77}"/>
              </a:ext>
            </a:extLst>
          </p:cNvPr>
          <p:cNvSpPr txBox="1">
            <a:spLocks/>
          </p:cNvSpPr>
          <p:nvPr/>
        </p:nvSpPr>
        <p:spPr>
          <a:xfrm>
            <a:off x="336000" y="873414"/>
            <a:ext cx="11520000" cy="618646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Track chosen: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356DAF-17EA-9AB0-F3DE-B0D6D0F18D16}"/>
              </a:ext>
            </a:extLst>
          </p:cNvPr>
          <p:cNvSpPr txBox="1">
            <a:spLocks/>
          </p:cNvSpPr>
          <p:nvPr/>
        </p:nvSpPr>
        <p:spPr>
          <a:xfrm>
            <a:off x="336000" y="2353825"/>
            <a:ext cx="11520000" cy="39222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Problem:</a:t>
            </a:r>
            <a:br>
              <a:rPr lang="en-US" sz="1700" dirty="0"/>
            </a:br>
            <a:r>
              <a:rPr lang="en-US" sz="1700" dirty="0"/>
              <a:t>Small and medium businesses are the backbone of the economy, but most struggle to build a </a:t>
            </a:r>
            <a:r>
              <a:rPr lang="en-US" sz="1700" b="1" dirty="0"/>
              <a:t>strong online presence</a:t>
            </a:r>
            <a:r>
              <a:rPr lang="en-US" sz="1700" dirty="0"/>
              <a:t> due to:</a:t>
            </a:r>
          </a:p>
          <a:p>
            <a:r>
              <a:rPr lang="en-US" sz="1700" dirty="0"/>
              <a:t>Lack of technical expertise</a:t>
            </a:r>
          </a:p>
          <a:p>
            <a:r>
              <a:rPr lang="en-US" sz="1700" dirty="0"/>
              <a:t>Limited resources &amp; budget</a:t>
            </a:r>
          </a:p>
          <a:p>
            <a:r>
              <a:rPr lang="en-US" sz="1700" dirty="0"/>
              <a:t>Multiple scattered digital tools that are hard to manage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Who faces this problem?</a:t>
            </a:r>
            <a:endParaRPr lang="en-US" sz="1700" dirty="0"/>
          </a:p>
          <a:p>
            <a:r>
              <a:rPr lang="en-US" sz="1700" dirty="0"/>
              <a:t>SMEs, freelancers, startups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Why it matters?</a:t>
            </a:r>
            <a:endParaRPr lang="en-US" sz="1700" dirty="0"/>
          </a:p>
          <a:p>
            <a:r>
              <a:rPr lang="en-US" sz="1700" dirty="0"/>
              <a:t>60%+ SMEs still lack an optimized online presence.</a:t>
            </a:r>
          </a:p>
          <a:p>
            <a:r>
              <a:rPr lang="en-US" sz="1700" dirty="0"/>
              <a:t>Without digital adoption, they lose </a:t>
            </a:r>
            <a:r>
              <a:rPr lang="en-US" sz="1700" b="1" dirty="0"/>
              <a:t>visibility, competitiveness, and customer engagement</a:t>
            </a:r>
            <a:r>
              <a:rPr lang="en-US" sz="1700" dirty="0"/>
              <a:t>, especially in the post-COVID digital-first world</a:t>
            </a:r>
            <a:r>
              <a:rPr lang="en-US" sz="1400" dirty="0"/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B3462-E4B1-9830-0C0A-13688658BFCF}"/>
              </a:ext>
            </a:extLst>
          </p:cNvPr>
          <p:cNvSpPr txBox="1"/>
          <p:nvPr/>
        </p:nvSpPr>
        <p:spPr>
          <a:xfrm>
            <a:off x="336000" y="1729640"/>
            <a:ext cx="11520000" cy="535531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prstClr val="white"/>
                </a:solidFill>
                <a:latin typeface="Arial"/>
              </a:rPr>
              <a:t>Problem Statement: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63D48980-5B19-2CE9-22A3-11C338E34995}"/>
              </a:ext>
            </a:extLst>
          </p:cNvPr>
          <p:cNvSpPr txBox="1">
            <a:spLocks/>
          </p:cNvSpPr>
          <p:nvPr/>
        </p:nvSpPr>
        <p:spPr>
          <a:xfrm>
            <a:off x="425210" y="1424884"/>
            <a:ext cx="2490327" cy="30475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>
                <a:solidFill>
                  <a:prstClr val="white">
                    <a:lumMod val="75000"/>
                  </a:prstClr>
                </a:solidFill>
                <a:latin typeface="Arial"/>
              </a:rPr>
              <a:t>Digital Dawn</a:t>
            </a: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A93470D3-CB11-5A0F-26B7-FA9D0BD74070}"/>
              </a:ext>
            </a:extLst>
          </p:cNvPr>
          <p:cNvSpPr txBox="1">
            <a:spLocks/>
          </p:cNvSpPr>
          <p:nvPr/>
        </p:nvSpPr>
        <p:spPr>
          <a:xfrm>
            <a:off x="4310902" y="1818294"/>
            <a:ext cx="4615142" cy="365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0" dirty="0">
                <a:solidFill>
                  <a:prstClr val="white">
                    <a:lumMod val="75000"/>
                  </a:prstClr>
                </a:solidFill>
                <a:latin typeface="Arial"/>
              </a:rPr>
              <a:t>What problem are you solving?</a:t>
            </a:r>
          </a:p>
        </p:txBody>
      </p:sp>
    </p:spTree>
    <p:extLst>
      <p:ext uri="{BB962C8B-B14F-4D97-AF65-F5344CB8AC3E}">
        <p14:creationId xmlns:p14="http://schemas.microsoft.com/office/powerpoint/2010/main" val="10596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D22F9-3690-E317-72E7-511F4CB8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01898C-AC06-8AF1-77CA-F845F76A4D19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9A1C7-452E-822B-88F9-AF27B37ABCDE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Proposed Solution: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F4BD8-363C-2391-97FA-205C1CD3A7B9}"/>
              </a:ext>
            </a:extLst>
          </p:cNvPr>
          <p:cNvSpPr txBox="1">
            <a:spLocks/>
          </p:cNvSpPr>
          <p:nvPr/>
        </p:nvSpPr>
        <p:spPr>
          <a:xfrm>
            <a:off x="336000" y="1690687"/>
            <a:ext cx="11520000" cy="4308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 your proposed solution in detail</a:t>
            </a:r>
          </a:p>
          <a:p>
            <a:pPr marL="0" indent="0">
              <a:buNone/>
            </a:pPr>
            <a:endParaRPr lang="en-IN" sz="1900" b="1" dirty="0"/>
          </a:p>
          <a:p>
            <a:pPr marL="0" indent="0">
              <a:buNone/>
            </a:pPr>
            <a:r>
              <a:rPr lang="en-IN" sz="1900" b="1" dirty="0"/>
              <a:t>Our Solution: A Unified Digital Transformation Platform</a:t>
            </a:r>
            <a:r>
              <a:rPr lang="en-IN" sz="1900" dirty="0"/>
              <a:t> </a:t>
            </a:r>
          </a:p>
          <a:p>
            <a:r>
              <a:rPr lang="en-IN" sz="1900" b="1" dirty="0"/>
              <a:t>AI-powered website &amp; e-commerce builder</a:t>
            </a:r>
            <a:r>
              <a:rPr lang="en-IN" sz="1900" dirty="0"/>
              <a:t> (drag &amp; drop, automated design suggestions)</a:t>
            </a:r>
          </a:p>
          <a:p>
            <a:r>
              <a:rPr lang="en-IN" sz="1900" b="1" dirty="0"/>
              <a:t>Integrated marketing tools</a:t>
            </a:r>
            <a:r>
              <a:rPr lang="en-IN" sz="1900" dirty="0"/>
              <a:t> → social media scheduling, SEO, analytics</a:t>
            </a:r>
          </a:p>
          <a:p>
            <a:r>
              <a:rPr lang="en-IN" sz="1900" b="1" dirty="0"/>
              <a:t>Smart customer engagement</a:t>
            </a:r>
            <a:r>
              <a:rPr lang="en-IN" sz="1900" dirty="0"/>
              <a:t> → AI chatbots, personalized emails, WhatsApp integration</a:t>
            </a:r>
          </a:p>
          <a:p>
            <a:r>
              <a:rPr lang="en-IN" sz="1900" b="1" dirty="0"/>
              <a:t>Affordable &amp; easy-to-use platform</a:t>
            </a:r>
            <a:r>
              <a:rPr lang="en-IN" sz="1900" dirty="0"/>
              <a:t> tailored for non-tech business owners</a:t>
            </a:r>
          </a:p>
          <a:p>
            <a:pPr marL="0" indent="0">
              <a:buNone/>
            </a:pPr>
            <a:r>
              <a:rPr lang="en-IN" sz="1900" b="1" dirty="0"/>
              <a:t>Innovation:</a:t>
            </a:r>
            <a:endParaRPr lang="en-IN" sz="1900" dirty="0"/>
          </a:p>
          <a:p>
            <a:r>
              <a:rPr lang="en-IN" sz="1900" dirty="0"/>
              <a:t>One-stop solution that </a:t>
            </a:r>
            <a:r>
              <a:rPr lang="en-IN" sz="1900" b="1" dirty="0"/>
              <a:t>combines automation, analytics, and engagement tools</a:t>
            </a:r>
            <a:r>
              <a:rPr lang="en-IN" sz="1900" dirty="0"/>
              <a:t> into a single ecosystem — no need to juggle multiple apps.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82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E230E-D3CA-B171-AE23-13608FC7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068CAA-410F-D897-DA80-AF5C5477E222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F5F9F4-2ACD-0992-BCF2-8B6E4EEBC30D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Technology &amp; Approach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4000D-95D1-5580-79B9-E20DC761D752}"/>
              </a:ext>
            </a:extLst>
          </p:cNvPr>
          <p:cNvSpPr txBox="1">
            <a:spLocks/>
          </p:cNvSpPr>
          <p:nvPr/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Programming Languages:</a:t>
            </a:r>
            <a:r>
              <a:rPr lang="en-IN" dirty="0"/>
              <a:t> Python, JavaScript, TypeScript</a:t>
            </a:r>
          </a:p>
          <a:p>
            <a:r>
              <a:rPr lang="en-IN" b="1" dirty="0"/>
              <a:t>Frameworks/Tools:</a:t>
            </a:r>
            <a:r>
              <a:rPr lang="en-IN" dirty="0"/>
              <a:t> Django/Flask, React.js, Firebase, TensorFlow (AI modules)</a:t>
            </a:r>
          </a:p>
          <a:p>
            <a:r>
              <a:rPr lang="en-IN" b="1" dirty="0"/>
              <a:t>Methodology:</a:t>
            </a:r>
            <a:r>
              <a:rPr lang="en-IN" dirty="0"/>
              <a:t> Agile → build MVP → feedback → iterate</a:t>
            </a:r>
          </a:p>
          <a:p>
            <a:r>
              <a:rPr lang="en-IN" b="1" dirty="0"/>
              <a:t>Architecture:</a:t>
            </a:r>
            <a:r>
              <a:rPr lang="en-IN" dirty="0"/>
              <a:t> Cloud-based, modular microservices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6539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7467-11E0-9F7E-9B09-CDF0C8BD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7D87EB-0BC5-AF2C-AAA9-6F5EDD227CE1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E1705D-6190-10F5-E400-3C4EE8336A23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Key Functionalities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BCCCCF-817A-AB9A-5C57-76B0DE2B9BBA}"/>
              </a:ext>
            </a:extLst>
          </p:cNvPr>
          <p:cNvSpPr txBox="1">
            <a:spLocks/>
          </p:cNvSpPr>
          <p:nvPr/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Main Features:</a:t>
            </a:r>
            <a:endParaRPr lang="en-IN" sz="2200" dirty="0"/>
          </a:p>
          <a:p>
            <a:r>
              <a:rPr lang="en-IN" sz="2200" dirty="0"/>
              <a:t>Drag-and-drop website &amp; app builder</a:t>
            </a:r>
          </a:p>
          <a:p>
            <a:r>
              <a:rPr lang="en-IN" sz="2200" dirty="0"/>
              <a:t>AI-driven SEO &amp; marketing recommendations</a:t>
            </a:r>
          </a:p>
          <a:p>
            <a:r>
              <a:rPr lang="en-IN" sz="2200" dirty="0"/>
              <a:t>E-commerce support with payment gateway &amp; 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Additional Features:</a:t>
            </a:r>
            <a:endParaRPr lang="en-IN" sz="2200" dirty="0"/>
          </a:p>
          <a:p>
            <a:r>
              <a:rPr lang="en-IN" sz="2200" dirty="0"/>
              <a:t>AI chatbots for 24/7 customer service</a:t>
            </a:r>
          </a:p>
          <a:p>
            <a:r>
              <a:rPr lang="en-IN" sz="2200" dirty="0"/>
              <a:t>Analytics dashboard (sales, engagement, customer </a:t>
            </a:r>
            <a:r>
              <a:rPr lang="en-IN" sz="2200" dirty="0" err="1"/>
              <a:t>behavior</a:t>
            </a:r>
            <a:r>
              <a:rPr lang="en-IN" sz="2200" dirty="0"/>
              <a:t>)</a:t>
            </a:r>
          </a:p>
          <a:p>
            <a:r>
              <a:rPr lang="en-IN" sz="2200" dirty="0"/>
              <a:t>Integration with WhatsApp, Instagram, and future social platforms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Other Info:</a:t>
            </a:r>
            <a:endParaRPr lang="en-IN" sz="2200" dirty="0"/>
          </a:p>
          <a:p>
            <a:r>
              <a:rPr lang="en-IN" sz="2200" dirty="0"/>
              <a:t>Multilingual &amp; scalable for global SME adoption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D05E-B073-28FC-9D88-441846E9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7E31076-AF44-4810-D340-4BFA4CCDB2C9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7E0D25-B267-A358-AE30-C394E0485FD4}"/>
              </a:ext>
            </a:extLst>
          </p:cNvPr>
          <p:cNvSpPr txBox="1">
            <a:spLocks/>
          </p:cNvSpPr>
          <p:nvPr/>
        </p:nvSpPr>
        <p:spPr>
          <a:xfrm>
            <a:off x="336000" y="681037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Additional information (optional)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4CC65-6AC9-ABF1-1134-E982A8B4B04F}"/>
              </a:ext>
            </a:extLst>
          </p:cNvPr>
          <p:cNvSpPr txBox="1">
            <a:spLocks/>
          </p:cNvSpPr>
          <p:nvPr/>
        </p:nvSpPr>
        <p:spPr>
          <a:xfrm>
            <a:off x="336000" y="1426845"/>
            <a:ext cx="11520000" cy="47501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Architectural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B993AB-AA3A-9519-7F77-0E736E706045}"/>
              </a:ext>
            </a:extLst>
          </p:cNvPr>
          <p:cNvSpPr/>
          <p:nvPr/>
        </p:nvSpPr>
        <p:spPr>
          <a:xfrm>
            <a:off x="4239490" y="1585448"/>
            <a:ext cx="3408218" cy="66501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Users</a:t>
            </a:r>
          </a:p>
          <a:p>
            <a:pPr algn="ctr"/>
            <a:r>
              <a:rPr lang="en-US" dirty="0"/>
              <a:t>(SMEs , Startups ,Freelancers)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8A6528-2261-CA24-98B9-9A7BDBD957AF}"/>
              </a:ext>
            </a:extLst>
          </p:cNvPr>
          <p:cNvSpPr/>
          <p:nvPr/>
        </p:nvSpPr>
        <p:spPr>
          <a:xfrm>
            <a:off x="3922542" y="2541239"/>
            <a:ext cx="4087091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Platform UI</a:t>
            </a:r>
          </a:p>
          <a:p>
            <a:pPr algn="ctr"/>
            <a:r>
              <a:rPr lang="en-US" dirty="0"/>
              <a:t>(React Frontend , Drag-drop Builder)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59B039-3235-9A5C-B7D7-C77701861774}"/>
              </a:ext>
            </a:extLst>
          </p:cNvPr>
          <p:cNvSpPr/>
          <p:nvPr/>
        </p:nvSpPr>
        <p:spPr>
          <a:xfrm>
            <a:off x="1044299" y="3554762"/>
            <a:ext cx="2286000" cy="742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Builder</a:t>
            </a:r>
          </a:p>
          <a:p>
            <a:pPr algn="ctr"/>
            <a:r>
              <a:rPr lang="en-US" dirty="0"/>
              <a:t>(Django / flask)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E7E83-FBA6-2D30-E454-DA610F4D3586}"/>
              </a:ext>
            </a:extLst>
          </p:cNvPr>
          <p:cNvSpPr/>
          <p:nvPr/>
        </p:nvSpPr>
        <p:spPr>
          <a:xfrm>
            <a:off x="4823087" y="4746095"/>
            <a:ext cx="2286000" cy="7423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backend</a:t>
            </a:r>
          </a:p>
          <a:p>
            <a:pPr algn="ctr"/>
            <a:r>
              <a:rPr lang="en-US" dirty="0"/>
              <a:t>(Firebase , Auth , Payments , DB)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AAF55F-476E-5DD0-FAC8-6345B19E1B9A}"/>
              </a:ext>
            </a:extLst>
          </p:cNvPr>
          <p:cNvSpPr/>
          <p:nvPr/>
        </p:nvSpPr>
        <p:spPr>
          <a:xfrm>
            <a:off x="8610598" y="3560521"/>
            <a:ext cx="2286000" cy="742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tools</a:t>
            </a:r>
          </a:p>
          <a:p>
            <a:pPr algn="ctr"/>
            <a:r>
              <a:rPr lang="en-US" dirty="0"/>
              <a:t>(SEO , Social , Analytics)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C9C055-A945-567A-FF48-13C4C1C89FA8}"/>
              </a:ext>
            </a:extLst>
          </p:cNvPr>
          <p:cNvSpPr/>
          <p:nvPr/>
        </p:nvSpPr>
        <p:spPr>
          <a:xfrm>
            <a:off x="4800599" y="3546592"/>
            <a:ext cx="2286000" cy="742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engine</a:t>
            </a:r>
          </a:p>
          <a:p>
            <a:pPr algn="ctr"/>
            <a:r>
              <a:rPr lang="en-US" dirty="0"/>
              <a:t>(TensorFlow , NLP)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3DC0EB-15D5-37EF-E0B5-43E7DB67897A}"/>
              </a:ext>
            </a:extLst>
          </p:cNvPr>
          <p:cNvSpPr/>
          <p:nvPr/>
        </p:nvSpPr>
        <p:spPr>
          <a:xfrm>
            <a:off x="4823087" y="5883952"/>
            <a:ext cx="2286000" cy="45161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owner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49ABFE-3B8D-FC06-6538-1617F0897E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43599" y="2250466"/>
            <a:ext cx="22489" cy="2907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1EC32-79FE-5769-798E-30D91331E8D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943599" y="3303239"/>
            <a:ext cx="22489" cy="243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0A230-F07E-0FCE-D070-1E68FE0038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65688" y="2922239"/>
            <a:ext cx="1156854" cy="6325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C3CC9-520C-A35B-13A9-60E8ACD0B990}"/>
              </a:ext>
            </a:extLst>
          </p:cNvPr>
          <p:cNvCxnSpPr>
            <a:cxnSpLocks/>
          </p:cNvCxnSpPr>
          <p:nvPr/>
        </p:nvCxnSpPr>
        <p:spPr>
          <a:xfrm>
            <a:off x="8032121" y="2846039"/>
            <a:ext cx="1291988" cy="7005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10DDC2-437B-0AD0-60BD-F96D39D9155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942695" y="5488482"/>
            <a:ext cx="23392" cy="3822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664330-4AFD-6BD8-6E31-6018C20A459B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5943599" y="4288979"/>
            <a:ext cx="22488" cy="45711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E4E6FB-C850-45F7-69CC-FB6DE4DBC63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109087" y="4316837"/>
            <a:ext cx="2709467" cy="8004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F596C7-2F7C-DB5E-6906-DE85289A3F8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64315" y="4334719"/>
            <a:ext cx="2758772" cy="7825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Prakhar Joshi</dc:creator>
  <cp:lastModifiedBy>shamseenashabnam24@outlook.com</cp:lastModifiedBy>
  <cp:revision>4</cp:revision>
  <dcterms:created xsi:type="dcterms:W3CDTF">2025-09-08T13:37:18Z</dcterms:created>
  <dcterms:modified xsi:type="dcterms:W3CDTF">2025-09-10T19:02:44Z</dcterms:modified>
</cp:coreProperties>
</file>