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D80FB1-821D-9740-80F6-05B4AA95DA0D}">
          <p14:sldIdLst>
            <p14:sldId id="256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A17A-940C-0946-A889-FC45CC44C34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4863B-C217-8D48-91CA-54F92D0F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354605"/>
            <a:ext cx="8307387" cy="1619250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t</a:t>
            </a:r>
            <a:r>
              <a:rPr lang="en-US" dirty="0" smtClean="0"/>
              <a:t>ime implementation of remote rover training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4563036"/>
            <a:ext cx="8307387" cy="753036"/>
          </a:xfrm>
        </p:spPr>
        <p:txBody>
          <a:bodyPr/>
          <a:lstStyle/>
          <a:p>
            <a:r>
              <a:rPr lang="en-US" dirty="0" smtClean="0"/>
              <a:t>Cody Herndon (A01393116)</a:t>
            </a:r>
          </a:p>
          <a:p>
            <a:r>
              <a:rPr lang="en-US" dirty="0" err="1" smtClean="0"/>
              <a:t>Anwarul</a:t>
            </a:r>
            <a:r>
              <a:rPr lang="en-US" dirty="0" smtClean="0"/>
              <a:t> </a:t>
            </a:r>
            <a:r>
              <a:rPr lang="en-US" dirty="0" err="1" smtClean="0"/>
              <a:t>Azim</a:t>
            </a:r>
            <a:r>
              <a:rPr lang="en-US" dirty="0"/>
              <a:t> </a:t>
            </a:r>
            <a:r>
              <a:rPr lang="en-US" dirty="0" smtClean="0"/>
              <a:t>(A02046664)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 with IP address &amp; Web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/>
          </a:p>
          <a:p>
            <a:pPr marL="0" indent="0" algn="ctr">
              <a:buNone/>
            </a:pPr>
            <a:r>
              <a:rPr lang="en-US" sz="7200" dirty="0" smtClean="0"/>
              <a:t>Lets GO!!!!!!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0808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9163" y="2738949"/>
            <a:ext cx="8308975" cy="966788"/>
          </a:xfrm>
        </p:spPr>
        <p:txBody>
          <a:bodyPr/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366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308306"/>
            <a:ext cx="8308975" cy="1143000"/>
          </a:xfrm>
        </p:spPr>
        <p:txBody>
          <a:bodyPr anchor="ctr" anchorCtr="1"/>
          <a:lstStyle/>
          <a:p>
            <a:pPr algn="ctr"/>
            <a:r>
              <a:rPr lang="en-US" dirty="0" smtClean="0"/>
              <a:t>Scopes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Implementation of a mobile robot with a compact and responsive real-time operating system (RTOS).</a:t>
            </a:r>
            <a:endParaRPr lang="en-US" dirty="0"/>
          </a:p>
          <a:p>
            <a:r>
              <a:rPr lang="en-US" dirty="0" smtClean="0"/>
              <a:t>Four core hardware components – </a:t>
            </a:r>
            <a:r>
              <a:rPr lang="en-US" dirty="0"/>
              <a:t>e</a:t>
            </a:r>
            <a:r>
              <a:rPr lang="en-US" dirty="0" smtClean="0"/>
              <a:t>lectromechanical system, </a:t>
            </a:r>
            <a:r>
              <a:rPr lang="en-US" dirty="0" err="1" smtClean="0"/>
              <a:t>WiFi</a:t>
            </a:r>
            <a:r>
              <a:rPr lang="en-US" dirty="0" smtClean="0"/>
              <a:t> module, GPS module &amp; processor board. 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 err="1" smtClean="0"/>
              <a:t>Wifi</a:t>
            </a:r>
            <a:r>
              <a:rPr lang="en-US" dirty="0" smtClean="0"/>
              <a:t> &amp; GPS module would transmit data over UART (Universal Asynchronous Receiver/Transmitter). </a:t>
            </a:r>
          </a:p>
          <a:p>
            <a:r>
              <a:rPr lang="en-US" dirty="0" smtClean="0"/>
              <a:t>Project functionality is comparable to mobile robotic platforms such as Pathfinder and Curiosity, but with reduced cost and complexity.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925" y="1423397"/>
            <a:ext cx="8308975" cy="1143000"/>
          </a:xfrm>
        </p:spPr>
        <p:txBody>
          <a:bodyPr anchor="ctr"/>
          <a:lstStyle/>
          <a:p>
            <a:pPr algn="ctr"/>
            <a:r>
              <a:rPr lang="en-US" dirty="0" smtClean="0"/>
              <a:t>Modules used in Remote Rover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smtClean="0"/>
              <a:t>Main </a:t>
            </a:r>
            <a:r>
              <a:rPr lang="en-US" dirty="0" smtClean="0"/>
              <a:t>processor – </a:t>
            </a:r>
            <a:r>
              <a:rPr lang="en-US" dirty="0" err="1" smtClean="0"/>
              <a:t>Tiva</a:t>
            </a:r>
            <a:r>
              <a:rPr lang="en-US" dirty="0" smtClean="0"/>
              <a:t>-C development module consists of ARM Cortex M4F processor.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Wireless Functionality – ESP8266 Wi-Fi module, configurable as a client or ad-hoc hotspot and also acts as Wi-Fi to UART bridge.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GPS Functionality – U-</a:t>
            </a:r>
            <a:r>
              <a:rPr lang="en-US" dirty="0" err="1" smtClean="0"/>
              <a:t>Blox</a:t>
            </a:r>
            <a:r>
              <a:rPr lang="en-US" dirty="0" smtClean="0"/>
              <a:t> Neo-6M GPS module, transmits GPS data consists of longitude, latitude, orientation, velocity and altitude. 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Four motor controllers mounted on steel chassis.</a:t>
            </a:r>
          </a:p>
        </p:txBody>
      </p:sp>
    </p:spTree>
    <p:extLst>
      <p:ext uri="{BB962C8B-B14F-4D97-AF65-F5344CB8AC3E}">
        <p14:creationId xmlns:p14="http://schemas.microsoft.com/office/powerpoint/2010/main" val="425238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Generic Task Sequence Diagram</a:t>
            </a:r>
            <a:endParaRPr lang="en-US" dirty="0"/>
          </a:p>
        </p:txBody>
      </p:sp>
      <p:pic>
        <p:nvPicPr>
          <p:cNvPr id="10" name="Picture Placeholder 9" descr="Generic Task sequence diagr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20" r="-6020"/>
          <a:stretch>
            <a:fillRect/>
          </a:stretch>
        </p:blipFill>
        <p:spPr>
          <a:xfrm>
            <a:off x="1072127" y="2623296"/>
            <a:ext cx="7109021" cy="383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74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Task Interface Diagram</a:t>
            </a:r>
            <a:endParaRPr lang="en-US" dirty="0"/>
          </a:p>
        </p:txBody>
      </p:sp>
      <p:pic>
        <p:nvPicPr>
          <p:cNvPr id="3" name="Picture Placeholder 2" descr="Task Interface diagr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8" r="-17818"/>
          <a:stretch>
            <a:fillRect/>
          </a:stretch>
        </p:blipFill>
        <p:spPr>
          <a:xfrm>
            <a:off x="1385517" y="2623296"/>
            <a:ext cx="6349728" cy="383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49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Kernel Sequence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Placeholder 2" descr="Kernel Sequence Diagram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50" b="-10550"/>
          <a:stretch/>
        </p:blipFill>
        <p:spPr>
          <a:xfrm>
            <a:off x="263909" y="2622550"/>
            <a:ext cx="8642986" cy="4041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93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Average case execution time analysis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Single </a:t>
            </a:r>
            <a:r>
              <a:rPr lang="en-US" dirty="0" err="1" smtClean="0">
                <a:solidFill>
                  <a:srgbClr val="000000"/>
                </a:solidFill>
              </a:rPr>
              <a:t>Hyperperiod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Content Placeholder 12" descr="DSC_0399.jp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8" t="1707" r="17656" b="11976"/>
          <a:stretch/>
        </p:blipFill>
        <p:spPr>
          <a:xfrm>
            <a:off x="416859" y="3385938"/>
            <a:ext cx="3895438" cy="2847799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 err="1" smtClean="0">
                <a:solidFill>
                  <a:schemeClr val="tx1"/>
                </a:solidFill>
              </a:rPr>
              <a:t>Hyperperiods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 descr="DSC_0400.jpg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5074" r="17856" b="-5074"/>
          <a:stretch/>
        </p:blipFill>
        <p:spPr>
          <a:xfrm>
            <a:off x="4884420" y="3385938"/>
            <a:ext cx="3840480" cy="2925762"/>
          </a:xfrm>
        </p:spPr>
      </p:pic>
    </p:spTree>
    <p:extLst>
      <p:ext uri="{BB962C8B-B14F-4D97-AF65-F5344CB8AC3E}">
        <p14:creationId xmlns:p14="http://schemas.microsoft.com/office/powerpoint/2010/main" val="289298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Task Classification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Characterization of task – interfacing with Wi-Fi module and motor controller through UART.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54727"/>
              </p:ext>
            </p:extLst>
          </p:nvPr>
        </p:nvGraphicFramePr>
        <p:xfrm>
          <a:off x="996184" y="3629012"/>
          <a:ext cx="6096000" cy="1847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5839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endParaRPr lang="en-US" i="1" dirty="0"/>
                    </a:p>
                  </a:txBody>
                  <a:tcPr/>
                </a:tc>
              </a:tr>
              <a:tr h="421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Wi-Fi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421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Wi-Fi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421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Motor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UART Deadlines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12919</TotalTime>
  <Words>258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Expo</vt:lpstr>
      <vt:lpstr>Real time implementation of remote rover training system</vt:lpstr>
      <vt:lpstr>Scopes of the Project</vt:lpstr>
      <vt:lpstr>Modules used in Remote Rover </vt:lpstr>
      <vt:lpstr>Generic Task Sequence Diagram</vt:lpstr>
      <vt:lpstr>Task Interface Diagram</vt:lpstr>
      <vt:lpstr>Kernel Sequence Diagram</vt:lpstr>
      <vt:lpstr>Average case execution time analysis </vt:lpstr>
      <vt:lpstr>Task Classification</vt:lpstr>
      <vt:lpstr>UART Deadlines</vt:lpstr>
      <vt:lpstr>Demo with IP address &amp; Web server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Spectrum Issues of Vehicular Ad-hoc Network (VANET)</dc:title>
  <dc:creator>Az</dc:creator>
  <cp:lastModifiedBy>Az</cp:lastModifiedBy>
  <cp:revision>223</cp:revision>
  <dcterms:created xsi:type="dcterms:W3CDTF">2015-04-04T10:30:50Z</dcterms:created>
  <dcterms:modified xsi:type="dcterms:W3CDTF">2015-04-23T23:22:32Z</dcterms:modified>
</cp:coreProperties>
</file>