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6.jpeg" ContentType="image/jpeg"/>
  <Override PartName="/ppt/media/image35.jpeg" ContentType="image/jpeg"/>
  <Override PartName="/ppt/media/image33.jpeg" ContentType="image/jpeg"/>
  <Override PartName="/ppt/media/image30.png" ContentType="image/png"/>
  <Override PartName="/ppt/media/image27.png" ContentType="image/png"/>
  <Override PartName="/ppt/media/image26.jpeg" ContentType="image/jpeg"/>
  <Override PartName="/ppt/media/image29.png" ContentType="image/png"/>
  <Override PartName="/ppt/media/image25.png" ContentType="image/png"/>
  <Override PartName="/ppt/media/image28.png" ContentType="image/png"/>
  <Override PartName="/ppt/media/image24.png" ContentType="image/png"/>
  <Override PartName="/ppt/media/image21.png" ContentType="image/png"/>
  <Override PartName="/ppt/media/image20.jpeg" ContentType="image/jpeg"/>
  <Override PartName="/ppt/media/image19.png" ContentType="image/png"/>
  <Override PartName="/ppt/media/image16.png" ContentType="image/png"/>
  <Override PartName="/ppt/media/image17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4.jpeg" ContentType="image/jpeg"/>
  <Override PartName="/ppt/media/image11.png" ContentType="image/png"/>
  <Override PartName="/ppt/media/image15.png" ContentType="image/png"/>
  <Override PartName="/ppt/media/image9.png" ContentType="image/png"/>
  <Override PartName="/ppt/media/image8.jpeg" ContentType="image/jpeg"/>
  <Override PartName="/ppt/media/image22.png" ContentType="image/png"/>
  <Override PartName="/ppt/media/image31.png" ContentType="image/png"/>
  <Override PartName="/ppt/media/image6.png" ContentType="image/png"/>
  <Override PartName="/ppt/media/image34.jpeg" ContentType="image/jpe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0.png" ContentType="image/png"/>
  <Override PartName="/ppt/media/image32.jpeg" ContentType="image/jpeg"/>
  <Override PartName="/ppt/media/image1.jpeg" ContentType="image/jpe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4.png"/><Relationship Id="rId3" Type="http://schemas.openxmlformats.org/officeDocument/2006/relationships/image" Target="../media/image25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0.png"/><Relationship Id="rId3" Type="http://schemas.openxmlformats.org/officeDocument/2006/relationships/image" Target="../media/image31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1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0.jpe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6.jpe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52600" y="525960"/>
            <a:ext cx="456840" cy="352080"/>
          </a:xfrm>
          <a:prstGeom prst="rect">
            <a:avLst/>
          </a:prstGeom>
          <a:ln>
            <a:noFill/>
          </a:ln>
        </p:spPr>
      </p:pic>
      <p:pic>
        <p:nvPicPr>
          <p:cNvPr id="1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826040" y="525960"/>
            <a:ext cx="752040" cy="352080"/>
          </a:xfrm>
          <a:prstGeom prst="rect">
            <a:avLst/>
          </a:prstGeom>
          <a:ln>
            <a:noFill/>
          </a:ln>
        </p:spPr>
      </p:pic>
      <p:pic>
        <p:nvPicPr>
          <p:cNvPr id="2" name="Picture 6" descr=""/>
          <p:cNvPicPr/>
          <p:nvPr/>
        </p:nvPicPr>
        <p:blipFill>
          <a:blip r:embed="rId5"/>
          <a:srcRect l="0" t="-2684868" r="0" b="0"/>
          <a:stretch>
            <a:fillRect/>
          </a:stretch>
        </p:blipFill>
        <p:spPr>
          <a:xfrm>
            <a:off x="179280" y="1183320"/>
            <a:ext cx="8786880" cy="527652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17600" y="2168280"/>
            <a:ext cx="8307000" cy="16189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dt"/>
          </p:nvPr>
        </p:nvSpPr>
        <p:spPr>
          <a:xfrm>
            <a:off x="6450120" y="6454440"/>
            <a:ext cx="2397600" cy="2282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404040"/>
                </a:solidFill>
                <a:latin typeface="Calibri"/>
              </a:rPr>
              <a:t>4/23/15</a:t>
            </a:r>
            <a:endParaRPr/>
          </a:p>
        </p:txBody>
      </p:sp>
      <p:sp>
        <p:nvSpPr>
          <p:cNvPr id="5" name="PlaceHolder 3"/>
          <p:cNvSpPr>
            <a:spLocks noGrp="1"/>
          </p:cNvSpPr>
          <p:nvPr>
            <p:ph type="ftr"/>
          </p:nvPr>
        </p:nvSpPr>
        <p:spPr>
          <a:xfrm>
            <a:off x="259920" y="6454440"/>
            <a:ext cx="3657240" cy="2282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id="6" name="Picture 7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822440" y="533520"/>
            <a:ext cx="752040" cy="352080"/>
          </a:xfrm>
          <a:prstGeom prst="rect">
            <a:avLst/>
          </a:prstGeom>
          <a:ln>
            <a:noFill/>
          </a:ln>
        </p:spPr>
      </p:pic>
      <p:sp>
        <p:nvSpPr>
          <p:cNvPr id="7" name="PlaceHolder 4"/>
          <p:cNvSpPr>
            <a:spLocks noGrp="1"/>
          </p:cNvSpPr>
          <p:nvPr>
            <p:ph type="sldNum"/>
          </p:nvPr>
        </p:nvSpPr>
        <p:spPr>
          <a:xfrm>
            <a:off x="8381880" y="1219320"/>
            <a:ext cx="5331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88B7F08-F11E-4F23-BA8E-AE856A2259FE}" type="slidenum">
              <a:rPr lang="en-US" sz="1200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52600" y="525960"/>
            <a:ext cx="456840" cy="352080"/>
          </a:xfrm>
          <a:prstGeom prst="rect">
            <a:avLst/>
          </a:prstGeom>
          <a:ln>
            <a:noFill/>
          </a:ln>
        </p:spPr>
      </p:pic>
      <p:pic>
        <p:nvPicPr>
          <p:cNvPr id="44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826040" y="525960"/>
            <a:ext cx="752040" cy="352080"/>
          </a:xfrm>
          <a:prstGeom prst="rect">
            <a:avLst/>
          </a:prstGeom>
          <a:ln>
            <a:noFill/>
          </a:ln>
        </p:spPr>
      </p:pic>
      <p:pic>
        <p:nvPicPr>
          <p:cNvPr id="45" name="Picture 6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79280" y="1179720"/>
            <a:ext cx="8786880" cy="1440360"/>
          </a:xfrm>
          <a:prstGeom prst="rect">
            <a:avLst/>
          </a:prstGeom>
          <a:ln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15800" y="1456920"/>
            <a:ext cx="83084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15800" y="2756520"/>
            <a:ext cx="8308440" cy="34912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>
                <a:solidFill>
                  <a:srgbClr val="40404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>
                <a:solidFill>
                  <a:srgbClr val="40404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>
                <a:solidFill>
                  <a:srgbClr val="40404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>
                <a:solidFill>
                  <a:srgbClr val="40404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dt"/>
          </p:nvPr>
        </p:nvSpPr>
        <p:spPr>
          <a:xfrm>
            <a:off x="6450120" y="6454440"/>
            <a:ext cx="2397600" cy="2282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404040"/>
                </a:solidFill>
                <a:latin typeface="Calibri"/>
              </a:rPr>
              <a:t>4/23/15</a:t>
            </a:r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ftr"/>
          </p:nvPr>
        </p:nvSpPr>
        <p:spPr>
          <a:xfrm>
            <a:off x="259920" y="6454440"/>
            <a:ext cx="3657240" cy="2282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8381880" y="1219320"/>
            <a:ext cx="5331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5B209F9-3ED9-4C5F-89FD-886C3D1F7E75}" type="slidenum">
              <a:rPr lang="en-US" sz="1200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52600" y="525960"/>
            <a:ext cx="456840" cy="352080"/>
          </a:xfrm>
          <a:prstGeom prst="rect">
            <a:avLst/>
          </a:prstGeom>
          <a:ln>
            <a:noFill/>
          </a:ln>
        </p:spPr>
      </p:pic>
      <p:pic>
        <p:nvPicPr>
          <p:cNvPr id="86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826040" y="525960"/>
            <a:ext cx="752040" cy="352080"/>
          </a:xfrm>
          <a:prstGeom prst="rect">
            <a:avLst/>
          </a:prstGeom>
          <a:ln>
            <a:noFill/>
          </a:ln>
        </p:spPr>
      </p:pic>
      <p:pic>
        <p:nvPicPr>
          <p:cNvPr id="87" name="Picture 8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79280" y="1179720"/>
            <a:ext cx="8786880" cy="1440360"/>
          </a:xfrm>
          <a:prstGeom prst="rect">
            <a:avLst/>
          </a:prstGeom>
          <a:ln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16880" y="1467000"/>
            <a:ext cx="8307720" cy="11282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007160" y="2623320"/>
            <a:ext cx="4717440" cy="38307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LevelDrag picture to placeholder or click icon to add</a:t>
            </a:r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30200" y="2770200"/>
            <a:ext cx="3428640" cy="357660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040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6450120" y="6454440"/>
            <a:ext cx="2397600" cy="2282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404040"/>
                </a:solidFill>
                <a:latin typeface="Calibri"/>
              </a:rPr>
              <a:t>4/23/15</a:t>
            </a:r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259920" y="6454440"/>
            <a:ext cx="3657240" cy="2282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8381880" y="1219320"/>
            <a:ext cx="5331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0FC3A9D-7761-4D80-8A9F-F08DE6FC07BF}" type="slidenum">
              <a:rPr lang="en-US" sz="1200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52600" y="525960"/>
            <a:ext cx="456840" cy="352080"/>
          </a:xfrm>
          <a:prstGeom prst="rect">
            <a:avLst/>
          </a:prstGeom>
          <a:ln>
            <a:noFill/>
          </a:ln>
        </p:spPr>
      </p:pic>
      <p:pic>
        <p:nvPicPr>
          <p:cNvPr id="129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826040" y="525960"/>
            <a:ext cx="752040" cy="352080"/>
          </a:xfrm>
          <a:prstGeom prst="rect">
            <a:avLst/>
          </a:prstGeom>
          <a:ln>
            <a:noFill/>
          </a:ln>
        </p:spPr>
      </p:pic>
      <p:pic>
        <p:nvPicPr>
          <p:cNvPr id="130" name="Picture 9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79280" y="1179720"/>
            <a:ext cx="8786880" cy="1440360"/>
          </a:xfrm>
          <a:prstGeom prst="rect">
            <a:avLst/>
          </a:prstGeom>
          <a:ln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15800" y="1456920"/>
            <a:ext cx="83084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16880" y="2675880"/>
            <a:ext cx="3840120" cy="64512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76b6f2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76b6f2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76b6f2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76b6f2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76b6f2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76b6f2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76b6f2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16880" y="3308040"/>
            <a:ext cx="3840120" cy="292536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>
                <a:solidFill>
                  <a:srgbClr val="40404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>
                <a:solidFill>
                  <a:srgbClr val="40404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>
                <a:solidFill>
                  <a:srgbClr val="40404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>
                <a:solidFill>
                  <a:srgbClr val="40404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>
                <a:solidFill>
                  <a:srgbClr val="40404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873680" y="2675880"/>
            <a:ext cx="3840120" cy="64512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98c8f5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98c8f5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98c8f5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98c8f5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98c8f5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98c8f5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98c8f5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4873680" y="3308040"/>
            <a:ext cx="3840120" cy="292536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>
                <a:solidFill>
                  <a:srgbClr val="40404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>
                <a:solidFill>
                  <a:srgbClr val="40404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>
                <a:solidFill>
                  <a:srgbClr val="40404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>
                <a:solidFill>
                  <a:srgbClr val="40404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36" name="PlaceHolder 6"/>
          <p:cNvSpPr>
            <a:spLocks noGrp="1"/>
          </p:cNvSpPr>
          <p:nvPr>
            <p:ph type="dt"/>
          </p:nvPr>
        </p:nvSpPr>
        <p:spPr>
          <a:xfrm>
            <a:off x="6450120" y="6454440"/>
            <a:ext cx="2397600" cy="2282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404040"/>
                </a:solidFill>
                <a:latin typeface="Calibri"/>
              </a:rPr>
              <a:t>4/23/15</a:t>
            </a:r>
            <a:endParaRPr/>
          </a:p>
        </p:txBody>
      </p:sp>
      <p:sp>
        <p:nvSpPr>
          <p:cNvPr id="137" name="PlaceHolder 7"/>
          <p:cNvSpPr>
            <a:spLocks noGrp="1"/>
          </p:cNvSpPr>
          <p:nvPr>
            <p:ph type="ftr"/>
          </p:nvPr>
        </p:nvSpPr>
        <p:spPr>
          <a:xfrm>
            <a:off x="259920" y="6454440"/>
            <a:ext cx="3657240" cy="2282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38" name="PlaceHolder 8"/>
          <p:cNvSpPr>
            <a:spLocks noGrp="1"/>
          </p:cNvSpPr>
          <p:nvPr>
            <p:ph type="sldNum"/>
          </p:nvPr>
        </p:nvSpPr>
        <p:spPr>
          <a:xfrm>
            <a:off x="8381880" y="1219320"/>
            <a:ext cx="5331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FD5AC3E-A260-4D5A-B612-A72BF3187C2C}" type="slidenum">
              <a:rPr lang="en-US" sz="1200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52600" y="525960"/>
            <a:ext cx="456840" cy="352080"/>
          </a:xfrm>
          <a:prstGeom prst="rect">
            <a:avLst/>
          </a:prstGeom>
          <a:ln>
            <a:noFill/>
          </a:ln>
        </p:spPr>
      </p:pic>
      <p:pic>
        <p:nvPicPr>
          <p:cNvPr id="174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826040" y="525960"/>
            <a:ext cx="752040" cy="352080"/>
          </a:xfrm>
          <a:prstGeom prst="rect">
            <a:avLst/>
          </a:prstGeom>
          <a:ln>
            <a:noFill/>
          </a:ln>
        </p:spPr>
      </p:pic>
      <p:sp>
        <p:nvSpPr>
          <p:cNvPr id="175" name="PlaceHolder 1"/>
          <p:cNvSpPr>
            <a:spLocks noGrp="1"/>
          </p:cNvSpPr>
          <p:nvPr>
            <p:ph type="dt"/>
          </p:nvPr>
        </p:nvSpPr>
        <p:spPr>
          <a:xfrm>
            <a:off x="6450120" y="6454440"/>
            <a:ext cx="2397600" cy="2282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404040"/>
                </a:solidFill>
                <a:latin typeface="Calibri"/>
              </a:rPr>
              <a:t>4/23/15</a:t>
            </a:r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ftr"/>
          </p:nvPr>
        </p:nvSpPr>
        <p:spPr>
          <a:xfrm>
            <a:off x="259920" y="6454440"/>
            <a:ext cx="3657240" cy="2282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sldNum"/>
          </p:nvPr>
        </p:nvSpPr>
        <p:spPr>
          <a:xfrm>
            <a:off x="8381880" y="1219320"/>
            <a:ext cx="5331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6E8DDF2-2DAC-4D6F-9848-67DA368940DA}" type="slidenum">
              <a:rPr lang="en-US" sz="1200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78" name="CustomShape 4"/>
          <p:cNvSpPr/>
          <p:nvPr/>
        </p:nvSpPr>
        <p:spPr>
          <a:xfrm>
            <a:off x="182880" y="1179720"/>
            <a:ext cx="8786880" cy="5275800"/>
          </a:xfrm>
          <a:prstGeom prst="rect">
            <a:avLst/>
          </a:prstGeom>
          <a:gradFill>
            <a:gsLst>
              <a:gs pos="0">
                <a:srgbClr val="76b6f2"/>
              </a:gs>
              <a:gs pos="100000">
                <a:srgbClr val="263b86"/>
              </a:gs>
            </a:gsLst>
            <a:lin ang="5400000"/>
          </a:gradFill>
          <a:ln w="28440">
            <a:noFill/>
          </a:ln>
        </p:spPr>
      </p:sp>
      <p:pic>
        <p:nvPicPr>
          <p:cNvPr id="179" name="Picture 5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837560" y="538200"/>
            <a:ext cx="752040" cy="352080"/>
          </a:xfrm>
          <a:prstGeom prst="rect">
            <a:avLst/>
          </a:prstGeom>
          <a:ln>
            <a:noFill/>
          </a:ln>
        </p:spPr>
      </p:pic>
      <p:sp>
        <p:nvSpPr>
          <p:cNvPr id="180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81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image" Target="../media/image36.jpeg"/><Relationship Id="rId3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17600" y="2354760"/>
            <a:ext cx="8307000" cy="16189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Calibri"/>
              </a:rPr>
              <a:t>Real time implementation of remote rover training system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417600" y="4563000"/>
            <a:ext cx="8307000" cy="752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Cody Herndon (A01393116)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Anwarul Azim (A02046664)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39200" y="2738880"/>
            <a:ext cx="8308440" cy="96660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Calibri"/>
              </a:rPr>
              <a:t>Questions?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15800" y="1308240"/>
            <a:ext cx="8308440" cy="114264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Scopes of the Project</a:t>
            </a:r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415800" y="2756520"/>
            <a:ext cx="8308440" cy="3491280"/>
          </a:xfrm>
          <a:prstGeom prst="rect">
            <a:avLst/>
          </a:prstGeom>
        </p:spPr>
        <p:txBody>
          <a:bodyPr/>
          <a:p>
            <a:pPr algn="just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Implementation of a mobile robot with a compact and responsive real-time operating system (RTOS).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Four core hardware components – electromechanical system, WiFi module, GPS module &amp; processor board. 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Both Wifi &amp; GPS module would transmit data over UART (Universal Asynchronous Receiver/Transmitter). 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Project functionality is comparable to mobile robotic platforms such as Pathfinder and Curiosity, but with reduced cost and complexity.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15800" y="1423440"/>
            <a:ext cx="8308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Modules used in Remote Rover 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415800" y="2756520"/>
            <a:ext cx="8308440" cy="3491280"/>
          </a:xfrm>
          <a:prstGeom prst="rect">
            <a:avLst/>
          </a:prstGeom>
        </p:spPr>
        <p:txBody>
          <a:bodyPr/>
          <a:p>
            <a:pPr algn="just">
              <a:lnSpc>
                <a:spcPct val="100000"/>
              </a:lnSpc>
              <a:buSzPct val="70000"/>
              <a:buFont typeface="Arial"/>
              <a:buChar char="•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Main processor – Tiva-C development module consists of ARM Cortex M4F processor.</a:t>
            </a:r>
            <a:endParaRPr/>
          </a:p>
          <a:p>
            <a:pPr algn="just">
              <a:lnSpc>
                <a:spcPct val="100000"/>
              </a:lnSpc>
              <a:buSzPct val="70000"/>
              <a:buFont typeface="Arial"/>
              <a:buChar char="•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Wireless Functionality – ESP8266 Wi-Fi module, configurable as a client or ad-hoc hotspot and also acts as Wi-Fi to UART bridge.</a:t>
            </a:r>
            <a:endParaRPr/>
          </a:p>
          <a:p>
            <a:pPr algn="just">
              <a:lnSpc>
                <a:spcPct val="100000"/>
              </a:lnSpc>
              <a:buSzPct val="70000"/>
              <a:buFont typeface="Arial"/>
              <a:buChar char="•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GPS Functionality – U-Blox Neo-6M GPS module, transmits GPS data consists of longitude, latitude, orientation, velocity and altitude. </a:t>
            </a:r>
            <a:endParaRPr/>
          </a:p>
          <a:p>
            <a:pPr algn="just">
              <a:lnSpc>
                <a:spcPct val="100000"/>
              </a:lnSpc>
              <a:buSzPct val="70000"/>
              <a:buFont typeface="Arial"/>
              <a:buChar char="•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Four motor controllers mounted on steel chassis.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16880" y="1467000"/>
            <a:ext cx="8307720" cy="11282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Generic Task Sequence Diagram</a:t>
            </a:r>
            <a:endParaRPr/>
          </a:p>
        </p:txBody>
      </p:sp>
      <p:pic>
        <p:nvPicPr>
          <p:cNvPr id="223" name="Picture Placeholder 9" descr=""/>
          <p:cNvPicPr/>
          <p:nvPr/>
        </p:nvPicPr>
        <p:blipFill>
          <a:blip r:embed="rId1"/>
          <a:srcRect l="-6019" t="0" r="-6019" b="0"/>
          <a:stretch>
            <a:fillRect/>
          </a:stretch>
        </p:blipFill>
        <p:spPr>
          <a:xfrm>
            <a:off x="1072080" y="2623320"/>
            <a:ext cx="7108560" cy="383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416880" y="1467000"/>
            <a:ext cx="8307720" cy="11282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Task Interface Diagram</a:t>
            </a:r>
            <a:endParaRPr/>
          </a:p>
        </p:txBody>
      </p:sp>
      <p:pic>
        <p:nvPicPr>
          <p:cNvPr id="225" name="Picture Placeholder 2" descr=""/>
          <p:cNvPicPr/>
          <p:nvPr/>
        </p:nvPicPr>
        <p:blipFill>
          <a:blip r:embed="rId1"/>
          <a:srcRect l="-17816" t="0" r="-17816" b="0"/>
          <a:stretch>
            <a:fillRect/>
          </a:stretch>
        </p:blipFill>
        <p:spPr>
          <a:xfrm>
            <a:off x="1385640" y="2623320"/>
            <a:ext cx="6349320" cy="383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16880" y="1467000"/>
            <a:ext cx="8307720" cy="11282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Kernel Sequence Diagram</a:t>
            </a:r>
            <a:endParaRPr/>
          </a:p>
        </p:txBody>
      </p:sp>
      <p:pic>
        <p:nvPicPr>
          <p:cNvPr id="227" name="Picture Placeholder 2" descr=""/>
          <p:cNvPicPr/>
          <p:nvPr/>
        </p:nvPicPr>
        <p:blipFill>
          <a:blip r:embed="rId1"/>
          <a:srcRect l="0" t="-10548" r="0" b="-10548"/>
          <a:stretch>
            <a:fillRect/>
          </a:stretch>
        </p:blipFill>
        <p:spPr>
          <a:xfrm>
            <a:off x="263880" y="2622600"/>
            <a:ext cx="8642520" cy="404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15800" y="1456920"/>
            <a:ext cx="8308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Average case execution time 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416880" y="2675880"/>
            <a:ext cx="3840120" cy="645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Single Hyperperiod</a:t>
            </a:r>
            <a:endParaRPr/>
          </a:p>
        </p:txBody>
      </p:sp>
      <p:pic>
        <p:nvPicPr>
          <p:cNvPr id="230" name="Content Placeholder 12" descr=""/>
          <p:cNvPicPr/>
          <p:nvPr/>
        </p:nvPicPr>
        <p:blipFill>
          <a:blip r:embed="rId1"/>
          <a:srcRect l="12767" t="1703" r="17655" b="11974"/>
          <a:stretch>
            <a:fillRect/>
          </a:stretch>
        </p:blipFill>
        <p:spPr>
          <a:xfrm>
            <a:off x="416880" y="3385800"/>
            <a:ext cx="3895200" cy="2847600"/>
          </a:xfrm>
          <a:prstGeom prst="rect">
            <a:avLst/>
          </a:prstGeom>
          <a:ln>
            <a:noFill/>
          </a:ln>
        </p:spPr>
      </p:pic>
      <p:sp>
        <p:nvSpPr>
          <p:cNvPr id="231" name="TextShape 3"/>
          <p:cNvSpPr txBox="1"/>
          <p:nvPr/>
        </p:nvSpPr>
        <p:spPr>
          <a:xfrm>
            <a:off x="4873680" y="2675880"/>
            <a:ext cx="3840120" cy="645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7 Hyperperiods</a:t>
            </a:r>
            <a:endParaRPr/>
          </a:p>
        </p:txBody>
      </p:sp>
      <p:pic>
        <p:nvPicPr>
          <p:cNvPr id="232" name="Content Placeholder 13" descr=""/>
          <p:cNvPicPr/>
          <p:nvPr/>
        </p:nvPicPr>
        <p:blipFill>
          <a:blip r:embed="rId2"/>
          <a:srcRect l="8347" t="5073" r="17854" b="-5073"/>
          <a:stretch>
            <a:fillRect/>
          </a:stretch>
        </p:blipFill>
        <p:spPr>
          <a:xfrm>
            <a:off x="4884480" y="3385800"/>
            <a:ext cx="3840120" cy="292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415800" y="1456920"/>
            <a:ext cx="8308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Deadlines</a:t>
            </a:r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415800" y="2756520"/>
            <a:ext cx="8308440" cy="3491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Three independent UART peripherals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(Possible) additional Sensors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User responsiveness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TCP connection timeout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15800" y="1456920"/>
            <a:ext cx="8308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Demo with IP address &amp; Web server</a:t>
            </a:r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415800" y="2756520"/>
            <a:ext cx="8308440" cy="3491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