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B0FD7-8984-4950-BCC3-7635F9174700}" v="107" dt="2025-05-16T11:27:34.919"/>
    <p1510:client id="{8EB04A95-85E0-4633-921A-19F6EE2D0463}" v="10" dt="2025-05-16T13:14:57.740"/>
    <p1510:client id="{EA1FFCF9-E0F7-458E-844E-70914626EA01}" v="20" dt="2025-05-16T11:49:1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R74A0RB6T4rhK4OvMRB662/Untitled?t=tEPU1RCJEbVjupMA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Agriculture Assist</a:t>
            </a:r>
            <a:r>
              <a:t> – AI-Powered Farming Advisor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Solving agricultural inefficiencies in APAC using Gemini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t>• Gemini APIs (Gemini Pro, Vision)</a:t>
            </a:r>
          </a:p>
          <a:p>
            <a:r>
              <a:t>• Firebase Auth &amp; </a:t>
            </a:r>
            <a:r>
              <a:rPr lang="en-US" err="1"/>
              <a:t>Firestore</a:t>
            </a:r>
            <a:endParaRPr err="1">
              <a:ea typeface="Calibri"/>
              <a:cs typeface="Calibri"/>
            </a:endParaRPr>
          </a:p>
          <a:p>
            <a:r>
              <a:t>• React or Flutter</a:t>
            </a:r>
            <a:endParaRPr>
              <a:ea typeface="Calibri"/>
              <a:cs typeface="Calibri"/>
            </a:endParaRPr>
          </a:p>
          <a:p>
            <a:r>
              <a:t>• Figma</a:t>
            </a:r>
            <a:endParaRPr>
              <a:ea typeface="Calibri"/>
              <a:cs typeface="Calibri"/>
            </a:endParaRPr>
          </a:p>
          <a:p>
            <a:r>
              <a:t>• OpenWeatherMap API</a:t>
            </a:r>
            <a:endParaRPr>
              <a:ea typeface="Calibri"/>
              <a:cs typeface="Calibri"/>
            </a:endParaRPr>
          </a:p>
          <a:p>
            <a:endParaRPr/>
          </a:p>
          <a:p>
            <a:r>
              <a:t>Gemini is mandatory and is central to the solution.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Support for SMS/IVR for non-smartphone users</a:t>
            </a:r>
          </a:p>
          <a:p>
            <a:r>
              <a:t>• Farmer marketplace integration</a:t>
            </a:r>
          </a:p>
          <a:p>
            <a:r>
              <a:t>• Voice-based reminders</a:t>
            </a:r>
          </a:p>
          <a:p>
            <a:r>
              <a:t>• Soil sensor integration</a:t>
            </a:r>
          </a:p>
          <a:p>
            <a:r>
              <a:t>• Community Q&amp;A and expert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 &amp;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dirty="0"/>
              <a:t>Demo Video: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  https://youtu.be/iNgTK7sSXJs</a:t>
            </a:r>
            <a:endParaRPr lang="en-US">
              <a:ea typeface="Calibri"/>
              <a:cs typeface="Calibri"/>
            </a:endParaRPr>
          </a:p>
          <a:p>
            <a:r>
              <a:rPr dirty="0"/>
              <a:t>Prototype: </a:t>
            </a:r>
            <a:r>
              <a:rPr lang="en-US" dirty="0">
                <a:ea typeface="+mn-lt"/>
                <a:cs typeface="+mn-lt"/>
                <a:hlinkClick r:id="rId2"/>
              </a:rPr>
              <a:t>https://www.figma.com/design/R74A0RB6T4rhK4OvMRB662/Untitled?t=tEPU1RCJEbVjupMA-1</a:t>
            </a:r>
          </a:p>
          <a:p>
            <a:r>
              <a:rPr lang="en-US" dirty="0">
                <a:ea typeface="+mn-lt"/>
                <a:cs typeface="+mn-lt"/>
              </a:rPr>
              <a:t>https://www.figma.com/proto/60lfrWfqY6JvSxlcdaT3rA/Agritech--farmer-Agriculture-solution-app-design--Community-?node-id=2639-4969&amp;t=mm03CGJ1DmJ09XYc-1 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GitHub: </a:t>
            </a:r>
            <a:r>
              <a:rPr lang="en-US" dirty="0">
                <a:ea typeface="+mn-lt"/>
                <a:cs typeface="+mn-lt"/>
              </a:rPr>
              <a:t>https://github.com/ShamsiRaptorz/APAC_Challenge.git</a:t>
            </a:r>
            <a:endParaRPr dirty="0">
              <a:ea typeface="Calibri"/>
              <a:cs typeface="Calibri"/>
            </a:endParaRPr>
          </a:p>
          <a:p>
            <a:r>
              <a:rPr dirty="0"/>
              <a:t>Thank you!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Details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t>Team Name: </a:t>
            </a:r>
            <a:r>
              <a:rPr lang="en-US" err="1"/>
              <a:t>katapa</a:t>
            </a:r>
            <a:r>
              <a:rPr lang="en-US"/>
              <a:t> Cracker</a:t>
            </a:r>
          </a:p>
          <a:p>
            <a:r>
              <a:rPr lang="en-US"/>
              <a:t>Team</a:t>
            </a:r>
            <a:r>
              <a:t> </a:t>
            </a:r>
            <a:r>
              <a:rPr lang="en-US"/>
              <a:t>Members: Daniyal Tahir Syed Ale Mustafa Shamsi, Khawaja Subhan, Ali Sher Javed</a:t>
            </a:r>
            <a:endParaRPr lang="en-US">
              <a:ea typeface="Calibri"/>
              <a:cs typeface="Calibri"/>
            </a:endParaRPr>
          </a:p>
          <a:p>
            <a:endParaRPr/>
          </a:p>
          <a:p>
            <a:r>
              <a:t>Problem Statement:</a:t>
            </a:r>
            <a:endParaRPr>
              <a:ea typeface="Calibri"/>
              <a:cs typeface="Calibri"/>
            </a:endParaRPr>
          </a:p>
          <a:p>
            <a:r>
              <a:t>Smallholder farmers in APAC face low crop yields due to lack of access to localized farming guidance, pest control, and climate-smart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About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Agriculture Assist</a:t>
            </a:r>
            <a:r>
              <a:t> is an AI-based virtual farming advisor that leverages Gemini APIs to provide multilingual, real-time farming guidance. Farmers can ask questions in natural language, upload pest photos, and get personalized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629-FB79-1AFB-BB8F-30E8A92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Flow Diagram</a:t>
            </a:r>
            <a:endParaRPr lang="en-US" err="1"/>
          </a:p>
        </p:txBody>
      </p:sp>
      <p:pic>
        <p:nvPicPr>
          <p:cNvPr id="4" name="Content Placeholder 3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67619E75-A837-59D1-8EA3-F4583219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407" y="1805781"/>
            <a:ext cx="4449186" cy="4114800"/>
          </a:xfrm>
        </p:spPr>
      </p:pic>
    </p:spTree>
    <p:extLst>
      <p:ext uri="{BB962C8B-B14F-4D97-AF65-F5344CB8AC3E}">
        <p14:creationId xmlns:p14="http://schemas.microsoft.com/office/powerpoint/2010/main" val="63491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&amp; 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Local language support via Gemini API</a:t>
            </a:r>
          </a:p>
          <a:p>
            <a:r>
              <a:t>• Visual pest detection</a:t>
            </a:r>
          </a:p>
          <a:p>
            <a:r>
              <a:t>• Weather-based crop recommendations</a:t>
            </a:r>
          </a:p>
          <a:p>
            <a:r>
              <a:t>• Sustainable agriculture tips</a:t>
            </a:r>
          </a:p>
          <a:p>
            <a:endParaRPr/>
          </a:p>
          <a:p>
            <a:r>
              <a:t>USP: Personalized, AI-driven, voice &amp; image-enabled guidance for farmers.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chatbot for farming queries</a:t>
            </a:r>
          </a:p>
          <a:p>
            <a:r>
              <a:t>• Pest &amp; disease detection via image input</a:t>
            </a:r>
          </a:p>
          <a:p>
            <a:r>
              <a:t>• Weather and soil condition tips</a:t>
            </a:r>
          </a:p>
          <a:p>
            <a:r>
              <a:t>• Crop rotation &amp; sustainability guidance</a:t>
            </a:r>
          </a:p>
          <a:p>
            <a:r>
              <a:t>• Local language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Farmer opens app or chatbot</a:t>
            </a:r>
          </a:p>
          <a:p>
            <a:r>
              <a:t>2. Asks a question or uploads an image</a:t>
            </a:r>
          </a:p>
          <a:p>
            <a:r>
              <a:t>3. Gemini API responds with actionable advice</a:t>
            </a:r>
          </a:p>
          <a:p>
            <a:r>
              <a:t>4. Backend fetches weather/pest data</a:t>
            </a:r>
          </a:p>
          <a:p>
            <a:r>
              <a:t>5. Personalized suggestions displayed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Wireframes / Mockups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Prototype includes:</a:t>
            </a:r>
          </a:p>
          <a:p>
            <a:r>
              <a:t>• Home screen</a:t>
            </a:r>
          </a:p>
          <a:p>
            <a:r>
              <a:t>• AI chatbot screen</a:t>
            </a:r>
          </a:p>
          <a:p>
            <a:r>
              <a:t>• Weather advice view</a:t>
            </a:r>
          </a:p>
          <a:p>
            <a:r>
              <a:t>• Pest detection via image</a:t>
            </a:r>
          </a:p>
          <a:p>
            <a:endParaRPr/>
          </a:p>
          <a:p>
            <a:r>
              <a:t>(Figma link to be included)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Flutter or React</a:t>
            </a:r>
          </a:p>
          <a:p>
            <a:r>
              <a:t>Backend: Node.js / Firebase</a:t>
            </a:r>
          </a:p>
          <a:p>
            <a:r>
              <a:t>AI Layer: Gemini APIs (text + vision)</a:t>
            </a:r>
          </a:p>
          <a:p>
            <a:r>
              <a:t>Database: Firestore</a:t>
            </a:r>
          </a:p>
          <a:p>
            <a:r>
              <a:t>External APIs: OpenWeatherMap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Agriculture Assist – AI-Powered Farming Advisor</vt:lpstr>
      <vt:lpstr>Team Details &amp; Problem Statement</vt:lpstr>
      <vt:lpstr>Brief About the Solution</vt:lpstr>
      <vt:lpstr>Flow Diagram</vt:lpstr>
      <vt:lpstr>Opportunities &amp; Uniqueness</vt:lpstr>
      <vt:lpstr>Key Features</vt:lpstr>
      <vt:lpstr>Process Flow Diagram</vt:lpstr>
      <vt:lpstr>Wireframes / Mockups</vt:lpstr>
      <vt:lpstr>Architecture Diagram</vt:lpstr>
      <vt:lpstr>Technologies Used</vt:lpstr>
      <vt:lpstr>Future Development</vt:lpstr>
      <vt:lpstr>Demo Video &amp; Prototype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5</cp:revision>
  <dcterms:created xsi:type="dcterms:W3CDTF">2013-01-27T09:14:16Z</dcterms:created>
  <dcterms:modified xsi:type="dcterms:W3CDTF">2025-05-16T13:15:34Z</dcterms:modified>
  <cp:category/>
</cp:coreProperties>
</file>