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94" r:id="rId3"/>
    <p:sldId id="295" r:id="rId4"/>
    <p:sldId id="296" r:id="rId5"/>
    <p:sldId id="29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D65BF-6EE1-4EAD-963F-C905D263C4E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103932-7348-48A7-A8B6-1B92F8E8CEBF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Йўналишсиз такси фаолияти билан </a:t>
          </a:r>
          <a:r>
            <a:rPr lang="uz-Cyrl-UZ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фақат юридик шахслар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шуғулланиши мумкин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C77C3-2E6B-4309-B38B-88DC68E2476E}" type="parTrans" cxnId="{4C32252D-16D9-4D32-9665-7FAC44DE3E2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84F714-F973-41F4-9259-5099199B1432}" type="sibTrans" cxnId="{4C32252D-16D9-4D32-9665-7FAC44DE3E2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BB23F9-A5DD-4C51-B472-9F54ED2FFFED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Фаолиятни қонуний амалга ошириш учун камида </a:t>
          </a:r>
          <a:r>
            <a:rPr lang="uz-Cyrl-UZ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 та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 босқичдан ўтиш керак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036DEC-5C43-4873-B02F-50C969197DE1}" type="parTrans" cxnId="{A8512B01-C153-4CC6-815E-47DD1DAD3F8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BD85B9-4E26-437C-A362-405F416B878C}" type="sibTrans" cxnId="{A8512B01-C153-4CC6-815E-47DD1DAD3F8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00A70-9856-420A-982B-C51D192F6F60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Мавжуд тартиб-таомиллардан ўтиш учун фуқаролар ўртача </a:t>
          </a:r>
          <a:r>
            <a:rPr lang="uz-Cyrl-UZ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2-3 млн сўм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 сарфлашга мажбур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76BB10-C85B-4716-A6F3-5EF26AF3DA76}" type="parTrans" cxnId="{1F730E2F-EFE1-4D31-96C0-E5A17EDCAA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6E12A8-4D76-415B-B4BA-ED87EC7DC0EB}" type="sibTrans" cxnId="{1F730E2F-EFE1-4D31-96C0-E5A17EDCAA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A0444B-32B6-4B28-BF17-09BECFF6EBA4}">
      <dgm:prSet phldrT="[Текст]"/>
      <dgm:spPr/>
      <dgm:t>
        <a:bodyPr/>
        <a:lstStyle/>
        <a:p>
          <a:r>
            <a:rPr lang="uz-Cyrl-UZ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Йўл варақаси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учун ҳар куни муайян миқдорда пул тўлаши 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(одатда </a:t>
          </a:r>
          <a:r>
            <a:rPr lang="uz-Cyrl-UZ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20-30 минг сўм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741088-86BB-476C-A27B-F4EA267713FD}" type="parTrans" cxnId="{C6082C83-0EAD-4601-BB8C-315784011F41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C724B9-921B-45F9-8179-9514E337D01A}" type="sibTrans" cxnId="{C6082C83-0EAD-4601-BB8C-315784011F41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15C8B1-8B54-4A68-8E94-494F9D76F881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Ҳар кунилик </a:t>
          </a:r>
          <a:r>
            <a:rPr lang="uz-Cyrl-UZ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техник ва тиббий кўрикдан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ўтиш 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(амалда деярли риоя қилинмайдиган талаб, 2019 йилда </a:t>
          </a:r>
          <a:r>
            <a:rPr lang="uz-Cyrl-UZ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 минг 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ҳолатда 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тузилган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06047-23CB-4F61-9994-9A2F77FAEDBB}" type="parTrans" cxnId="{636D5912-37B8-4590-BFA8-CA88AB68EB6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2D3438-74D0-408F-AC89-7392682D28B6}" type="sibTrans" cxnId="{636D5912-37B8-4590-BFA8-CA88AB68EB6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3373DE-8C32-4A49-93F4-3F8D22A581AA}" type="pres">
      <dgm:prSet presAssocID="{48CD65BF-6EE1-4EAD-963F-C905D263C4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7AF7F5F-16CD-423E-9BC9-70A210A86546}" type="pres">
      <dgm:prSet presAssocID="{3E103932-7348-48A7-A8B6-1B92F8E8CEB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B1FFA3-39CC-4CA7-A208-FD508297B597}" type="pres">
      <dgm:prSet presAssocID="{AC84F714-F973-41F4-9259-5099199B1432}" presName="sibTrans" presStyleCnt="0"/>
      <dgm:spPr/>
    </dgm:pt>
    <dgm:pt modelId="{700DB908-D491-424C-A27E-A61F58C246BD}" type="pres">
      <dgm:prSet presAssocID="{DABB23F9-A5DD-4C51-B472-9F54ED2FFFE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770B43-49F6-4099-99C7-28DABEC50EB5}" type="pres">
      <dgm:prSet presAssocID="{48BD85B9-4E26-437C-A362-405F416B878C}" presName="sibTrans" presStyleCnt="0"/>
      <dgm:spPr/>
    </dgm:pt>
    <dgm:pt modelId="{161E6F67-F32B-44CE-A02C-A403CA7D5E7D}" type="pres">
      <dgm:prSet presAssocID="{6AF00A70-9856-420A-982B-C51D192F6F6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470FF-1A4C-4151-9F8A-626F21739C19}" type="pres">
      <dgm:prSet presAssocID="{FA6E12A8-4D76-415B-B4BA-ED87EC7DC0EB}" presName="sibTrans" presStyleCnt="0"/>
      <dgm:spPr/>
    </dgm:pt>
    <dgm:pt modelId="{8721026E-DC59-4617-82F6-0A121A5CC8D8}" type="pres">
      <dgm:prSet presAssocID="{2EA0444B-32B6-4B28-BF17-09BECFF6EB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EA7B76-0E99-4312-8DDD-22B9ACE0832E}" type="pres">
      <dgm:prSet presAssocID="{82C724B9-921B-45F9-8179-9514E337D01A}" presName="sibTrans" presStyleCnt="0"/>
      <dgm:spPr/>
    </dgm:pt>
    <dgm:pt modelId="{AB35B715-83B5-428A-9AB3-6FBD0B68A468}" type="pres">
      <dgm:prSet presAssocID="{8F15C8B1-8B54-4A68-8E94-494F9D76F88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6D5912-37B8-4590-BFA8-CA88AB68EB66}" srcId="{48CD65BF-6EE1-4EAD-963F-C905D263C4E4}" destId="{8F15C8B1-8B54-4A68-8E94-494F9D76F881}" srcOrd="4" destOrd="0" parTransId="{33706047-23CB-4F61-9994-9A2F77FAEDBB}" sibTransId="{A72D3438-74D0-408F-AC89-7392682D28B6}"/>
    <dgm:cxn modelId="{C05A454C-FB71-451E-B44A-0875164CDAAE}" type="presOf" srcId="{6AF00A70-9856-420A-982B-C51D192F6F60}" destId="{161E6F67-F32B-44CE-A02C-A403CA7D5E7D}" srcOrd="0" destOrd="0" presId="urn:microsoft.com/office/officeart/2005/8/layout/default"/>
    <dgm:cxn modelId="{A8512B01-C153-4CC6-815E-47DD1DAD3F8E}" srcId="{48CD65BF-6EE1-4EAD-963F-C905D263C4E4}" destId="{DABB23F9-A5DD-4C51-B472-9F54ED2FFFED}" srcOrd="1" destOrd="0" parTransId="{BA036DEC-5C43-4873-B02F-50C969197DE1}" sibTransId="{48BD85B9-4E26-437C-A362-405F416B878C}"/>
    <dgm:cxn modelId="{6F32BE08-84CA-4498-BBD6-6D4774EE466F}" type="presOf" srcId="{DABB23F9-A5DD-4C51-B472-9F54ED2FFFED}" destId="{700DB908-D491-424C-A27E-A61F58C246BD}" srcOrd="0" destOrd="0" presId="urn:microsoft.com/office/officeart/2005/8/layout/default"/>
    <dgm:cxn modelId="{B51C1466-849C-42C2-88AB-ABE849A35F25}" type="presOf" srcId="{2EA0444B-32B6-4B28-BF17-09BECFF6EBA4}" destId="{8721026E-DC59-4617-82F6-0A121A5CC8D8}" srcOrd="0" destOrd="0" presId="urn:microsoft.com/office/officeart/2005/8/layout/default"/>
    <dgm:cxn modelId="{1F730E2F-EFE1-4D31-96C0-E5A17EDCAA38}" srcId="{48CD65BF-6EE1-4EAD-963F-C905D263C4E4}" destId="{6AF00A70-9856-420A-982B-C51D192F6F60}" srcOrd="2" destOrd="0" parTransId="{6D76BB10-C85B-4716-A6F3-5EF26AF3DA76}" sibTransId="{FA6E12A8-4D76-415B-B4BA-ED87EC7DC0EB}"/>
    <dgm:cxn modelId="{BB5F4B54-8E37-43E0-9096-A65378C243E7}" type="presOf" srcId="{3E103932-7348-48A7-A8B6-1B92F8E8CEBF}" destId="{F7AF7F5F-16CD-423E-9BC9-70A210A86546}" srcOrd="0" destOrd="0" presId="urn:microsoft.com/office/officeart/2005/8/layout/default"/>
    <dgm:cxn modelId="{4953E3B3-86F8-4B4F-8814-D6C472DAD82A}" type="presOf" srcId="{8F15C8B1-8B54-4A68-8E94-494F9D76F881}" destId="{AB35B715-83B5-428A-9AB3-6FBD0B68A468}" srcOrd="0" destOrd="0" presId="urn:microsoft.com/office/officeart/2005/8/layout/default"/>
    <dgm:cxn modelId="{CAEA829E-26E7-4A76-8326-1C8FE319B7DB}" type="presOf" srcId="{48CD65BF-6EE1-4EAD-963F-C905D263C4E4}" destId="{453373DE-8C32-4A49-93F4-3F8D22A581AA}" srcOrd="0" destOrd="0" presId="urn:microsoft.com/office/officeart/2005/8/layout/default"/>
    <dgm:cxn modelId="{4C32252D-16D9-4D32-9665-7FAC44DE3E29}" srcId="{48CD65BF-6EE1-4EAD-963F-C905D263C4E4}" destId="{3E103932-7348-48A7-A8B6-1B92F8E8CEBF}" srcOrd="0" destOrd="0" parTransId="{D94C77C3-2E6B-4309-B38B-88DC68E2476E}" sibTransId="{AC84F714-F973-41F4-9259-5099199B1432}"/>
    <dgm:cxn modelId="{C6082C83-0EAD-4601-BB8C-315784011F41}" srcId="{48CD65BF-6EE1-4EAD-963F-C905D263C4E4}" destId="{2EA0444B-32B6-4B28-BF17-09BECFF6EBA4}" srcOrd="3" destOrd="0" parTransId="{A6741088-86BB-476C-A27B-F4EA267713FD}" sibTransId="{82C724B9-921B-45F9-8179-9514E337D01A}"/>
    <dgm:cxn modelId="{A0CED7B9-9F20-45A6-B95B-3962C04227A6}" type="presParOf" srcId="{453373DE-8C32-4A49-93F4-3F8D22A581AA}" destId="{F7AF7F5F-16CD-423E-9BC9-70A210A86546}" srcOrd="0" destOrd="0" presId="urn:microsoft.com/office/officeart/2005/8/layout/default"/>
    <dgm:cxn modelId="{4A601FAA-B514-4F8F-BC2B-6211A9392443}" type="presParOf" srcId="{453373DE-8C32-4A49-93F4-3F8D22A581AA}" destId="{03B1FFA3-39CC-4CA7-A208-FD508297B597}" srcOrd="1" destOrd="0" presId="urn:microsoft.com/office/officeart/2005/8/layout/default"/>
    <dgm:cxn modelId="{7AAB8FCD-70D5-47AF-BAB3-3EAEB3ACFD0A}" type="presParOf" srcId="{453373DE-8C32-4A49-93F4-3F8D22A581AA}" destId="{700DB908-D491-424C-A27E-A61F58C246BD}" srcOrd="2" destOrd="0" presId="urn:microsoft.com/office/officeart/2005/8/layout/default"/>
    <dgm:cxn modelId="{85ABE3F7-8238-4095-8C8E-5E66515668CC}" type="presParOf" srcId="{453373DE-8C32-4A49-93F4-3F8D22A581AA}" destId="{90770B43-49F6-4099-99C7-28DABEC50EB5}" srcOrd="3" destOrd="0" presId="urn:microsoft.com/office/officeart/2005/8/layout/default"/>
    <dgm:cxn modelId="{DB72FD9B-6428-4014-86E9-6C977CD6E845}" type="presParOf" srcId="{453373DE-8C32-4A49-93F4-3F8D22A581AA}" destId="{161E6F67-F32B-44CE-A02C-A403CA7D5E7D}" srcOrd="4" destOrd="0" presId="urn:microsoft.com/office/officeart/2005/8/layout/default"/>
    <dgm:cxn modelId="{50CB2F1F-BBDD-4405-BB37-8473832ACF9E}" type="presParOf" srcId="{453373DE-8C32-4A49-93F4-3F8D22A581AA}" destId="{2EA470FF-1A4C-4151-9F8A-626F21739C19}" srcOrd="5" destOrd="0" presId="urn:microsoft.com/office/officeart/2005/8/layout/default"/>
    <dgm:cxn modelId="{670C7878-2559-4F82-908E-5B3EBB1A4E2B}" type="presParOf" srcId="{453373DE-8C32-4A49-93F4-3F8D22A581AA}" destId="{8721026E-DC59-4617-82F6-0A121A5CC8D8}" srcOrd="6" destOrd="0" presId="urn:microsoft.com/office/officeart/2005/8/layout/default"/>
    <dgm:cxn modelId="{9634AB87-EC1B-4F56-8F91-FB46C18DD5A4}" type="presParOf" srcId="{453373DE-8C32-4A49-93F4-3F8D22A581AA}" destId="{42EA7B76-0E99-4312-8DDD-22B9ACE0832E}" srcOrd="7" destOrd="0" presId="urn:microsoft.com/office/officeart/2005/8/layout/default"/>
    <dgm:cxn modelId="{2A49142B-BAE1-47BE-8645-DE2F30D75404}" type="presParOf" srcId="{453373DE-8C32-4A49-93F4-3F8D22A581AA}" destId="{AB35B715-83B5-428A-9AB3-6FBD0B68A4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09A1B-458E-4AA0-8D9B-864CA86CAA2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7DA853E-F587-4E99-93B3-F8FD624E2A50}">
      <dgm:prSet phldrT="[Текст]"/>
      <dgm:spPr/>
      <dgm:t>
        <a:bodyPr/>
        <a:lstStyle/>
        <a:p>
          <a:pPr algn="ctr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149FF9-57FD-4701-81BF-0CFCB88F35DD}" type="parTrans" cxnId="{70CCF3CD-2408-4D55-982F-DC276A1D12A8}">
      <dgm:prSet/>
      <dgm:spPr/>
      <dgm:t>
        <a:bodyPr/>
        <a:lstStyle/>
        <a:p>
          <a:endParaRPr lang="ru-RU"/>
        </a:p>
      </dgm:t>
    </dgm:pt>
    <dgm:pt modelId="{84F4A16D-5E97-4B5A-894B-1118B9673D92}" type="sibTrans" cxnId="{70CCF3CD-2408-4D55-982F-DC276A1D12A8}">
      <dgm:prSet/>
      <dgm:spPr/>
      <dgm:t>
        <a:bodyPr/>
        <a:lstStyle/>
        <a:p>
          <a:endParaRPr lang="ru-RU"/>
        </a:p>
      </dgm:t>
    </dgm:pt>
    <dgm:pt modelId="{7FD03323-5136-4991-A13C-B472C5939DD9}">
      <dgm:prSet phldrT="[Текст]" custT="1"/>
      <dgm:spPr/>
      <dgm:t>
        <a:bodyPr/>
        <a:lstStyle/>
        <a:p>
          <a:pPr algn="just"/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Жисмоний шахслар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томонидан, шу жумладан ўзини ўзи банд қилиш асосида йўналишсиз такси </a:t>
          </a:r>
          <a:r>
            <a:rPr lang="uz-Cyrl-UZ" sz="1600" i="1" dirty="0" smtClean="0">
              <a:latin typeface="Arial" panose="020B0604020202020204" pitchFamily="34" charset="0"/>
              <a:cs typeface="Arial" panose="020B0604020202020204" pitchFamily="34" charset="0"/>
            </a:rPr>
            <a:t>(шаҳарда, шаҳар атрофида ва шаҳарлараро)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фаолиятини ваколатли органни </a:t>
          </a:r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хабардор қилган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ҳолда амалга ошириш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29646-5D7D-48DA-AC41-0D4FA34755ED}" type="parTrans" cxnId="{EDB39BC1-302A-417C-9144-7D50E5EFC092}">
      <dgm:prSet/>
      <dgm:spPr/>
      <dgm:t>
        <a:bodyPr/>
        <a:lstStyle/>
        <a:p>
          <a:endParaRPr lang="ru-RU"/>
        </a:p>
      </dgm:t>
    </dgm:pt>
    <dgm:pt modelId="{5573AFC2-C4C7-4BFF-9BE7-2638D32068A1}" type="sibTrans" cxnId="{EDB39BC1-302A-417C-9144-7D50E5EFC092}">
      <dgm:prSet/>
      <dgm:spPr/>
      <dgm:t>
        <a:bodyPr/>
        <a:lstStyle/>
        <a:p>
          <a:endParaRPr lang="ru-RU"/>
        </a:p>
      </dgm:t>
    </dgm:pt>
    <dgm:pt modelId="{C8371E94-04A5-4852-A59A-FC9636361335}">
      <dgm:prSet phldrT="[Текст]"/>
      <dgm:spPr/>
      <dgm:t>
        <a:bodyPr/>
        <a:lstStyle/>
        <a:p>
          <a:pPr algn="ctr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7E4FEB-B62B-40C6-B89B-CCD3B83A94C8}" type="parTrans" cxnId="{A8C1E952-3FCC-40CB-A090-E4607B6AF274}">
      <dgm:prSet/>
      <dgm:spPr/>
      <dgm:t>
        <a:bodyPr/>
        <a:lstStyle/>
        <a:p>
          <a:endParaRPr lang="ru-RU"/>
        </a:p>
      </dgm:t>
    </dgm:pt>
    <dgm:pt modelId="{47FE97B8-A7CE-47CD-ABA2-4588F6FDC104}" type="sibTrans" cxnId="{A8C1E952-3FCC-40CB-A090-E4607B6AF274}">
      <dgm:prSet/>
      <dgm:spPr/>
      <dgm:t>
        <a:bodyPr/>
        <a:lstStyle/>
        <a:p>
          <a:endParaRPr lang="ru-RU"/>
        </a:p>
      </dgm:t>
    </dgm:pt>
    <dgm:pt modelId="{35F7A28E-DB18-4CA9-9DDB-D0C11A04A7BC}">
      <dgm:prSet phldrT="[Текст]" custT="1"/>
      <dgm:spPr/>
      <dgm:t>
        <a:bodyPr/>
        <a:lstStyle/>
        <a:p>
          <a:pPr algn="just"/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Жисмоний шахслар томонидан йўналишсиз такси фаолиятини амалга оширишда енгил автомобиль транспортини </a:t>
          </a:r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мажбурий техник кўриги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 ҳар </a:t>
          </a:r>
          <a:r>
            <a:rPr lang="uz-Cyrl-UZ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6 ойда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камида </a:t>
          </a:r>
          <a:r>
            <a:rPr lang="uz-Cyrl-UZ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марта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ўтказиш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D16312-558B-412A-AB67-117891CCB10F}" type="parTrans" cxnId="{F890CD19-E569-4E42-9457-B9953FC4C768}">
      <dgm:prSet/>
      <dgm:spPr/>
      <dgm:t>
        <a:bodyPr/>
        <a:lstStyle/>
        <a:p>
          <a:endParaRPr lang="ru-RU"/>
        </a:p>
      </dgm:t>
    </dgm:pt>
    <dgm:pt modelId="{262CBF0D-E7C4-4D33-8C41-307347CEE88E}" type="sibTrans" cxnId="{F890CD19-E569-4E42-9457-B9953FC4C768}">
      <dgm:prSet/>
      <dgm:spPr/>
      <dgm:t>
        <a:bodyPr/>
        <a:lstStyle/>
        <a:p>
          <a:endParaRPr lang="ru-RU"/>
        </a:p>
      </dgm:t>
    </dgm:pt>
    <dgm:pt modelId="{1E15F0D4-10F3-43F4-AC20-479D61F5BE05}">
      <dgm:prSet phldrT="[Текст]"/>
      <dgm:spPr/>
      <dgm:t>
        <a:bodyPr/>
        <a:lstStyle/>
        <a:p>
          <a:pPr algn="ctr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B6B497-3639-41EA-90C1-046FF5A54CF5}" type="parTrans" cxnId="{FAB178A5-A895-4100-8DCB-9EEC4E1D797D}">
      <dgm:prSet/>
      <dgm:spPr/>
      <dgm:t>
        <a:bodyPr/>
        <a:lstStyle/>
        <a:p>
          <a:endParaRPr lang="ru-RU"/>
        </a:p>
      </dgm:t>
    </dgm:pt>
    <dgm:pt modelId="{9253EF72-3476-47ED-A245-8B8F39219AE7}" type="sibTrans" cxnId="{FAB178A5-A895-4100-8DCB-9EEC4E1D797D}">
      <dgm:prSet/>
      <dgm:spPr/>
      <dgm:t>
        <a:bodyPr/>
        <a:lstStyle/>
        <a:p>
          <a:endParaRPr lang="ru-RU"/>
        </a:p>
      </dgm:t>
    </dgm:pt>
    <dgm:pt modelId="{B1DF46D2-5B04-4F19-87D9-68B78AE70ED8}">
      <dgm:prSet phldrT="[Текст]"/>
      <dgm:spPr/>
      <dgm:t>
        <a:bodyPr/>
        <a:lstStyle/>
        <a:p>
          <a:pPr algn="just"/>
          <a:r>
            <a:rPr lang="uz-Cyrl-UZ" sz="1500" dirty="0" smtClean="0">
              <a:latin typeface="Arial" panose="020B0604020202020204" pitchFamily="34" charset="0"/>
              <a:cs typeface="Arial" panose="020B0604020202020204" pitchFamily="34" charset="0"/>
            </a:rPr>
            <a:t>Йўналишсиз такси фаолияти билан шуғулланувчи жисмоний шахсларнинг </a:t>
          </a:r>
          <a:r>
            <a:rPr lang="uz-Cyrl-UZ" sz="15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йўловчи олдидаги фуқаролик жавобгарлигини суғурталаш</a:t>
          </a:r>
          <a:endParaRPr lang="ru-RU" sz="1500" b="1" dirty="0">
            <a:solidFill>
              <a:srgbClr val="00B0F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6D7A58-E4E4-467D-A813-733EE54CD753}" type="parTrans" cxnId="{083C477C-F988-4B4F-8F60-52D943C291F6}">
      <dgm:prSet/>
      <dgm:spPr/>
      <dgm:t>
        <a:bodyPr/>
        <a:lstStyle/>
        <a:p>
          <a:endParaRPr lang="ru-RU"/>
        </a:p>
      </dgm:t>
    </dgm:pt>
    <dgm:pt modelId="{AA1797D8-9915-488A-BAB8-FEAA96F31441}" type="sibTrans" cxnId="{083C477C-F988-4B4F-8F60-52D943C291F6}">
      <dgm:prSet/>
      <dgm:spPr/>
      <dgm:t>
        <a:bodyPr/>
        <a:lstStyle/>
        <a:p>
          <a:endParaRPr lang="ru-RU"/>
        </a:p>
      </dgm:t>
    </dgm:pt>
    <dgm:pt modelId="{1CB8D3E3-7AAA-4827-9939-02BF3AF3E542}">
      <dgm:prSet phldrT="[Текст]" custT="1"/>
      <dgm:spPr/>
      <dgm:t>
        <a:bodyPr/>
        <a:lstStyle/>
        <a:p>
          <a:pPr algn="just"/>
          <a:r>
            <a:rPr lang="uz-Cyrl-UZ" sz="1300" b="1" i="1" dirty="0" smtClean="0">
              <a:latin typeface="Arial" panose="020B0604020202020204" pitchFamily="34" charset="0"/>
              <a:cs typeface="Arial" panose="020B0604020202020204" pitchFamily="34" charset="0"/>
            </a:rPr>
            <a:t>Хоридий тажриба:</a:t>
          </a:r>
          <a:r>
            <a:rPr lang="uz-Cyrl-UZ" sz="1300" i="1" dirty="0" smtClean="0">
              <a:latin typeface="Arial" panose="020B0604020202020204" pitchFamily="34" charset="0"/>
              <a:cs typeface="Arial" panose="020B0604020202020204" pitchFamily="34" charset="0"/>
            </a:rPr>
            <a:t> Қозоғистон, Россияда ушбу фаолият хабардор қилиш тартибида амалга оширилади</a:t>
          </a:r>
          <a:endParaRPr lang="ru-RU" sz="13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BB61D6-1677-4206-A1A0-7022D4093917}" type="parTrans" cxnId="{594CA827-6A3E-4EAF-AD5F-5C0E8E4CBDFE}">
      <dgm:prSet/>
      <dgm:spPr/>
      <dgm:t>
        <a:bodyPr/>
        <a:lstStyle/>
        <a:p>
          <a:endParaRPr lang="ru-RU"/>
        </a:p>
      </dgm:t>
    </dgm:pt>
    <dgm:pt modelId="{FDAB2BAF-DB7C-42A2-B6FF-0345CC4B305E}" type="sibTrans" cxnId="{594CA827-6A3E-4EAF-AD5F-5C0E8E4CBDFE}">
      <dgm:prSet/>
      <dgm:spPr/>
      <dgm:t>
        <a:bodyPr/>
        <a:lstStyle/>
        <a:p>
          <a:endParaRPr lang="ru-RU"/>
        </a:p>
      </dgm:t>
    </dgm:pt>
    <dgm:pt modelId="{1A759AF6-2D60-49E1-A8CD-EC4459B125E5}">
      <dgm:prSet phldrT="[Текст]"/>
      <dgm:spPr/>
      <dgm:t>
        <a:bodyPr/>
        <a:lstStyle/>
        <a:p>
          <a:pPr algn="ctr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38D84-369C-47D7-B107-46DE60D0277A}" type="parTrans" cxnId="{1F8E7774-8E36-4D56-B331-9115C1846486}">
      <dgm:prSet/>
      <dgm:spPr/>
      <dgm:t>
        <a:bodyPr/>
        <a:lstStyle/>
        <a:p>
          <a:endParaRPr lang="ru-RU"/>
        </a:p>
      </dgm:t>
    </dgm:pt>
    <dgm:pt modelId="{4D9017B4-DF9D-4302-B5D2-FA58B4DD719A}" type="sibTrans" cxnId="{1F8E7774-8E36-4D56-B331-9115C1846486}">
      <dgm:prSet/>
      <dgm:spPr/>
      <dgm:t>
        <a:bodyPr/>
        <a:lstStyle/>
        <a:p>
          <a:endParaRPr lang="ru-RU"/>
        </a:p>
      </dgm:t>
    </dgm:pt>
    <dgm:pt modelId="{0602635D-09F5-4F0F-8DDB-3D9581081A45}">
      <dgm:prSet custT="1"/>
      <dgm:spPr/>
      <dgm:t>
        <a:bodyPr/>
        <a:lstStyle/>
        <a:p>
          <a:pPr algn="just"/>
          <a:r>
            <a:rPr lang="uz-Cyrl-UZ" sz="1600" u="sng" dirty="0" smtClean="0">
              <a:latin typeface="Arial" panose="020B0604020202020204" pitchFamily="34" charset="0"/>
              <a:cs typeface="Arial" panose="020B0604020202020204" pitchFamily="34" charset="0"/>
            </a:rPr>
            <a:t>Шаҳарда ва шаҳар атрофида</a:t>
          </a:r>
          <a:r>
            <a:rPr lang="uz-Cyrl-UZ" sz="1600" u="none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ташишда ҳар </a:t>
          </a:r>
          <a:r>
            <a:rPr lang="uz-Cyrl-UZ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йилда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 камида </a:t>
          </a:r>
          <a:r>
            <a:rPr lang="uz-Cyrl-UZ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марта </a:t>
          </a:r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комплекс </a:t>
          </a:r>
          <a:r>
            <a: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тиббий кўрикдан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ўтиш, </a:t>
          </a:r>
          <a:r>
            <a:rPr lang="uz-Cyrl-UZ" sz="1600" u="sng" dirty="0" smtClean="0">
              <a:latin typeface="Arial" panose="020B0604020202020204" pitchFamily="34" charset="0"/>
              <a:cs typeface="Arial" panose="020B0604020202020204" pitchFamily="34" charset="0"/>
            </a:rPr>
            <a:t>шаҳарлараро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 йўналишда ташишда </a:t>
          </a:r>
          <a:r>
            <a:rPr lang="uz-Cyrl-UZ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ҳар йўлга чиқишдан олдин </a:t>
          </a:r>
          <a:r>
            <a:rPr lang="uz-Cyrl-UZ" sz="1600" dirty="0" smtClean="0">
              <a:latin typeface="Arial" panose="020B0604020202020204" pitchFamily="34" charset="0"/>
              <a:cs typeface="Arial" panose="020B0604020202020204" pitchFamily="34" charset="0"/>
            </a:rPr>
            <a:t>тиббий кўрикдан ўтиш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384E3B-B173-41DB-B8AC-D355A2CCA83F}" type="parTrans" cxnId="{625B9F12-319B-44D3-9E89-EA94293B9E8B}">
      <dgm:prSet/>
      <dgm:spPr/>
      <dgm:t>
        <a:bodyPr/>
        <a:lstStyle/>
        <a:p>
          <a:endParaRPr lang="ru-RU"/>
        </a:p>
      </dgm:t>
    </dgm:pt>
    <dgm:pt modelId="{7A8AA5D3-A21E-4373-BCDB-C1F822DADCEA}" type="sibTrans" cxnId="{625B9F12-319B-44D3-9E89-EA94293B9E8B}">
      <dgm:prSet/>
      <dgm:spPr/>
      <dgm:t>
        <a:bodyPr/>
        <a:lstStyle/>
        <a:p>
          <a:endParaRPr lang="ru-RU"/>
        </a:p>
      </dgm:t>
    </dgm:pt>
    <dgm:pt modelId="{B8F9F7E6-9B4B-4341-A1A3-94C0DBB040AC}">
      <dgm:prSet custT="1"/>
      <dgm:spPr/>
      <dgm:t>
        <a:bodyPr/>
        <a:lstStyle/>
        <a:p>
          <a:pPr algn="just"/>
          <a:r>
            <a:rPr lang="uz-Cyrl-UZ" sz="1300" b="1" i="1" dirty="0" smtClean="0">
              <a:latin typeface="Arial" panose="020B0604020202020204" pitchFamily="34" charset="0"/>
              <a:cs typeface="Arial" panose="020B0604020202020204" pitchFamily="34" charset="0"/>
            </a:rPr>
            <a:t>Хорижий тажриба:</a:t>
          </a:r>
          <a:r>
            <a:rPr lang="uz-Cyrl-UZ" sz="1300" i="1" dirty="0" smtClean="0">
              <a:latin typeface="Arial" panose="020B0604020202020204" pitchFamily="34" charset="0"/>
              <a:cs typeface="Arial" panose="020B0604020202020204" pitchFamily="34" charset="0"/>
            </a:rPr>
            <a:t> АҚШда (айрим штатларда) фаолиятни бошлашдан олдин тиббий кўрикдан ўтилади, доимий равишда ҳар 5 йилда 1 марта ўтиш тартиби мавжуд</a:t>
          </a:r>
          <a:endParaRPr lang="ru-RU" sz="13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BA24E-9A85-4BC3-AE65-84EA60581AC2}" type="parTrans" cxnId="{14CAD4EF-3697-4295-9ADF-EDF4FFFCF243}">
      <dgm:prSet/>
      <dgm:spPr/>
      <dgm:t>
        <a:bodyPr/>
        <a:lstStyle/>
        <a:p>
          <a:endParaRPr lang="ru-RU"/>
        </a:p>
      </dgm:t>
    </dgm:pt>
    <dgm:pt modelId="{6ABF0713-3B17-4862-B1B1-CD4353C40568}" type="sibTrans" cxnId="{14CAD4EF-3697-4295-9ADF-EDF4FFFCF243}">
      <dgm:prSet/>
      <dgm:spPr/>
      <dgm:t>
        <a:bodyPr/>
        <a:lstStyle/>
        <a:p>
          <a:endParaRPr lang="ru-RU"/>
        </a:p>
      </dgm:t>
    </dgm:pt>
    <dgm:pt modelId="{340A6436-B2DA-4FE1-AFC6-23C918DCEBB8}">
      <dgm:prSet phldrT="[Текст]" custT="1"/>
      <dgm:spPr/>
      <dgm:t>
        <a:bodyPr/>
        <a:lstStyle/>
        <a:p>
          <a:pPr algn="just"/>
          <a:r>
            <a:rPr lang="uz-Cyrl-UZ" sz="1300" b="1" i="1" dirty="0" smtClean="0">
              <a:latin typeface="Arial" panose="020B0604020202020204" pitchFamily="34" charset="0"/>
              <a:cs typeface="Arial" panose="020B0604020202020204" pitchFamily="34" charset="0"/>
            </a:rPr>
            <a:t>Хорижий тажриба:</a:t>
          </a:r>
          <a:r>
            <a:rPr lang="uz-Cyrl-UZ" sz="1300" i="1" dirty="0" smtClean="0">
              <a:latin typeface="Arial" panose="020B0604020202020204" pitchFamily="34" charset="0"/>
              <a:cs typeface="Arial" panose="020B0604020202020204" pitchFamily="34" charset="0"/>
            </a:rPr>
            <a:t> Буюк Британия ва АҚШда ҳар кунлик тиббий кўрик ўрнига ҳайдовчининг жавобгарлиги суғурталаш тартиби йўлга қўйилган</a:t>
          </a:r>
          <a:endParaRPr lang="ru-RU" sz="13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38FC9F-A7FD-4366-8640-4071FE5E68E9}" type="parTrans" cxnId="{D6EF567A-3031-4C3A-A1F2-96AFF2D816EF}">
      <dgm:prSet/>
      <dgm:spPr/>
      <dgm:t>
        <a:bodyPr/>
        <a:lstStyle/>
        <a:p>
          <a:endParaRPr lang="ru-RU"/>
        </a:p>
      </dgm:t>
    </dgm:pt>
    <dgm:pt modelId="{7C88ADE9-5501-4F0E-AF8A-15A8B62B6F04}" type="sibTrans" cxnId="{D6EF567A-3031-4C3A-A1F2-96AFF2D816EF}">
      <dgm:prSet/>
      <dgm:spPr/>
      <dgm:t>
        <a:bodyPr/>
        <a:lstStyle/>
        <a:p>
          <a:endParaRPr lang="ru-RU"/>
        </a:p>
      </dgm:t>
    </dgm:pt>
    <dgm:pt modelId="{55B9F07D-05C3-42ED-8439-8F2BD9A6290E}" type="pres">
      <dgm:prSet presAssocID="{2CB09A1B-458E-4AA0-8D9B-864CA86CAA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F1F8C5-77D6-4E53-A925-C66945B37FFC}" type="pres">
      <dgm:prSet presAssocID="{27DA853E-F587-4E99-93B3-F8FD624E2A50}" presName="composite" presStyleCnt="0"/>
      <dgm:spPr/>
    </dgm:pt>
    <dgm:pt modelId="{C4022828-C8F5-43A7-B107-B2D3C1C42514}" type="pres">
      <dgm:prSet presAssocID="{27DA853E-F587-4E99-93B3-F8FD624E2A5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90C010-A1F1-432B-8CB2-A171C7EB0F13}" type="pres">
      <dgm:prSet presAssocID="{27DA853E-F587-4E99-93B3-F8FD624E2A5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D91440-BAEF-438F-9860-BCBFADAD27AB}" type="pres">
      <dgm:prSet presAssocID="{84F4A16D-5E97-4B5A-894B-1118B9673D92}" presName="sp" presStyleCnt="0"/>
      <dgm:spPr/>
    </dgm:pt>
    <dgm:pt modelId="{79DF4B5B-68D5-4F9D-B887-B4363C90BFB8}" type="pres">
      <dgm:prSet presAssocID="{C8371E94-04A5-4852-A59A-FC9636361335}" presName="composite" presStyleCnt="0"/>
      <dgm:spPr/>
    </dgm:pt>
    <dgm:pt modelId="{10682CD0-ED88-412C-8640-88047F9E541F}" type="pres">
      <dgm:prSet presAssocID="{C8371E94-04A5-4852-A59A-FC963636133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DE3FBC-B3BE-476C-8BFE-071C788C6909}" type="pres">
      <dgm:prSet presAssocID="{C8371E94-04A5-4852-A59A-FC963636133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F62946-D9DA-444B-8A44-6A0D0D9F24C0}" type="pres">
      <dgm:prSet presAssocID="{47FE97B8-A7CE-47CD-ABA2-4588F6FDC104}" presName="sp" presStyleCnt="0"/>
      <dgm:spPr/>
    </dgm:pt>
    <dgm:pt modelId="{CDFAC899-1C93-4DE1-AE44-957211F7FD08}" type="pres">
      <dgm:prSet presAssocID="{1E15F0D4-10F3-43F4-AC20-479D61F5BE05}" presName="composite" presStyleCnt="0"/>
      <dgm:spPr/>
    </dgm:pt>
    <dgm:pt modelId="{F6C3623B-5FF6-49F7-8175-FE784D8DEF28}" type="pres">
      <dgm:prSet presAssocID="{1E15F0D4-10F3-43F4-AC20-479D61F5BE0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AB5057-D66E-458A-9047-03E97D4D69FF}" type="pres">
      <dgm:prSet presAssocID="{1E15F0D4-10F3-43F4-AC20-479D61F5BE05}" presName="descendantText" presStyleLbl="alignAcc1" presStyleIdx="2" presStyleCnt="4" custScaleY="1018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FC2B04-87F6-4246-B724-25A557E8CE4D}" type="pres">
      <dgm:prSet presAssocID="{9253EF72-3476-47ED-A245-8B8F39219AE7}" presName="sp" presStyleCnt="0"/>
      <dgm:spPr/>
    </dgm:pt>
    <dgm:pt modelId="{8BFA2081-BE17-41BA-B8C0-624D062B29B2}" type="pres">
      <dgm:prSet presAssocID="{1A759AF6-2D60-49E1-A8CD-EC4459B125E5}" presName="composite" presStyleCnt="0"/>
      <dgm:spPr/>
    </dgm:pt>
    <dgm:pt modelId="{550AB585-4ED0-472D-8C8F-D8344CEEC0C4}" type="pres">
      <dgm:prSet presAssocID="{1A759AF6-2D60-49E1-A8CD-EC4459B125E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693DFE-39C3-47C3-8F32-6B8C9E710042}" type="pres">
      <dgm:prSet presAssocID="{1A759AF6-2D60-49E1-A8CD-EC4459B125E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92D4C8-AE15-4126-829D-6146E81880AB}" type="presOf" srcId="{7FD03323-5136-4991-A13C-B472C5939DD9}" destId="{6890C010-A1F1-432B-8CB2-A171C7EB0F13}" srcOrd="0" destOrd="0" presId="urn:microsoft.com/office/officeart/2005/8/layout/chevron2"/>
    <dgm:cxn modelId="{9380C51F-6D53-422B-A094-72171EF75B40}" type="presOf" srcId="{1E15F0D4-10F3-43F4-AC20-479D61F5BE05}" destId="{F6C3623B-5FF6-49F7-8175-FE784D8DEF28}" srcOrd="0" destOrd="0" presId="urn:microsoft.com/office/officeart/2005/8/layout/chevron2"/>
    <dgm:cxn modelId="{57342407-BF48-49D9-A44D-65177E0499D8}" type="presOf" srcId="{C8371E94-04A5-4852-A59A-FC9636361335}" destId="{10682CD0-ED88-412C-8640-88047F9E541F}" srcOrd="0" destOrd="0" presId="urn:microsoft.com/office/officeart/2005/8/layout/chevron2"/>
    <dgm:cxn modelId="{D05B290D-8F38-4C01-86F3-4A9B216C3119}" type="presOf" srcId="{35F7A28E-DB18-4CA9-9DDB-D0C11A04A7BC}" destId="{56DE3FBC-B3BE-476C-8BFE-071C788C6909}" srcOrd="0" destOrd="0" presId="urn:microsoft.com/office/officeart/2005/8/layout/chevron2"/>
    <dgm:cxn modelId="{6CB7DB94-D163-4447-8EEA-8FC001644DAF}" type="presOf" srcId="{2CB09A1B-458E-4AA0-8D9B-864CA86CAA26}" destId="{55B9F07D-05C3-42ED-8439-8F2BD9A6290E}" srcOrd="0" destOrd="0" presId="urn:microsoft.com/office/officeart/2005/8/layout/chevron2"/>
    <dgm:cxn modelId="{FAB178A5-A895-4100-8DCB-9EEC4E1D797D}" srcId="{2CB09A1B-458E-4AA0-8D9B-864CA86CAA26}" destId="{1E15F0D4-10F3-43F4-AC20-479D61F5BE05}" srcOrd="2" destOrd="0" parTransId="{01B6B497-3639-41EA-90C1-046FF5A54CF5}" sibTransId="{9253EF72-3476-47ED-A245-8B8F39219AE7}"/>
    <dgm:cxn modelId="{D6EF567A-3031-4C3A-A1F2-96AFF2D816EF}" srcId="{1A759AF6-2D60-49E1-A8CD-EC4459B125E5}" destId="{340A6436-B2DA-4FE1-AFC6-23C918DCEBB8}" srcOrd="1" destOrd="0" parTransId="{E638FC9F-A7FD-4366-8640-4071FE5E68E9}" sibTransId="{7C88ADE9-5501-4F0E-AF8A-15A8B62B6F04}"/>
    <dgm:cxn modelId="{625B9F12-319B-44D3-9E89-EA94293B9E8B}" srcId="{1E15F0D4-10F3-43F4-AC20-479D61F5BE05}" destId="{0602635D-09F5-4F0F-8DDB-3D9581081A45}" srcOrd="0" destOrd="0" parTransId="{2F384E3B-B173-41DB-B8AC-D355A2CCA83F}" sibTransId="{7A8AA5D3-A21E-4373-BCDB-C1F822DADCEA}"/>
    <dgm:cxn modelId="{F890CD19-E569-4E42-9457-B9953FC4C768}" srcId="{C8371E94-04A5-4852-A59A-FC9636361335}" destId="{35F7A28E-DB18-4CA9-9DDB-D0C11A04A7BC}" srcOrd="0" destOrd="0" parTransId="{FAD16312-558B-412A-AB67-117891CCB10F}" sibTransId="{262CBF0D-E7C4-4D33-8C41-307347CEE88E}"/>
    <dgm:cxn modelId="{015A7F2E-65DC-4E6A-91BD-576561BD2CB3}" type="presOf" srcId="{B1DF46D2-5B04-4F19-87D9-68B78AE70ED8}" destId="{79693DFE-39C3-47C3-8F32-6B8C9E710042}" srcOrd="0" destOrd="0" presId="urn:microsoft.com/office/officeart/2005/8/layout/chevron2"/>
    <dgm:cxn modelId="{E86AF585-E1C0-482B-AA73-11BD131B2743}" type="presOf" srcId="{B8F9F7E6-9B4B-4341-A1A3-94C0DBB040AC}" destId="{11AB5057-D66E-458A-9047-03E97D4D69FF}" srcOrd="0" destOrd="1" presId="urn:microsoft.com/office/officeart/2005/8/layout/chevron2"/>
    <dgm:cxn modelId="{238A5281-4D94-4313-8DEB-92649DA68F7F}" type="presOf" srcId="{0602635D-09F5-4F0F-8DDB-3D9581081A45}" destId="{11AB5057-D66E-458A-9047-03E97D4D69FF}" srcOrd="0" destOrd="0" presId="urn:microsoft.com/office/officeart/2005/8/layout/chevron2"/>
    <dgm:cxn modelId="{9E4A70B6-4B6F-41E2-8E47-2A83D202B469}" type="presOf" srcId="{1CB8D3E3-7AAA-4827-9939-02BF3AF3E542}" destId="{6890C010-A1F1-432B-8CB2-A171C7EB0F13}" srcOrd="0" destOrd="1" presId="urn:microsoft.com/office/officeart/2005/8/layout/chevron2"/>
    <dgm:cxn modelId="{70CCF3CD-2408-4D55-982F-DC276A1D12A8}" srcId="{2CB09A1B-458E-4AA0-8D9B-864CA86CAA26}" destId="{27DA853E-F587-4E99-93B3-F8FD624E2A50}" srcOrd="0" destOrd="0" parTransId="{11149FF9-57FD-4701-81BF-0CFCB88F35DD}" sibTransId="{84F4A16D-5E97-4B5A-894B-1118B9673D92}"/>
    <dgm:cxn modelId="{594CA827-6A3E-4EAF-AD5F-5C0E8E4CBDFE}" srcId="{27DA853E-F587-4E99-93B3-F8FD624E2A50}" destId="{1CB8D3E3-7AAA-4827-9939-02BF3AF3E542}" srcOrd="1" destOrd="0" parTransId="{9ABB61D6-1677-4206-A1A0-7022D4093917}" sibTransId="{FDAB2BAF-DB7C-42A2-B6FF-0345CC4B305E}"/>
    <dgm:cxn modelId="{1F8E7774-8E36-4D56-B331-9115C1846486}" srcId="{2CB09A1B-458E-4AA0-8D9B-864CA86CAA26}" destId="{1A759AF6-2D60-49E1-A8CD-EC4459B125E5}" srcOrd="3" destOrd="0" parTransId="{DB338D84-369C-47D7-B107-46DE60D0277A}" sibTransId="{4D9017B4-DF9D-4302-B5D2-FA58B4DD719A}"/>
    <dgm:cxn modelId="{21794C2E-0BC9-4E3B-8A01-AE165E12C2DF}" type="presOf" srcId="{340A6436-B2DA-4FE1-AFC6-23C918DCEBB8}" destId="{79693DFE-39C3-47C3-8F32-6B8C9E710042}" srcOrd="0" destOrd="1" presId="urn:microsoft.com/office/officeart/2005/8/layout/chevron2"/>
    <dgm:cxn modelId="{083C477C-F988-4B4F-8F60-52D943C291F6}" srcId="{1A759AF6-2D60-49E1-A8CD-EC4459B125E5}" destId="{B1DF46D2-5B04-4F19-87D9-68B78AE70ED8}" srcOrd="0" destOrd="0" parTransId="{536D7A58-E4E4-467D-A813-733EE54CD753}" sibTransId="{AA1797D8-9915-488A-BAB8-FEAA96F31441}"/>
    <dgm:cxn modelId="{9320CCC5-9077-477A-B4AA-FD123CFD5B7A}" type="presOf" srcId="{1A759AF6-2D60-49E1-A8CD-EC4459B125E5}" destId="{550AB585-4ED0-472D-8C8F-D8344CEEC0C4}" srcOrd="0" destOrd="0" presId="urn:microsoft.com/office/officeart/2005/8/layout/chevron2"/>
    <dgm:cxn modelId="{A8C1E952-3FCC-40CB-A090-E4607B6AF274}" srcId="{2CB09A1B-458E-4AA0-8D9B-864CA86CAA26}" destId="{C8371E94-04A5-4852-A59A-FC9636361335}" srcOrd="1" destOrd="0" parTransId="{187E4FEB-B62B-40C6-B89B-CCD3B83A94C8}" sibTransId="{47FE97B8-A7CE-47CD-ABA2-4588F6FDC104}"/>
    <dgm:cxn modelId="{14CAD4EF-3697-4295-9ADF-EDF4FFFCF243}" srcId="{1E15F0D4-10F3-43F4-AC20-479D61F5BE05}" destId="{B8F9F7E6-9B4B-4341-A1A3-94C0DBB040AC}" srcOrd="1" destOrd="0" parTransId="{F51BA24E-9A85-4BC3-AE65-84EA60581AC2}" sibTransId="{6ABF0713-3B17-4862-B1B1-CD4353C40568}"/>
    <dgm:cxn modelId="{EDB39BC1-302A-417C-9144-7D50E5EFC092}" srcId="{27DA853E-F587-4E99-93B3-F8FD624E2A50}" destId="{7FD03323-5136-4991-A13C-B472C5939DD9}" srcOrd="0" destOrd="0" parTransId="{92529646-5D7D-48DA-AC41-0D4FA34755ED}" sibTransId="{5573AFC2-C4C7-4BFF-9BE7-2638D32068A1}"/>
    <dgm:cxn modelId="{5D3D019B-74BD-4276-97AC-A026B65E0FAA}" type="presOf" srcId="{27DA853E-F587-4E99-93B3-F8FD624E2A50}" destId="{C4022828-C8F5-43A7-B107-B2D3C1C42514}" srcOrd="0" destOrd="0" presId="urn:microsoft.com/office/officeart/2005/8/layout/chevron2"/>
    <dgm:cxn modelId="{817802FE-4467-4AE2-AA83-54962ED8F8B7}" type="presParOf" srcId="{55B9F07D-05C3-42ED-8439-8F2BD9A6290E}" destId="{ADF1F8C5-77D6-4E53-A925-C66945B37FFC}" srcOrd="0" destOrd="0" presId="urn:microsoft.com/office/officeart/2005/8/layout/chevron2"/>
    <dgm:cxn modelId="{4B207714-46AB-48F1-A5F8-1641560DF7E7}" type="presParOf" srcId="{ADF1F8C5-77D6-4E53-A925-C66945B37FFC}" destId="{C4022828-C8F5-43A7-B107-B2D3C1C42514}" srcOrd="0" destOrd="0" presId="urn:microsoft.com/office/officeart/2005/8/layout/chevron2"/>
    <dgm:cxn modelId="{DB0155DC-F6E9-4B25-93BC-AAC478F51F30}" type="presParOf" srcId="{ADF1F8C5-77D6-4E53-A925-C66945B37FFC}" destId="{6890C010-A1F1-432B-8CB2-A171C7EB0F13}" srcOrd="1" destOrd="0" presId="urn:microsoft.com/office/officeart/2005/8/layout/chevron2"/>
    <dgm:cxn modelId="{0FC38FF1-B859-4E6B-9F18-5CEAC9EA25EE}" type="presParOf" srcId="{55B9F07D-05C3-42ED-8439-8F2BD9A6290E}" destId="{4ED91440-BAEF-438F-9860-BCBFADAD27AB}" srcOrd="1" destOrd="0" presId="urn:microsoft.com/office/officeart/2005/8/layout/chevron2"/>
    <dgm:cxn modelId="{4F79392F-9088-4D0B-9ACF-CB791F2A9E86}" type="presParOf" srcId="{55B9F07D-05C3-42ED-8439-8F2BD9A6290E}" destId="{79DF4B5B-68D5-4F9D-B887-B4363C90BFB8}" srcOrd="2" destOrd="0" presId="urn:microsoft.com/office/officeart/2005/8/layout/chevron2"/>
    <dgm:cxn modelId="{EE651690-A62C-40F3-9E7F-7283605560F1}" type="presParOf" srcId="{79DF4B5B-68D5-4F9D-B887-B4363C90BFB8}" destId="{10682CD0-ED88-412C-8640-88047F9E541F}" srcOrd="0" destOrd="0" presId="urn:microsoft.com/office/officeart/2005/8/layout/chevron2"/>
    <dgm:cxn modelId="{CA4D8746-D4C5-4B88-8764-B69E99C2CEA5}" type="presParOf" srcId="{79DF4B5B-68D5-4F9D-B887-B4363C90BFB8}" destId="{56DE3FBC-B3BE-476C-8BFE-071C788C6909}" srcOrd="1" destOrd="0" presId="urn:microsoft.com/office/officeart/2005/8/layout/chevron2"/>
    <dgm:cxn modelId="{35BA63BF-756B-4CA6-8042-53505BBC5C9E}" type="presParOf" srcId="{55B9F07D-05C3-42ED-8439-8F2BD9A6290E}" destId="{C5F62946-D9DA-444B-8A44-6A0D0D9F24C0}" srcOrd="3" destOrd="0" presId="urn:microsoft.com/office/officeart/2005/8/layout/chevron2"/>
    <dgm:cxn modelId="{ED852B81-A075-4AAF-8BE3-EA9727ED61F4}" type="presParOf" srcId="{55B9F07D-05C3-42ED-8439-8F2BD9A6290E}" destId="{CDFAC899-1C93-4DE1-AE44-957211F7FD08}" srcOrd="4" destOrd="0" presId="urn:microsoft.com/office/officeart/2005/8/layout/chevron2"/>
    <dgm:cxn modelId="{37B22C1A-B781-4F1B-8758-28294CD81705}" type="presParOf" srcId="{CDFAC899-1C93-4DE1-AE44-957211F7FD08}" destId="{F6C3623B-5FF6-49F7-8175-FE784D8DEF28}" srcOrd="0" destOrd="0" presId="urn:microsoft.com/office/officeart/2005/8/layout/chevron2"/>
    <dgm:cxn modelId="{59F95D9F-130F-4035-99E1-37FD9B2C09B5}" type="presParOf" srcId="{CDFAC899-1C93-4DE1-AE44-957211F7FD08}" destId="{11AB5057-D66E-458A-9047-03E97D4D69FF}" srcOrd="1" destOrd="0" presId="urn:microsoft.com/office/officeart/2005/8/layout/chevron2"/>
    <dgm:cxn modelId="{20D4415C-E827-41F1-984E-8856A0CAA727}" type="presParOf" srcId="{55B9F07D-05C3-42ED-8439-8F2BD9A6290E}" destId="{94FC2B04-87F6-4246-B724-25A557E8CE4D}" srcOrd="5" destOrd="0" presId="urn:microsoft.com/office/officeart/2005/8/layout/chevron2"/>
    <dgm:cxn modelId="{DF75CD9A-8F4F-4F07-BFC1-969136C6284D}" type="presParOf" srcId="{55B9F07D-05C3-42ED-8439-8F2BD9A6290E}" destId="{8BFA2081-BE17-41BA-B8C0-624D062B29B2}" srcOrd="6" destOrd="0" presId="urn:microsoft.com/office/officeart/2005/8/layout/chevron2"/>
    <dgm:cxn modelId="{1473C8EB-3854-4719-8CFC-1353C41AB6E4}" type="presParOf" srcId="{8BFA2081-BE17-41BA-B8C0-624D062B29B2}" destId="{550AB585-4ED0-472D-8C8F-D8344CEEC0C4}" srcOrd="0" destOrd="0" presId="urn:microsoft.com/office/officeart/2005/8/layout/chevron2"/>
    <dgm:cxn modelId="{46FBDA07-2216-4E1E-8B16-43AB0B5D396B}" type="presParOf" srcId="{8BFA2081-BE17-41BA-B8C0-624D062B29B2}" destId="{79693DFE-39C3-47C3-8F32-6B8C9E7100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0376A-BEAD-43DE-8652-6D26CDEB315A}" type="doc">
      <dgm:prSet loTypeId="urn:microsoft.com/office/officeart/2005/8/layout/hList9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6882A866-AEDE-49D6-955C-D340AAF2BAB3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Амалда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BEF31-3C70-403D-A637-5A46AD55F662}" type="parTrans" cxnId="{8B358A46-1B0D-4F12-9BAA-44E8A8A09146}">
      <dgm:prSet/>
      <dgm:spPr/>
      <dgm:t>
        <a:bodyPr/>
        <a:lstStyle/>
        <a:p>
          <a:endParaRPr lang="ru-RU"/>
        </a:p>
      </dgm:t>
    </dgm:pt>
    <dgm:pt modelId="{039CC1EB-6577-4268-9EF6-3F2828196478}" type="sibTrans" cxnId="{8B358A46-1B0D-4F12-9BAA-44E8A8A09146}">
      <dgm:prSet/>
      <dgm:spPr/>
      <dgm:t>
        <a:bodyPr/>
        <a:lstStyle/>
        <a:p>
          <a:endParaRPr lang="ru-RU"/>
        </a:p>
      </dgm:t>
    </dgm:pt>
    <dgm:pt modelId="{FBA2CDA5-5D94-424E-84A5-2ADB72B0D2AA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Бюджетга давлат божи, жаримадан </a:t>
          </a:r>
          <a:r>
            <a:rPr lang="uz-Cyrl-UZ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112 млрд сўм </a:t>
          </a:r>
          <a:r>
            <a:rPr lang="uz-Cyrl-UZ" b="0" dirty="0" smtClean="0">
              <a:latin typeface="Arial" panose="020B0604020202020204" pitchFamily="34" charset="0"/>
              <a:cs typeface="Arial" panose="020B0604020202020204" pitchFamily="34" charset="0"/>
            </a:rPr>
            <a:t>маблағ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тушган </a:t>
          </a:r>
          <a:b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(2019 йил)</a:t>
          </a:r>
          <a:endParaRPr lang="ru-RU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6B23A3-7D44-4B7C-8D3D-4A53C64A927A}" type="parTrans" cxnId="{1B3DE93F-08AF-4F80-903D-564F505648D5}">
      <dgm:prSet/>
      <dgm:spPr/>
      <dgm:t>
        <a:bodyPr/>
        <a:lstStyle/>
        <a:p>
          <a:endParaRPr lang="ru-RU"/>
        </a:p>
      </dgm:t>
    </dgm:pt>
    <dgm:pt modelId="{C76D10B0-115C-4937-A1AC-20CC1071D49A}" type="sibTrans" cxnId="{1B3DE93F-08AF-4F80-903D-564F505648D5}">
      <dgm:prSet/>
      <dgm:spPr/>
      <dgm:t>
        <a:bodyPr/>
        <a:lstStyle/>
        <a:p>
          <a:endParaRPr lang="ru-RU"/>
        </a:p>
      </dgm:t>
    </dgm:pt>
    <dgm:pt modelId="{F8D032DE-4B7C-4FC6-9136-813DB3FEC603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Қонуний ишлаётганлар сони </a:t>
          </a:r>
          <a:r>
            <a:rPr lang="uz-Cyrl-UZ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92 мингта</a:t>
          </a:r>
        </a:p>
        <a:p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(2019 йил)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C3772F-9F6F-48D2-A006-ACBED6FFB36F}" type="parTrans" cxnId="{FEB4E10F-3920-46AC-B733-CC381F39E403}">
      <dgm:prSet/>
      <dgm:spPr/>
      <dgm:t>
        <a:bodyPr/>
        <a:lstStyle/>
        <a:p>
          <a:endParaRPr lang="ru-RU"/>
        </a:p>
      </dgm:t>
    </dgm:pt>
    <dgm:pt modelId="{8816A190-2B79-4033-A5F1-D80D6E6F3789}" type="sibTrans" cxnId="{FEB4E10F-3920-46AC-B733-CC381F39E403}">
      <dgm:prSet/>
      <dgm:spPr/>
      <dgm:t>
        <a:bodyPr/>
        <a:lstStyle/>
        <a:p>
          <a:endParaRPr lang="ru-RU"/>
        </a:p>
      </dgm:t>
    </dgm:pt>
    <dgm:pt modelId="{A4FC445B-1805-4A8F-BBA8-017131B272D0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Прогноз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320C4E-459F-4C91-BFC6-4BF52D3728B3}" type="parTrans" cxnId="{C6949D7D-98E5-4135-BF44-AE9975DB3468}">
      <dgm:prSet/>
      <dgm:spPr/>
      <dgm:t>
        <a:bodyPr/>
        <a:lstStyle/>
        <a:p>
          <a:endParaRPr lang="ru-RU"/>
        </a:p>
      </dgm:t>
    </dgm:pt>
    <dgm:pt modelId="{4238ADDA-00FC-43AB-9480-CE12B35B46EF}" type="sibTrans" cxnId="{C6949D7D-98E5-4135-BF44-AE9975DB3468}">
      <dgm:prSet/>
      <dgm:spPr/>
      <dgm:t>
        <a:bodyPr/>
        <a:lstStyle/>
        <a:p>
          <a:endParaRPr lang="ru-RU"/>
        </a:p>
      </dgm:t>
    </dgm:pt>
    <dgm:pt modelId="{B9A5E6FA-CE7C-4236-9F4C-D82A5F128870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Бюджетга кунлик йиғим ҳисобидан </a:t>
          </a:r>
          <a:r>
            <a:rPr lang="uz-Cyrl-UZ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1,1 трлн сўм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uz-Cyrl-UZ" b="1" i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uz-Cyrl-UZ" i="1" dirty="0" smtClean="0">
              <a:latin typeface="Arial" panose="020B0604020202020204" pitchFamily="34" charset="0"/>
              <a:cs typeface="Arial" panose="020B0604020202020204" pitchFamily="34" charset="0"/>
            </a:rPr>
            <a:t>баравар кўп)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 маблағ тушади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C7FB04-1661-474E-8F44-10F8AFA3D1E5}" type="parTrans" cxnId="{8818EC48-0CBC-46EE-BC25-11C4E29816C5}">
      <dgm:prSet/>
      <dgm:spPr/>
      <dgm:t>
        <a:bodyPr/>
        <a:lstStyle/>
        <a:p>
          <a:endParaRPr lang="ru-RU"/>
        </a:p>
      </dgm:t>
    </dgm:pt>
    <dgm:pt modelId="{87E4B092-08E5-4297-ABF2-17C9AF3F3551}" type="sibTrans" cxnId="{8818EC48-0CBC-46EE-BC25-11C4E29816C5}">
      <dgm:prSet/>
      <dgm:spPr/>
      <dgm:t>
        <a:bodyPr/>
        <a:lstStyle/>
        <a:p>
          <a:endParaRPr lang="ru-RU"/>
        </a:p>
      </dgm:t>
    </dgm:pt>
    <dgm:pt modelId="{19AD6767-E94A-4419-9517-F2195E001E70}">
      <dgm:prSet phldrT="[Текст]"/>
      <dgm:spPr/>
      <dgm:t>
        <a:bodyPr/>
        <a:lstStyle/>
        <a:p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Қонуний ишлайдиганлар сони камида </a:t>
          </a:r>
          <a:b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150 мингтага </a:t>
          </a:r>
          <a:r>
            <a:rPr lang="uz-Cyrl-UZ" dirty="0" smtClean="0">
              <a:latin typeface="Arial" panose="020B0604020202020204" pitchFamily="34" charset="0"/>
              <a:cs typeface="Arial" panose="020B0604020202020204" pitchFamily="34" charset="0"/>
            </a:rPr>
            <a:t>етади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38DEA1-C5B6-4B30-BD28-012A4459AC4B}" type="parTrans" cxnId="{ADD4696B-1A53-46E6-A174-903AFEE48D86}">
      <dgm:prSet/>
      <dgm:spPr/>
      <dgm:t>
        <a:bodyPr/>
        <a:lstStyle/>
        <a:p>
          <a:endParaRPr lang="ru-RU"/>
        </a:p>
      </dgm:t>
    </dgm:pt>
    <dgm:pt modelId="{45BFA79A-9417-44D9-828B-E727F7D3B7A0}" type="sibTrans" cxnId="{ADD4696B-1A53-46E6-A174-903AFEE48D86}">
      <dgm:prSet/>
      <dgm:spPr/>
      <dgm:t>
        <a:bodyPr/>
        <a:lstStyle/>
        <a:p>
          <a:endParaRPr lang="ru-RU"/>
        </a:p>
      </dgm:t>
    </dgm:pt>
    <dgm:pt modelId="{26EE7F81-BC1F-405F-983A-67AECA15E91C}" type="pres">
      <dgm:prSet presAssocID="{0D40376A-BEAD-43DE-8652-6D26CDEB315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E13742E-932D-4FE7-904B-D6B0DC2E8664}" type="pres">
      <dgm:prSet presAssocID="{6882A866-AEDE-49D6-955C-D340AAF2BAB3}" presName="posSpace" presStyleCnt="0"/>
      <dgm:spPr/>
    </dgm:pt>
    <dgm:pt modelId="{C4D2DFCB-492E-4F44-A04A-8D5D96554770}" type="pres">
      <dgm:prSet presAssocID="{6882A866-AEDE-49D6-955C-D340AAF2BAB3}" presName="vertFlow" presStyleCnt="0"/>
      <dgm:spPr/>
    </dgm:pt>
    <dgm:pt modelId="{23E26A9C-E0BB-496B-B2A0-D072311D36A3}" type="pres">
      <dgm:prSet presAssocID="{6882A866-AEDE-49D6-955C-D340AAF2BAB3}" presName="topSpace" presStyleCnt="0"/>
      <dgm:spPr/>
    </dgm:pt>
    <dgm:pt modelId="{FA95AA37-AA5D-4022-BC19-1C5C1702C49A}" type="pres">
      <dgm:prSet presAssocID="{6882A866-AEDE-49D6-955C-D340AAF2BAB3}" presName="firstComp" presStyleCnt="0"/>
      <dgm:spPr/>
    </dgm:pt>
    <dgm:pt modelId="{F858F122-58DC-46FF-92E9-FBFC10E07139}" type="pres">
      <dgm:prSet presAssocID="{6882A866-AEDE-49D6-955C-D340AAF2BAB3}" presName="firstChild" presStyleLbl="bgAccFollowNode1" presStyleIdx="0" presStyleCnt="4"/>
      <dgm:spPr/>
      <dgm:t>
        <a:bodyPr/>
        <a:lstStyle/>
        <a:p>
          <a:endParaRPr lang="ru-RU"/>
        </a:p>
      </dgm:t>
    </dgm:pt>
    <dgm:pt modelId="{8425C9D1-E136-4F68-8D71-B888B2C3AF92}" type="pres">
      <dgm:prSet presAssocID="{6882A866-AEDE-49D6-955C-D340AAF2BAB3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D54C19-93AC-4A40-86D1-B13C847EC0A9}" type="pres">
      <dgm:prSet presAssocID="{F8D032DE-4B7C-4FC6-9136-813DB3FEC603}" presName="comp" presStyleCnt="0"/>
      <dgm:spPr/>
    </dgm:pt>
    <dgm:pt modelId="{B4E74C7C-F2A7-484C-B94A-CB00C5A52D97}" type="pres">
      <dgm:prSet presAssocID="{F8D032DE-4B7C-4FC6-9136-813DB3FEC603}" presName="child" presStyleLbl="bgAccFollowNode1" presStyleIdx="1" presStyleCnt="4"/>
      <dgm:spPr/>
      <dgm:t>
        <a:bodyPr/>
        <a:lstStyle/>
        <a:p>
          <a:endParaRPr lang="ru-RU"/>
        </a:p>
      </dgm:t>
    </dgm:pt>
    <dgm:pt modelId="{6D6EEF2D-65C0-4076-B92B-36BA10AA25E1}" type="pres">
      <dgm:prSet presAssocID="{F8D032DE-4B7C-4FC6-9136-813DB3FEC603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6D6F75-A99F-4CA2-ADE0-B580663FDD24}" type="pres">
      <dgm:prSet presAssocID="{6882A866-AEDE-49D6-955C-D340AAF2BAB3}" presName="negSpace" presStyleCnt="0"/>
      <dgm:spPr/>
    </dgm:pt>
    <dgm:pt modelId="{2174BEE8-D145-45FD-84F3-DE49BFF9D4B1}" type="pres">
      <dgm:prSet presAssocID="{6882A866-AEDE-49D6-955C-D340AAF2BAB3}" presName="circle" presStyleLbl="node1" presStyleIdx="0" presStyleCnt="2"/>
      <dgm:spPr/>
      <dgm:t>
        <a:bodyPr/>
        <a:lstStyle/>
        <a:p>
          <a:endParaRPr lang="ru-RU"/>
        </a:p>
      </dgm:t>
    </dgm:pt>
    <dgm:pt modelId="{21D82B1A-E50C-4194-916B-8E15DCFEEC72}" type="pres">
      <dgm:prSet presAssocID="{039CC1EB-6577-4268-9EF6-3F2828196478}" presName="transSpace" presStyleCnt="0"/>
      <dgm:spPr/>
    </dgm:pt>
    <dgm:pt modelId="{D4257D13-FEC1-4907-8A0D-3B8F6B23516C}" type="pres">
      <dgm:prSet presAssocID="{A4FC445B-1805-4A8F-BBA8-017131B272D0}" presName="posSpace" presStyleCnt="0"/>
      <dgm:spPr/>
    </dgm:pt>
    <dgm:pt modelId="{345A29A4-F380-4FA5-A52F-580F55B14DD7}" type="pres">
      <dgm:prSet presAssocID="{A4FC445B-1805-4A8F-BBA8-017131B272D0}" presName="vertFlow" presStyleCnt="0"/>
      <dgm:spPr/>
    </dgm:pt>
    <dgm:pt modelId="{8FF917B6-0838-48D0-BF83-D724F316346B}" type="pres">
      <dgm:prSet presAssocID="{A4FC445B-1805-4A8F-BBA8-017131B272D0}" presName="topSpace" presStyleCnt="0"/>
      <dgm:spPr/>
    </dgm:pt>
    <dgm:pt modelId="{355568EC-5B7E-4C6C-B482-B70C00E1701F}" type="pres">
      <dgm:prSet presAssocID="{A4FC445B-1805-4A8F-BBA8-017131B272D0}" presName="firstComp" presStyleCnt="0"/>
      <dgm:spPr/>
    </dgm:pt>
    <dgm:pt modelId="{4A7B7E27-C880-446B-97D6-11FD7F92176E}" type="pres">
      <dgm:prSet presAssocID="{A4FC445B-1805-4A8F-BBA8-017131B272D0}" presName="firstChild" presStyleLbl="bgAccFollowNode1" presStyleIdx="2" presStyleCnt="4"/>
      <dgm:spPr/>
      <dgm:t>
        <a:bodyPr/>
        <a:lstStyle/>
        <a:p>
          <a:endParaRPr lang="ru-RU"/>
        </a:p>
      </dgm:t>
    </dgm:pt>
    <dgm:pt modelId="{02FA1B69-71BD-458E-BA08-553DB936562D}" type="pres">
      <dgm:prSet presAssocID="{A4FC445B-1805-4A8F-BBA8-017131B272D0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BC954-8E0D-486F-9937-A45565FB95B2}" type="pres">
      <dgm:prSet presAssocID="{19AD6767-E94A-4419-9517-F2195E001E70}" presName="comp" presStyleCnt="0"/>
      <dgm:spPr/>
    </dgm:pt>
    <dgm:pt modelId="{FE276D2A-D868-4027-BFBC-9C5496347370}" type="pres">
      <dgm:prSet presAssocID="{19AD6767-E94A-4419-9517-F2195E001E70}" presName="child" presStyleLbl="bgAccFollowNode1" presStyleIdx="3" presStyleCnt="4"/>
      <dgm:spPr/>
      <dgm:t>
        <a:bodyPr/>
        <a:lstStyle/>
        <a:p>
          <a:endParaRPr lang="ru-RU"/>
        </a:p>
      </dgm:t>
    </dgm:pt>
    <dgm:pt modelId="{A63AFEE5-4402-4AEB-8102-829089929802}" type="pres">
      <dgm:prSet presAssocID="{19AD6767-E94A-4419-9517-F2195E001E70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AAA1B3-6502-4CB7-880F-2959F32C8F45}" type="pres">
      <dgm:prSet presAssocID="{A4FC445B-1805-4A8F-BBA8-017131B272D0}" presName="negSpace" presStyleCnt="0"/>
      <dgm:spPr/>
    </dgm:pt>
    <dgm:pt modelId="{B12BA87D-E642-427F-8EB4-301550C059ED}" type="pres">
      <dgm:prSet presAssocID="{A4FC445B-1805-4A8F-BBA8-017131B272D0}" presName="circle" presStyleLbl="node1" presStyleIdx="1" presStyleCnt="2"/>
      <dgm:spPr/>
      <dgm:t>
        <a:bodyPr/>
        <a:lstStyle/>
        <a:p>
          <a:endParaRPr lang="ru-RU"/>
        </a:p>
      </dgm:t>
    </dgm:pt>
  </dgm:ptLst>
  <dgm:cxnLst>
    <dgm:cxn modelId="{6346C0D2-AAB8-4A99-A0ED-59A71E02F492}" type="presOf" srcId="{19AD6767-E94A-4419-9517-F2195E001E70}" destId="{FE276D2A-D868-4027-BFBC-9C5496347370}" srcOrd="0" destOrd="0" presId="urn:microsoft.com/office/officeart/2005/8/layout/hList9"/>
    <dgm:cxn modelId="{B8D40653-0C31-42CA-A947-30F6B56C3101}" type="presOf" srcId="{19AD6767-E94A-4419-9517-F2195E001E70}" destId="{A63AFEE5-4402-4AEB-8102-829089929802}" srcOrd="1" destOrd="0" presId="urn:microsoft.com/office/officeart/2005/8/layout/hList9"/>
    <dgm:cxn modelId="{ADD4696B-1A53-46E6-A174-903AFEE48D86}" srcId="{A4FC445B-1805-4A8F-BBA8-017131B272D0}" destId="{19AD6767-E94A-4419-9517-F2195E001E70}" srcOrd="1" destOrd="0" parTransId="{3C38DEA1-C5B6-4B30-BD28-012A4459AC4B}" sibTransId="{45BFA79A-9417-44D9-828B-E727F7D3B7A0}"/>
    <dgm:cxn modelId="{DD23E4CA-46AA-41F5-814E-4FA1C7C63EC7}" type="presOf" srcId="{6882A866-AEDE-49D6-955C-D340AAF2BAB3}" destId="{2174BEE8-D145-45FD-84F3-DE49BFF9D4B1}" srcOrd="0" destOrd="0" presId="urn:microsoft.com/office/officeart/2005/8/layout/hList9"/>
    <dgm:cxn modelId="{8B358A46-1B0D-4F12-9BAA-44E8A8A09146}" srcId="{0D40376A-BEAD-43DE-8652-6D26CDEB315A}" destId="{6882A866-AEDE-49D6-955C-D340AAF2BAB3}" srcOrd="0" destOrd="0" parTransId="{EAABEF31-3C70-403D-A637-5A46AD55F662}" sibTransId="{039CC1EB-6577-4268-9EF6-3F2828196478}"/>
    <dgm:cxn modelId="{1B3DE93F-08AF-4F80-903D-564F505648D5}" srcId="{6882A866-AEDE-49D6-955C-D340AAF2BAB3}" destId="{FBA2CDA5-5D94-424E-84A5-2ADB72B0D2AA}" srcOrd="0" destOrd="0" parTransId="{036B23A3-7D44-4B7C-8D3D-4A53C64A927A}" sibTransId="{C76D10B0-115C-4937-A1AC-20CC1071D49A}"/>
    <dgm:cxn modelId="{FEB4E10F-3920-46AC-B733-CC381F39E403}" srcId="{6882A866-AEDE-49D6-955C-D340AAF2BAB3}" destId="{F8D032DE-4B7C-4FC6-9136-813DB3FEC603}" srcOrd="1" destOrd="0" parTransId="{C5C3772F-9F6F-48D2-A006-ACBED6FFB36F}" sibTransId="{8816A190-2B79-4033-A5F1-D80D6E6F3789}"/>
    <dgm:cxn modelId="{2AF9DEBC-C455-42EB-8E05-6B8AA8BF794E}" type="presOf" srcId="{F8D032DE-4B7C-4FC6-9136-813DB3FEC603}" destId="{B4E74C7C-F2A7-484C-B94A-CB00C5A52D97}" srcOrd="0" destOrd="0" presId="urn:microsoft.com/office/officeart/2005/8/layout/hList9"/>
    <dgm:cxn modelId="{C6949D7D-98E5-4135-BF44-AE9975DB3468}" srcId="{0D40376A-BEAD-43DE-8652-6D26CDEB315A}" destId="{A4FC445B-1805-4A8F-BBA8-017131B272D0}" srcOrd="1" destOrd="0" parTransId="{1D320C4E-459F-4C91-BFC6-4BF52D3728B3}" sibTransId="{4238ADDA-00FC-43AB-9480-CE12B35B46EF}"/>
    <dgm:cxn modelId="{8818EC48-0CBC-46EE-BC25-11C4E29816C5}" srcId="{A4FC445B-1805-4A8F-BBA8-017131B272D0}" destId="{B9A5E6FA-CE7C-4236-9F4C-D82A5F128870}" srcOrd="0" destOrd="0" parTransId="{5BC7FB04-1661-474E-8F44-10F8AFA3D1E5}" sibTransId="{87E4B092-08E5-4297-ABF2-17C9AF3F3551}"/>
    <dgm:cxn modelId="{4CDCFC84-461D-49F3-8EFD-18CF6AC8E0E2}" type="presOf" srcId="{F8D032DE-4B7C-4FC6-9136-813DB3FEC603}" destId="{6D6EEF2D-65C0-4076-B92B-36BA10AA25E1}" srcOrd="1" destOrd="0" presId="urn:microsoft.com/office/officeart/2005/8/layout/hList9"/>
    <dgm:cxn modelId="{FE6C124A-4F42-4FCD-BB4F-C2460A6AB0BA}" type="presOf" srcId="{A4FC445B-1805-4A8F-BBA8-017131B272D0}" destId="{B12BA87D-E642-427F-8EB4-301550C059ED}" srcOrd="0" destOrd="0" presId="urn:microsoft.com/office/officeart/2005/8/layout/hList9"/>
    <dgm:cxn modelId="{8BC054C6-B3F5-4B2B-B5FA-6B355E41DB6C}" type="presOf" srcId="{FBA2CDA5-5D94-424E-84A5-2ADB72B0D2AA}" destId="{8425C9D1-E136-4F68-8D71-B888B2C3AF92}" srcOrd="1" destOrd="0" presId="urn:microsoft.com/office/officeart/2005/8/layout/hList9"/>
    <dgm:cxn modelId="{9EE698A9-FB56-4AEC-808A-42A3111D3419}" type="presOf" srcId="{0D40376A-BEAD-43DE-8652-6D26CDEB315A}" destId="{26EE7F81-BC1F-405F-983A-67AECA15E91C}" srcOrd="0" destOrd="0" presId="urn:microsoft.com/office/officeart/2005/8/layout/hList9"/>
    <dgm:cxn modelId="{EDED62C2-950E-4D39-BE62-61B2CF46AF92}" type="presOf" srcId="{FBA2CDA5-5D94-424E-84A5-2ADB72B0D2AA}" destId="{F858F122-58DC-46FF-92E9-FBFC10E07139}" srcOrd="0" destOrd="0" presId="urn:microsoft.com/office/officeart/2005/8/layout/hList9"/>
    <dgm:cxn modelId="{B6BA2F73-B71D-45C6-ACAF-7E22BC9C11F2}" type="presOf" srcId="{B9A5E6FA-CE7C-4236-9F4C-D82A5F128870}" destId="{02FA1B69-71BD-458E-BA08-553DB936562D}" srcOrd="1" destOrd="0" presId="urn:microsoft.com/office/officeart/2005/8/layout/hList9"/>
    <dgm:cxn modelId="{04C288D5-1218-4CE6-B01D-26CD975488EA}" type="presOf" srcId="{B9A5E6FA-CE7C-4236-9F4C-D82A5F128870}" destId="{4A7B7E27-C880-446B-97D6-11FD7F92176E}" srcOrd="0" destOrd="0" presId="urn:microsoft.com/office/officeart/2005/8/layout/hList9"/>
    <dgm:cxn modelId="{8986FB82-2647-4DB3-B777-F4C8785F3FCD}" type="presParOf" srcId="{26EE7F81-BC1F-405F-983A-67AECA15E91C}" destId="{6E13742E-932D-4FE7-904B-D6B0DC2E8664}" srcOrd="0" destOrd="0" presId="urn:microsoft.com/office/officeart/2005/8/layout/hList9"/>
    <dgm:cxn modelId="{09F10D7B-B051-4332-B75A-A252CF2725EF}" type="presParOf" srcId="{26EE7F81-BC1F-405F-983A-67AECA15E91C}" destId="{C4D2DFCB-492E-4F44-A04A-8D5D96554770}" srcOrd="1" destOrd="0" presId="urn:microsoft.com/office/officeart/2005/8/layout/hList9"/>
    <dgm:cxn modelId="{83AB0053-73CB-409F-B42D-88A86131701F}" type="presParOf" srcId="{C4D2DFCB-492E-4F44-A04A-8D5D96554770}" destId="{23E26A9C-E0BB-496B-B2A0-D072311D36A3}" srcOrd="0" destOrd="0" presId="urn:microsoft.com/office/officeart/2005/8/layout/hList9"/>
    <dgm:cxn modelId="{8685E4B1-FAD5-40FF-B248-8EF85A2C9224}" type="presParOf" srcId="{C4D2DFCB-492E-4F44-A04A-8D5D96554770}" destId="{FA95AA37-AA5D-4022-BC19-1C5C1702C49A}" srcOrd="1" destOrd="0" presId="urn:microsoft.com/office/officeart/2005/8/layout/hList9"/>
    <dgm:cxn modelId="{C596B079-631A-4DCC-B61E-BAF8ABE7B009}" type="presParOf" srcId="{FA95AA37-AA5D-4022-BC19-1C5C1702C49A}" destId="{F858F122-58DC-46FF-92E9-FBFC10E07139}" srcOrd="0" destOrd="0" presId="urn:microsoft.com/office/officeart/2005/8/layout/hList9"/>
    <dgm:cxn modelId="{FF1D186C-71DE-456D-B2D9-47F473F3D48B}" type="presParOf" srcId="{FA95AA37-AA5D-4022-BC19-1C5C1702C49A}" destId="{8425C9D1-E136-4F68-8D71-B888B2C3AF92}" srcOrd="1" destOrd="0" presId="urn:microsoft.com/office/officeart/2005/8/layout/hList9"/>
    <dgm:cxn modelId="{0CB5AA74-C52E-458E-9FC9-FE43251B10FE}" type="presParOf" srcId="{C4D2DFCB-492E-4F44-A04A-8D5D96554770}" destId="{46D54C19-93AC-4A40-86D1-B13C847EC0A9}" srcOrd="2" destOrd="0" presId="urn:microsoft.com/office/officeart/2005/8/layout/hList9"/>
    <dgm:cxn modelId="{AF6DD9BA-5A82-4A99-B509-1AEC31AD3673}" type="presParOf" srcId="{46D54C19-93AC-4A40-86D1-B13C847EC0A9}" destId="{B4E74C7C-F2A7-484C-B94A-CB00C5A52D97}" srcOrd="0" destOrd="0" presId="urn:microsoft.com/office/officeart/2005/8/layout/hList9"/>
    <dgm:cxn modelId="{94BA0845-2700-4295-B4ED-14E0F8612BCB}" type="presParOf" srcId="{46D54C19-93AC-4A40-86D1-B13C847EC0A9}" destId="{6D6EEF2D-65C0-4076-B92B-36BA10AA25E1}" srcOrd="1" destOrd="0" presId="urn:microsoft.com/office/officeart/2005/8/layout/hList9"/>
    <dgm:cxn modelId="{ACD1622D-E313-442A-A551-246AE382D533}" type="presParOf" srcId="{26EE7F81-BC1F-405F-983A-67AECA15E91C}" destId="{6E6D6F75-A99F-4CA2-ADE0-B580663FDD24}" srcOrd="2" destOrd="0" presId="urn:microsoft.com/office/officeart/2005/8/layout/hList9"/>
    <dgm:cxn modelId="{38BBCE73-F3C7-47C9-9FE4-5DBDCBD274A4}" type="presParOf" srcId="{26EE7F81-BC1F-405F-983A-67AECA15E91C}" destId="{2174BEE8-D145-45FD-84F3-DE49BFF9D4B1}" srcOrd="3" destOrd="0" presId="urn:microsoft.com/office/officeart/2005/8/layout/hList9"/>
    <dgm:cxn modelId="{580CC1D0-99A1-49F6-AE1C-3E9992B56949}" type="presParOf" srcId="{26EE7F81-BC1F-405F-983A-67AECA15E91C}" destId="{21D82B1A-E50C-4194-916B-8E15DCFEEC72}" srcOrd="4" destOrd="0" presId="urn:microsoft.com/office/officeart/2005/8/layout/hList9"/>
    <dgm:cxn modelId="{BA705667-CCFC-41BA-B061-38B557846CB5}" type="presParOf" srcId="{26EE7F81-BC1F-405F-983A-67AECA15E91C}" destId="{D4257D13-FEC1-4907-8A0D-3B8F6B23516C}" srcOrd="5" destOrd="0" presId="urn:microsoft.com/office/officeart/2005/8/layout/hList9"/>
    <dgm:cxn modelId="{064CA4FC-AF93-4F29-A480-97DF26411CF2}" type="presParOf" srcId="{26EE7F81-BC1F-405F-983A-67AECA15E91C}" destId="{345A29A4-F380-4FA5-A52F-580F55B14DD7}" srcOrd="6" destOrd="0" presId="urn:microsoft.com/office/officeart/2005/8/layout/hList9"/>
    <dgm:cxn modelId="{19A3B84B-12E8-4FDC-97A4-8ECB29B5998E}" type="presParOf" srcId="{345A29A4-F380-4FA5-A52F-580F55B14DD7}" destId="{8FF917B6-0838-48D0-BF83-D724F316346B}" srcOrd="0" destOrd="0" presId="urn:microsoft.com/office/officeart/2005/8/layout/hList9"/>
    <dgm:cxn modelId="{1E43DD3C-0837-4517-9E62-3968137C5871}" type="presParOf" srcId="{345A29A4-F380-4FA5-A52F-580F55B14DD7}" destId="{355568EC-5B7E-4C6C-B482-B70C00E1701F}" srcOrd="1" destOrd="0" presId="urn:microsoft.com/office/officeart/2005/8/layout/hList9"/>
    <dgm:cxn modelId="{AD4D6A87-08C0-4FE3-ACB8-9B6475BF18D0}" type="presParOf" srcId="{355568EC-5B7E-4C6C-B482-B70C00E1701F}" destId="{4A7B7E27-C880-446B-97D6-11FD7F92176E}" srcOrd="0" destOrd="0" presId="urn:microsoft.com/office/officeart/2005/8/layout/hList9"/>
    <dgm:cxn modelId="{5BAA32EF-5453-487A-B8FA-F158BC3EE240}" type="presParOf" srcId="{355568EC-5B7E-4C6C-B482-B70C00E1701F}" destId="{02FA1B69-71BD-458E-BA08-553DB936562D}" srcOrd="1" destOrd="0" presId="urn:microsoft.com/office/officeart/2005/8/layout/hList9"/>
    <dgm:cxn modelId="{035E1A32-5001-4FA7-A18C-0FCDD5E2E53D}" type="presParOf" srcId="{345A29A4-F380-4FA5-A52F-580F55B14DD7}" destId="{B6DBC954-8E0D-486F-9937-A45565FB95B2}" srcOrd="2" destOrd="0" presId="urn:microsoft.com/office/officeart/2005/8/layout/hList9"/>
    <dgm:cxn modelId="{215198E5-29B3-4296-8BD7-1E3A9E4D9DBD}" type="presParOf" srcId="{B6DBC954-8E0D-486F-9937-A45565FB95B2}" destId="{FE276D2A-D868-4027-BFBC-9C5496347370}" srcOrd="0" destOrd="0" presId="urn:microsoft.com/office/officeart/2005/8/layout/hList9"/>
    <dgm:cxn modelId="{41EA4026-D12F-4DB9-B75A-4DD428A23C88}" type="presParOf" srcId="{B6DBC954-8E0D-486F-9937-A45565FB95B2}" destId="{A63AFEE5-4402-4AEB-8102-829089929802}" srcOrd="1" destOrd="0" presId="urn:microsoft.com/office/officeart/2005/8/layout/hList9"/>
    <dgm:cxn modelId="{BE662954-048F-4C7A-A0AF-ABAEA920FC89}" type="presParOf" srcId="{26EE7F81-BC1F-405F-983A-67AECA15E91C}" destId="{34AAA1B3-6502-4CB7-880F-2959F32C8F45}" srcOrd="7" destOrd="0" presId="urn:microsoft.com/office/officeart/2005/8/layout/hList9"/>
    <dgm:cxn modelId="{AAC1FCF3-54F8-40B6-849E-3D7548544AF9}" type="presParOf" srcId="{26EE7F81-BC1F-405F-983A-67AECA15E91C}" destId="{B12BA87D-E642-427F-8EB4-301550C059E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F7F5F-16CD-423E-9BC9-70A210A86546}">
      <dsp:nvSpPr>
        <dsp:cNvPr id="0" name=""/>
        <dsp:cNvSpPr/>
      </dsp:nvSpPr>
      <dsp:spPr>
        <a:xfrm>
          <a:off x="0" y="51929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Йўналишсиз такси фаолияти билан </a:t>
          </a:r>
          <a:r>
            <a:rPr lang="uz-Cyrl-UZ" sz="22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фақат юридик шахслар </a:t>
          </a: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шуғулланиши мумкин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19295"/>
        <a:ext cx="3286125" cy="1971675"/>
      </dsp:txXfrm>
    </dsp:sp>
    <dsp:sp modelId="{700DB908-D491-424C-A27E-A61F58C246BD}">
      <dsp:nvSpPr>
        <dsp:cNvPr id="0" name=""/>
        <dsp:cNvSpPr/>
      </dsp:nvSpPr>
      <dsp:spPr>
        <a:xfrm>
          <a:off x="3614737" y="51929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Фаолиятни қонуний амалга ошириш учун камида </a:t>
          </a:r>
          <a:r>
            <a:rPr lang="uz-Cyrl-UZ" sz="22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 та</a:t>
          </a: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босқичдан ўтиш керак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14737" y="519295"/>
        <a:ext cx="3286125" cy="1971675"/>
      </dsp:txXfrm>
    </dsp:sp>
    <dsp:sp modelId="{161E6F67-F32B-44CE-A02C-A403CA7D5E7D}">
      <dsp:nvSpPr>
        <dsp:cNvPr id="0" name=""/>
        <dsp:cNvSpPr/>
      </dsp:nvSpPr>
      <dsp:spPr>
        <a:xfrm>
          <a:off x="7229475" y="51929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Мавжуд тартиб-таомиллардан ўтиш учун фуқаролар ўртача </a:t>
          </a:r>
          <a:r>
            <a:rPr lang="uz-Cyrl-UZ" sz="22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2-3 млн сўм</a:t>
          </a: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сарфлашга мажбур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29475" y="519295"/>
        <a:ext cx="3286125" cy="1971675"/>
      </dsp:txXfrm>
    </dsp:sp>
    <dsp:sp modelId="{8721026E-DC59-4617-82F6-0A121A5CC8D8}">
      <dsp:nvSpPr>
        <dsp:cNvPr id="0" name=""/>
        <dsp:cNvSpPr/>
      </dsp:nvSpPr>
      <dsp:spPr>
        <a:xfrm>
          <a:off x="1807368" y="2819582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2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Йўл варақаси </a:t>
          </a: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учун ҳар куни муайян миқдорда пул тўлаши 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(одатда </a:t>
          </a:r>
          <a:r>
            <a:rPr lang="uz-Cyrl-UZ" sz="2200" b="1" i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20-30 минг сўм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2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07368" y="2819582"/>
        <a:ext cx="3286125" cy="1971675"/>
      </dsp:txXfrm>
    </dsp:sp>
    <dsp:sp modelId="{AB35B715-83B5-428A-9AB3-6FBD0B68A468}">
      <dsp:nvSpPr>
        <dsp:cNvPr id="0" name=""/>
        <dsp:cNvSpPr/>
      </dsp:nvSpPr>
      <dsp:spPr>
        <a:xfrm>
          <a:off x="5422106" y="2819582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Ҳар кунилик </a:t>
          </a:r>
          <a:r>
            <a:rPr lang="uz-Cyrl-UZ" sz="22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техник ва тиббий кўрикдан </a:t>
          </a:r>
          <a:r>
            <a:rPr lang="uz-Cyrl-UZ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ўтиш 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(амалда деярли риоя қилинмайдиган талаб, 2019 йилда </a:t>
          </a:r>
          <a:r>
            <a:rPr lang="uz-Cyrl-UZ" sz="2200" b="1" i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 минг 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ҳолатда 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тузилган</a:t>
          </a:r>
          <a:r>
            <a:rPr lang="uz-Cyrl-UZ" sz="22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2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22106" y="2819582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22828-C8F5-43A7-B107-B2D3C1C42514}">
      <dsp:nvSpPr>
        <dsp:cNvPr id="0" name=""/>
        <dsp:cNvSpPr/>
      </dsp:nvSpPr>
      <dsp:spPr>
        <a:xfrm rot="5400000">
          <a:off x="-224583" y="231581"/>
          <a:ext cx="1497220" cy="1048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3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531025"/>
        <a:ext cx="1048054" cy="449166"/>
      </dsp:txXfrm>
    </dsp:sp>
    <dsp:sp modelId="{6890C010-A1F1-432B-8CB2-A171C7EB0F13}">
      <dsp:nvSpPr>
        <dsp:cNvPr id="0" name=""/>
        <dsp:cNvSpPr/>
      </dsp:nvSpPr>
      <dsp:spPr>
        <a:xfrm rot="5400000">
          <a:off x="5295230" y="-4240177"/>
          <a:ext cx="973193" cy="9467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Жисмоний шахслар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томонидан, шу жумладан ўзини ўзи банд қилиш асосида йўналишсиз такси </a:t>
          </a:r>
          <a:r>
            <a:rPr lang="uz-Cyrl-UZ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(шаҳарда, шаҳар атрофида ва шаҳарлараро)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фаолиятини ваколатли органни </a:t>
          </a: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хабардор қилган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ҳолда амалга ошириш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3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Хоридий тажриба:</a:t>
          </a:r>
          <a:r>
            <a:rPr lang="uz-Cyrl-UZ" sz="1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 Қозоғистон, Россияда ушбу фаолият хабардор қилиш тартибида амалга оширилади</a:t>
          </a:r>
          <a:endParaRPr lang="ru-RU" sz="13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48055" y="54505"/>
        <a:ext cx="9420038" cy="878179"/>
      </dsp:txXfrm>
    </dsp:sp>
    <dsp:sp modelId="{10682CD0-ED88-412C-8640-88047F9E541F}">
      <dsp:nvSpPr>
        <dsp:cNvPr id="0" name=""/>
        <dsp:cNvSpPr/>
      </dsp:nvSpPr>
      <dsp:spPr>
        <a:xfrm rot="5400000">
          <a:off x="-224583" y="1585083"/>
          <a:ext cx="1497220" cy="1048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3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1884527"/>
        <a:ext cx="1048054" cy="449166"/>
      </dsp:txXfrm>
    </dsp:sp>
    <dsp:sp modelId="{56DE3FBC-B3BE-476C-8BFE-071C788C6909}">
      <dsp:nvSpPr>
        <dsp:cNvPr id="0" name=""/>
        <dsp:cNvSpPr/>
      </dsp:nvSpPr>
      <dsp:spPr>
        <a:xfrm rot="5400000">
          <a:off x="5295230" y="-2886676"/>
          <a:ext cx="973193" cy="9467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Жисмоний шахслар томонидан йўналишсиз такси фаолиятини амалга оширишда енгил автомобиль транспортини </a:t>
          </a: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мажбурий техник кўриги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ҳар </a:t>
          </a:r>
          <a:r>
            <a:rPr lang="uz-Cyrl-UZ" sz="16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6 ойда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камида </a:t>
          </a:r>
          <a:r>
            <a:rPr lang="uz-Cyrl-UZ" sz="16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марта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ўтказиш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48055" y="1408006"/>
        <a:ext cx="9420038" cy="878179"/>
      </dsp:txXfrm>
    </dsp:sp>
    <dsp:sp modelId="{F6C3623B-5FF6-49F7-8175-FE784D8DEF28}">
      <dsp:nvSpPr>
        <dsp:cNvPr id="0" name=""/>
        <dsp:cNvSpPr/>
      </dsp:nvSpPr>
      <dsp:spPr>
        <a:xfrm rot="5400000">
          <a:off x="-224583" y="2947416"/>
          <a:ext cx="1497220" cy="1048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sz="3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246860"/>
        <a:ext cx="1048054" cy="449166"/>
      </dsp:txXfrm>
    </dsp:sp>
    <dsp:sp modelId="{11AB5057-D66E-458A-9047-03E97D4D69FF}">
      <dsp:nvSpPr>
        <dsp:cNvPr id="0" name=""/>
        <dsp:cNvSpPr/>
      </dsp:nvSpPr>
      <dsp:spPr>
        <a:xfrm rot="5400000">
          <a:off x="5286398" y="-1524342"/>
          <a:ext cx="990856" cy="9467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600" u="sng" kern="1200" dirty="0" smtClean="0">
              <a:latin typeface="Arial" panose="020B0604020202020204" pitchFamily="34" charset="0"/>
              <a:cs typeface="Arial" panose="020B0604020202020204" pitchFamily="34" charset="0"/>
            </a:rPr>
            <a:t>Шаҳарда ва шаҳар атрофида</a:t>
          </a:r>
          <a:r>
            <a:rPr lang="uz-Cyrl-UZ" sz="1600" u="none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ташишда ҳар </a:t>
          </a:r>
          <a:r>
            <a:rPr lang="uz-Cyrl-UZ" sz="16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йилда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камида </a:t>
          </a:r>
          <a:r>
            <a:rPr lang="uz-Cyrl-UZ" sz="16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 марта </a:t>
          </a: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комплекс </a:t>
          </a:r>
          <a:r>
            <a:rPr lang="en-US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en-US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тиббий кўрикдан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ўтиш, </a:t>
          </a:r>
          <a:r>
            <a:rPr lang="uz-Cyrl-UZ" sz="1600" u="sng" kern="1200" dirty="0" smtClean="0">
              <a:latin typeface="Arial" panose="020B0604020202020204" pitchFamily="34" charset="0"/>
              <a:cs typeface="Arial" panose="020B0604020202020204" pitchFamily="34" charset="0"/>
            </a:rPr>
            <a:t>шаҳарлараро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йўналишда ташишда </a:t>
          </a:r>
          <a:r>
            <a:rPr lang="uz-Cyrl-UZ" sz="16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ҳар йўлга чиқишдан олдин </a:t>
          </a:r>
          <a:r>
            <a:rPr lang="uz-Cyrl-UZ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тиббий кўрикдан ўтиш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3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Хорижий тажриба:</a:t>
          </a:r>
          <a:r>
            <a:rPr lang="uz-Cyrl-UZ" sz="1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 АҚШда (айрим штатларда) фаолиятни бошлашдан олдин тиббий кўрикдан ўтилади, доимий равишда ҳар 5 йилда 1 марта ўтиш тартиби мавжуд</a:t>
          </a:r>
          <a:endParaRPr lang="ru-RU" sz="13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48054" y="2762372"/>
        <a:ext cx="9419175" cy="894116"/>
      </dsp:txXfrm>
    </dsp:sp>
    <dsp:sp modelId="{550AB585-4ED0-472D-8C8F-D8344CEEC0C4}">
      <dsp:nvSpPr>
        <dsp:cNvPr id="0" name=""/>
        <dsp:cNvSpPr/>
      </dsp:nvSpPr>
      <dsp:spPr>
        <a:xfrm rot="5400000">
          <a:off x="-224583" y="4300917"/>
          <a:ext cx="1497220" cy="1048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3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4600361"/>
        <a:ext cx="1048054" cy="449166"/>
      </dsp:txXfrm>
    </dsp:sp>
    <dsp:sp modelId="{79693DFE-39C3-47C3-8F32-6B8C9E710042}">
      <dsp:nvSpPr>
        <dsp:cNvPr id="0" name=""/>
        <dsp:cNvSpPr/>
      </dsp:nvSpPr>
      <dsp:spPr>
        <a:xfrm rot="5400000">
          <a:off x="5295230" y="-170841"/>
          <a:ext cx="973193" cy="9467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Йўналишсиз такси фаолияти билан шуғулланувчи жисмоний шахсларнинг </a:t>
          </a:r>
          <a:r>
            <a:rPr lang="uz-Cyrl-UZ" sz="15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йўловчи олдидаги фуқаролик жавобгарлигини суғурталаш</a:t>
          </a:r>
          <a:endParaRPr lang="ru-RU" sz="1500" b="1" kern="1200" dirty="0">
            <a:solidFill>
              <a:srgbClr val="00B0F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z-Cyrl-UZ" sz="13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Хорижий тажриба:</a:t>
          </a:r>
          <a:r>
            <a:rPr lang="uz-Cyrl-UZ" sz="1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 Буюк Британия ва АҚШда ҳар кунлик тиббий кўрик ўрнига ҳайдовчининг жавобгарлиги суғурталаш тартиби йўлга қўйилган</a:t>
          </a:r>
          <a:endParaRPr lang="ru-RU" sz="13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48055" y="4123841"/>
        <a:ext cx="9420038" cy="878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F122-58DC-46FF-92E9-FBFC10E07139}">
      <dsp:nvSpPr>
        <dsp:cNvPr id="0" name=""/>
        <dsp:cNvSpPr/>
      </dsp:nvSpPr>
      <dsp:spPr>
        <a:xfrm>
          <a:off x="1641046" y="1164596"/>
          <a:ext cx="3073359" cy="20499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Бюджетга давлат божи, жаримадан </a:t>
          </a:r>
          <a:r>
            <a:rPr lang="uz-Cyrl-UZ" sz="23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112 млрд сўм </a:t>
          </a:r>
          <a:r>
            <a:rPr lang="uz-Cyrl-UZ" sz="23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маблағ </a:t>
          </a: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тушган </a:t>
          </a:r>
          <a:b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sz="2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(2019 йил)</a:t>
          </a:r>
          <a:endParaRPr lang="ru-RU" sz="23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2783" y="1164596"/>
        <a:ext cx="2581621" cy="2049930"/>
      </dsp:txXfrm>
    </dsp:sp>
    <dsp:sp modelId="{B4E74C7C-F2A7-484C-B94A-CB00C5A52D97}">
      <dsp:nvSpPr>
        <dsp:cNvPr id="0" name=""/>
        <dsp:cNvSpPr/>
      </dsp:nvSpPr>
      <dsp:spPr>
        <a:xfrm>
          <a:off x="1641046" y="3214527"/>
          <a:ext cx="3073359" cy="2049930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Қонуний ишлаётганлар сони </a:t>
          </a:r>
          <a:r>
            <a:rPr lang="uz-Cyrl-UZ" sz="23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92 мингта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(2019 йил)</a:t>
          </a:r>
          <a:endParaRPr lang="ru-RU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2783" y="3214527"/>
        <a:ext cx="2581621" cy="2049930"/>
      </dsp:txXfrm>
    </dsp:sp>
    <dsp:sp modelId="{2174BEE8-D145-45FD-84F3-DE49BFF9D4B1}">
      <dsp:nvSpPr>
        <dsp:cNvPr id="0" name=""/>
        <dsp:cNvSpPr/>
      </dsp:nvSpPr>
      <dsp:spPr>
        <a:xfrm>
          <a:off x="1921" y="345034"/>
          <a:ext cx="2048905" cy="204890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Амалда</a:t>
          </a:r>
          <a:endParaRPr lang="ru-RU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1976" y="645089"/>
        <a:ext cx="1448795" cy="1448795"/>
      </dsp:txXfrm>
    </dsp:sp>
    <dsp:sp modelId="{4A7B7E27-C880-446B-97D6-11FD7F92176E}">
      <dsp:nvSpPr>
        <dsp:cNvPr id="0" name=""/>
        <dsp:cNvSpPr/>
      </dsp:nvSpPr>
      <dsp:spPr>
        <a:xfrm>
          <a:off x="6763311" y="1164596"/>
          <a:ext cx="3073359" cy="2049930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Бюджетга кунлик йиғим ҳисобидан </a:t>
          </a:r>
          <a:r>
            <a:rPr lang="uz-Cyrl-UZ" sz="23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1,1 трлн сўм </a:t>
          </a: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sz="2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uz-Cyrl-UZ" sz="2300" b="1" i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uz-Cyrl-UZ" sz="23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баравар кўп)</a:t>
          </a: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 маблағ тушади</a:t>
          </a:r>
          <a:endParaRPr lang="ru-RU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5048" y="1164596"/>
        <a:ext cx="2581621" cy="2049930"/>
      </dsp:txXfrm>
    </dsp:sp>
    <dsp:sp modelId="{FE276D2A-D868-4027-BFBC-9C5496347370}">
      <dsp:nvSpPr>
        <dsp:cNvPr id="0" name=""/>
        <dsp:cNvSpPr/>
      </dsp:nvSpPr>
      <dsp:spPr>
        <a:xfrm>
          <a:off x="6763311" y="3214527"/>
          <a:ext cx="3073359" cy="204993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Қонуний ишлайдиганлар сони камида </a:t>
          </a:r>
          <a:b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uz-Cyrl-UZ" sz="2300" b="1" kern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150 мингтага </a:t>
          </a:r>
          <a:r>
            <a:rPr lang="uz-Cyrl-UZ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етади</a:t>
          </a:r>
          <a:endParaRPr lang="ru-RU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5048" y="3214527"/>
        <a:ext cx="2581621" cy="2049930"/>
      </dsp:txXfrm>
    </dsp:sp>
    <dsp:sp modelId="{B12BA87D-E642-427F-8EB4-301550C059ED}">
      <dsp:nvSpPr>
        <dsp:cNvPr id="0" name=""/>
        <dsp:cNvSpPr/>
      </dsp:nvSpPr>
      <dsp:spPr>
        <a:xfrm>
          <a:off x="5124186" y="345034"/>
          <a:ext cx="2048905" cy="2048905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Прогноз</a:t>
          </a:r>
          <a:endParaRPr lang="ru-RU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24241" y="645089"/>
        <a:ext cx="1448795" cy="1448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05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9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55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5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041D-0252-4B56-8A2D-124313B6E7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0632-EEE2-4242-B5F2-C89DFE8D6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529861" y="261210"/>
            <a:ext cx="92143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Енгил</a:t>
            </a:r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автомобиль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транспортида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йўловчиларни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ташиш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соҳасидаги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муаммолар</a:t>
            </a:r>
            <a:endParaRPr lang="ru-RU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900" y="1749673"/>
            <a:ext cx="4635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Соҳада яширин иқтисодиётнинг улуши юқори.</a:t>
            </a:r>
            <a:r>
              <a:rPr lang="uz-Cyrl-UZ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Хусусан, 2019 йилда йўналишсиз такси фаолияти бўйича 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минг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 ортиқ лицензияга эга транспорт воситалари мавжуд бўлса, ноқонуний фаолият туфайли маъмурий жавобгарликка тортилганлар сони 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минг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га яқин </a:t>
            </a:r>
            <a:r>
              <a:rPr lang="uz-Cyrl-UZ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(қарийб </a:t>
            </a:r>
            <a:r>
              <a:rPr lang="uz-Cyrl-UZ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r>
              <a:rPr lang="uz-Cyrl-UZ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1601181"/>
            <a:ext cx="6654637" cy="46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529861" y="261210"/>
            <a:ext cx="92143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Енгил</a:t>
            </a:r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автомобиль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транспортида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йўловчиларни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ташиш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соҳасидаги</a:t>
            </a: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муаммолар</a:t>
            </a:r>
            <a:endParaRPr lang="ru-RU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900" y="1749673"/>
            <a:ext cx="4635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Жавобгарликка тортилаётган фуқаролар сони тобора ортиб бормоқда </a:t>
            </a:r>
            <a:r>
              <a:rPr lang="uz-Cyrl-UZ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(кунига 148 та фуқаро)</a:t>
            </a: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uz-Cyrl-UZ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Хусусан, 2019 йилда йўловчиларни ноқонуний ташиш учун маъмурий жавобгарликка тортилганлар сони 2017 йилга нисбатан </a:t>
            </a:r>
            <a:b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z-Cyrl-UZ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бараварга</a:t>
            </a:r>
            <a:r>
              <a:rPr lang="uz-Cyrl-UZ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ортди.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7" y="1749673"/>
            <a:ext cx="6706408" cy="47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7050"/>
            <a:ext cx="10515600" cy="996096"/>
          </a:xfrm>
        </p:spPr>
        <p:txBody>
          <a:bodyPr>
            <a:normAutofit/>
          </a:bodyPr>
          <a:lstStyle/>
          <a:p>
            <a:pPr algn="ctr"/>
            <a:r>
              <a:rPr lang="uz-Cyrl-U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Соҳадаги муаммоларнинг асосий сабаби – бюрократик тартиб-таомилларнинг мавжудлиги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301848"/>
              </p:ext>
            </p:extLst>
          </p:nvPr>
        </p:nvGraphicFramePr>
        <p:xfrm>
          <a:off x="838200" y="1389185"/>
          <a:ext cx="10515600" cy="531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338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7050"/>
            <a:ext cx="10515600" cy="996096"/>
          </a:xfrm>
        </p:spPr>
        <p:txBody>
          <a:bodyPr>
            <a:normAutofit/>
          </a:bodyPr>
          <a:lstStyle/>
          <a:p>
            <a:pPr algn="ctr"/>
            <a:r>
              <a:rPr lang="uz-Cyrl-U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Йўналишсиз такси фаолиятини соддалаштириш бўйича таклифлар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291481"/>
              </p:ext>
            </p:extLst>
          </p:nvPr>
        </p:nvGraphicFramePr>
        <p:xfrm>
          <a:off x="838200" y="1163146"/>
          <a:ext cx="10515600" cy="558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94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pPr algn="ctr"/>
            <a:r>
              <a:rPr lang="uz-Cyrl-U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Таклиф маъқулланиши натижасида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07812717"/>
              </p:ext>
            </p:extLst>
          </p:nvPr>
        </p:nvGraphicFramePr>
        <p:xfrm>
          <a:off x="949571" y="1125416"/>
          <a:ext cx="9838592" cy="560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09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264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Соҳадаги муаммоларнинг асосий сабаби – бюрократик тартиб-таомилларнинг мавжудлиги</vt:lpstr>
      <vt:lpstr>Йўналишсиз такси фаолиятини соддалаштириш бўйича таклифлар</vt:lpstr>
      <vt:lpstr>Таклиф маъқулланиши натижасида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Dilshod Shadiyev</dc:creator>
  <cp:lastModifiedBy>Akbar Radjapov</cp:lastModifiedBy>
  <cp:revision>96</cp:revision>
  <dcterms:created xsi:type="dcterms:W3CDTF">2020-06-10T07:25:16Z</dcterms:created>
  <dcterms:modified xsi:type="dcterms:W3CDTF">2021-02-05T07:17:51Z</dcterms:modified>
</cp:coreProperties>
</file>