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75" r:id="rId2"/>
  </p:sldMasterIdLst>
  <p:sldIdLst>
    <p:sldId id="259" r:id="rId3"/>
  </p:sldIdLst>
  <p:sldSz cx="10691813" cy="719931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188" y="-72"/>
      </p:cViewPr>
      <p:guideLst>
        <p:guide orient="horz" pos="2268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1180497"/>
            <a:ext cx="8018860" cy="2506427"/>
          </a:xfrm>
        </p:spPr>
        <p:txBody>
          <a:bodyPr anchor="b">
            <a:normAutofit/>
          </a:bodyPr>
          <a:lstStyle>
            <a:lvl1pPr algn="ctr">
              <a:defRPr sz="62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781306"/>
            <a:ext cx="8018860" cy="17381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9969" indent="0" algn="ctr">
              <a:buNone/>
              <a:defRPr sz="2939"/>
            </a:lvl2pPr>
            <a:lvl3pPr marL="959937" indent="0" algn="ctr">
              <a:buNone/>
              <a:defRPr sz="2520"/>
            </a:lvl3pPr>
            <a:lvl4pPr marL="1439906" indent="0" algn="ctr">
              <a:buNone/>
              <a:defRPr sz="2100"/>
            </a:lvl4pPr>
            <a:lvl5pPr marL="1919874" indent="0" algn="ctr">
              <a:buNone/>
              <a:defRPr sz="2100"/>
            </a:lvl5pPr>
            <a:lvl6pPr marL="2399843" indent="0" algn="ctr">
              <a:buNone/>
              <a:defRPr sz="2100"/>
            </a:lvl6pPr>
            <a:lvl7pPr marL="2879811" indent="0" algn="ctr">
              <a:buNone/>
              <a:defRPr sz="2100"/>
            </a:lvl7pPr>
            <a:lvl8pPr marL="3359780" indent="0" algn="ctr">
              <a:buNone/>
              <a:defRPr sz="2100"/>
            </a:lvl8pPr>
            <a:lvl9pPr marL="3839748" indent="0" algn="ctr">
              <a:buNone/>
              <a:defRPr sz="21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27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089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30" y="378297"/>
            <a:ext cx="2305422" cy="610108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378299"/>
            <a:ext cx="6782619" cy="610108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345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899" y="-8889"/>
            <a:ext cx="10721985" cy="721709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972" y="2524204"/>
            <a:ext cx="6813013" cy="1728236"/>
          </a:xfrm>
        </p:spPr>
        <p:txBody>
          <a:bodyPr anchor="b">
            <a:noAutofit/>
          </a:bodyPr>
          <a:lstStyle>
            <a:lvl1pPr algn="r">
              <a:defRPr sz="5669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972" y="4252439"/>
            <a:ext cx="6813013" cy="115149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9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087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865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2835287"/>
            <a:ext cx="7422198" cy="1917487"/>
          </a:xfrm>
        </p:spPr>
        <p:txBody>
          <a:bodyPr anchor="b"/>
          <a:lstStyle>
            <a:lvl1pPr algn="l">
              <a:defRPr sz="41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752773"/>
            <a:ext cx="7422198" cy="903221"/>
          </a:xfrm>
        </p:spPr>
        <p:txBody>
          <a:bodyPr anchor="t"/>
          <a:lstStyle>
            <a:lvl1pPr marL="0" indent="0" algn="l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656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639939"/>
            <a:ext cx="7422197" cy="13865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788" y="2268118"/>
            <a:ext cx="3610836" cy="4073913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148" y="2268120"/>
            <a:ext cx="3610837" cy="4073914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479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7" y="639939"/>
            <a:ext cx="7422196" cy="138653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2268532"/>
            <a:ext cx="3613833" cy="604942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6" y="2873476"/>
            <a:ext cx="3613833" cy="346855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149" y="2268532"/>
            <a:ext cx="3613833" cy="604942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149" y="2873476"/>
            <a:ext cx="3613833" cy="346855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489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639939"/>
            <a:ext cx="7422197" cy="13865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8063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725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1573188"/>
            <a:ext cx="3262479" cy="1342093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789" y="540553"/>
            <a:ext cx="3959194" cy="580148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786" y="2915281"/>
            <a:ext cx="3262479" cy="2713073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  <a:lvl2pPr marL="359976" indent="0">
              <a:buNone/>
              <a:defRPr sz="1102"/>
            </a:lvl2pPr>
            <a:lvl3pPr marL="719953" indent="0">
              <a:buNone/>
              <a:defRPr sz="945"/>
            </a:lvl3pPr>
            <a:lvl4pPr marL="1079929" indent="0">
              <a:buNone/>
              <a:defRPr sz="787"/>
            </a:lvl4pPr>
            <a:lvl5pPr marL="1439906" indent="0">
              <a:buNone/>
              <a:defRPr sz="787"/>
            </a:lvl5pPr>
            <a:lvl6pPr marL="1799882" indent="0">
              <a:buNone/>
              <a:defRPr sz="787"/>
            </a:lvl6pPr>
            <a:lvl7pPr marL="2159859" indent="0">
              <a:buNone/>
              <a:defRPr sz="787"/>
            </a:lvl7pPr>
            <a:lvl8pPr marL="2519835" indent="0">
              <a:buNone/>
              <a:defRPr sz="787"/>
            </a:lvl8pPr>
            <a:lvl9pPr marL="2879811" indent="0">
              <a:buNone/>
              <a:defRPr sz="78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35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4650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5039519"/>
            <a:ext cx="7422197" cy="594944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786" y="639939"/>
            <a:ext cx="7422197" cy="40371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79969" indent="0">
              <a:buNone/>
              <a:defRPr sz="1680"/>
            </a:lvl2pPr>
            <a:lvl3pPr marL="959937" indent="0">
              <a:buNone/>
              <a:defRPr sz="1680"/>
            </a:lvl3pPr>
            <a:lvl4pPr marL="1439906" indent="0">
              <a:buNone/>
              <a:defRPr sz="1680"/>
            </a:lvl4pPr>
            <a:lvl5pPr marL="1919874" indent="0">
              <a:buNone/>
              <a:defRPr sz="1680"/>
            </a:lvl5pPr>
            <a:lvl6pPr marL="2399843" indent="0">
              <a:buNone/>
              <a:defRPr sz="1680"/>
            </a:lvl6pPr>
            <a:lvl7pPr marL="2879811" indent="0">
              <a:buNone/>
              <a:defRPr sz="1680"/>
            </a:lvl7pPr>
            <a:lvl8pPr marL="3359780" indent="0">
              <a:buNone/>
              <a:defRPr sz="1680"/>
            </a:lvl8pPr>
            <a:lvl9pPr marL="3839748" indent="0">
              <a:buNone/>
              <a:defRPr sz="168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786" y="5634463"/>
            <a:ext cx="7422197" cy="707569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4818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639939"/>
            <a:ext cx="7422197" cy="3572992"/>
          </a:xfrm>
        </p:spPr>
        <p:txBody>
          <a:bodyPr anchor="ctr">
            <a:normAutofit/>
          </a:bodyPr>
          <a:lstStyle>
            <a:lvl1pPr algn="l">
              <a:defRPr sz="461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4692885"/>
            <a:ext cx="7422197" cy="1649147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0236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50" y="639939"/>
            <a:ext cx="7100026" cy="3173031"/>
          </a:xfrm>
        </p:spPr>
        <p:txBody>
          <a:bodyPr anchor="ctr">
            <a:normAutofit/>
          </a:bodyPr>
          <a:lstStyle>
            <a:lvl1pPr algn="l">
              <a:defRPr sz="461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454" y="3812969"/>
            <a:ext cx="6337219" cy="39996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9969" indent="0">
              <a:buFontTx/>
              <a:buNone/>
              <a:defRPr/>
            </a:lvl2pPr>
            <a:lvl3pPr marL="959937" indent="0">
              <a:buFontTx/>
              <a:buNone/>
              <a:defRPr/>
            </a:lvl3pPr>
            <a:lvl4pPr marL="1439906" indent="0">
              <a:buFontTx/>
              <a:buNone/>
              <a:defRPr/>
            </a:lvl4pPr>
            <a:lvl5pPr marL="1919874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692885"/>
            <a:ext cx="7422198" cy="1649147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64420" y="829714"/>
            <a:ext cx="53473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/>
            <a:r>
              <a:rPr lang="en-US" sz="83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888" y="3030216"/>
            <a:ext cx="53473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/>
            <a:r>
              <a:rPr lang="en-US" sz="83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83899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2028141"/>
            <a:ext cx="7422198" cy="2724632"/>
          </a:xfrm>
        </p:spPr>
        <p:txBody>
          <a:bodyPr anchor="b">
            <a:normAutofit/>
          </a:bodyPr>
          <a:lstStyle>
            <a:lvl1pPr algn="l">
              <a:defRPr sz="461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752773"/>
            <a:ext cx="7422198" cy="1589259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7715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50" y="639939"/>
            <a:ext cx="7100026" cy="3173031"/>
          </a:xfrm>
        </p:spPr>
        <p:txBody>
          <a:bodyPr anchor="ctr">
            <a:normAutofit/>
          </a:bodyPr>
          <a:lstStyle>
            <a:lvl1pPr algn="l">
              <a:defRPr sz="461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784" y="4212932"/>
            <a:ext cx="7422200" cy="53984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9969" indent="0">
              <a:buFontTx/>
              <a:buNone/>
              <a:defRPr/>
            </a:lvl2pPr>
            <a:lvl3pPr marL="959937" indent="0">
              <a:buFontTx/>
              <a:buNone/>
              <a:defRPr/>
            </a:lvl3pPr>
            <a:lvl4pPr marL="1439906" indent="0">
              <a:buFontTx/>
              <a:buNone/>
              <a:defRPr/>
            </a:lvl4pPr>
            <a:lvl5pPr marL="1919874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752773"/>
            <a:ext cx="7422198" cy="1589259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64420" y="829714"/>
            <a:ext cx="53473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/>
            <a:r>
              <a:rPr lang="en-US" sz="83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888" y="3030216"/>
            <a:ext cx="53473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/>
            <a:r>
              <a:rPr lang="en-US" sz="83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42115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4" y="639939"/>
            <a:ext cx="7414890" cy="3173031"/>
          </a:xfrm>
        </p:spPr>
        <p:txBody>
          <a:bodyPr anchor="ctr">
            <a:normAutofit/>
          </a:bodyPr>
          <a:lstStyle>
            <a:lvl1pPr algn="l">
              <a:defRPr sz="461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784" y="4212932"/>
            <a:ext cx="7422200" cy="53984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79969" indent="0">
              <a:buFontTx/>
              <a:buNone/>
              <a:defRPr/>
            </a:lvl2pPr>
            <a:lvl3pPr marL="959937" indent="0">
              <a:buFontTx/>
              <a:buNone/>
              <a:defRPr/>
            </a:lvl3pPr>
            <a:lvl4pPr marL="1439906" indent="0">
              <a:buFontTx/>
              <a:buNone/>
              <a:defRPr/>
            </a:lvl4pPr>
            <a:lvl5pPr marL="1919874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752773"/>
            <a:ext cx="7422198" cy="1589259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928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3741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9097" y="639940"/>
            <a:ext cx="1144496" cy="551280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6" y="639940"/>
            <a:ext cx="6074393" cy="551280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11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797648"/>
            <a:ext cx="9221689" cy="2993109"/>
          </a:xfrm>
        </p:spPr>
        <p:txBody>
          <a:bodyPr anchor="b">
            <a:normAutofit/>
          </a:bodyPr>
          <a:lstStyle>
            <a:lvl1pPr>
              <a:defRPr sz="62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4779214"/>
            <a:ext cx="9221689" cy="1574849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51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137" y="1919819"/>
            <a:ext cx="4544021" cy="456789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919819"/>
            <a:ext cx="4544021" cy="456789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493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137" y="1765556"/>
            <a:ext cx="4521746" cy="86679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137" y="2632350"/>
            <a:ext cx="4521746" cy="3863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2" y="1765554"/>
            <a:ext cx="4544021" cy="86679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2" y="2632350"/>
            <a:ext cx="4544021" cy="3863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44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6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639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35" y="479957"/>
            <a:ext cx="3448110" cy="1679837"/>
          </a:xfrm>
        </p:spPr>
        <p:txBody>
          <a:bodyPr anchor="b">
            <a:normAutofit/>
          </a:bodyPr>
          <a:lstStyle>
            <a:lvl1pPr>
              <a:defRPr sz="335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021" y="1039901"/>
            <a:ext cx="5412730" cy="5119511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735" y="2159794"/>
            <a:ext cx="3448110" cy="39996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449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35" y="479954"/>
            <a:ext cx="3448110" cy="1679840"/>
          </a:xfrm>
        </p:spPr>
        <p:txBody>
          <a:bodyPr anchor="b">
            <a:normAutofit/>
          </a:bodyPr>
          <a:lstStyle>
            <a:lvl1pPr>
              <a:defRPr sz="335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4021" y="1039901"/>
            <a:ext cx="5412730" cy="5119511"/>
          </a:xfrm>
        </p:spPr>
        <p:txBody>
          <a:bodyPr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735" y="2159794"/>
            <a:ext cx="3448110" cy="399961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64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137" y="383964"/>
            <a:ext cx="9221689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137" y="1919819"/>
            <a:ext cx="9221689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672699"/>
            <a:ext cx="24056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672699"/>
            <a:ext cx="360848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7168" y="6672699"/>
            <a:ext cx="24056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76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spcBef>
          <a:spcPct val="20000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spcBef>
          <a:spcPct val="20000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spcBef>
          <a:spcPct val="20000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spcBef>
          <a:spcPct val="20000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0" y="-8889"/>
            <a:ext cx="10721986" cy="7217091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7" y="639939"/>
            <a:ext cx="7422196" cy="1386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2268120"/>
            <a:ext cx="7422197" cy="407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0211" y="6342034"/>
            <a:ext cx="79993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858F-4839-4167-9984-B7B094E14213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787" y="6342034"/>
            <a:ext cx="540550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5572" y="6342034"/>
            <a:ext cx="5994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1"/>
                </a:solidFill>
              </a:defRPr>
            </a:lvl1pPr>
          </a:lstStyle>
          <a:p>
            <a:fld id="{8E177BDF-B0CE-4A59-82D5-223296176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930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79969" rtl="0" eaLnBrk="1" latinLnBrk="0" hangingPunct="1">
        <a:spcBef>
          <a:spcPct val="0"/>
        </a:spcBef>
        <a:buNone/>
        <a:defRPr sz="377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9976" indent="-359976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79949" indent="-299980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99921" indent="-239984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79890" indent="-239984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59859" indent="-239984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39827" indent="-239984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19796" indent="-239984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99764" indent="-239984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79733" indent="-239984" algn="l" defTabSz="479969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308499" y="281580"/>
            <a:ext cx="4383314" cy="496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147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</a:t>
            </a:r>
            <a:r>
              <a:rPr lang="ru-RU" sz="1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Мактабгача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таълим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вазирининг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2020 </a:t>
            </a:r>
            <a:r>
              <a:rPr lang="ru-RU" sz="1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октябрдаги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03-03/2-2238-сонли </a:t>
            </a:r>
            <a:endParaRPr lang="ru-RU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хатига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2-илова</a:t>
            </a:r>
          </a:p>
          <a:p>
            <a:endParaRPr lang="ru-RU" sz="3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30"/>
              </a:spcBef>
            </a:pP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z-Cyrl-UZ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Денов </a:t>
            </a: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ТУМАНИ 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z-Cyrl-UZ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Гулистон ширинтой болажонлари</a:t>
            </a:r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НМТМ </a:t>
            </a:r>
          </a:p>
          <a:p>
            <a:pPr>
              <a:spcBef>
                <a:spcPts val="630"/>
              </a:spcBef>
            </a:pP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</a:t>
            </a:r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.2020-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холатига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Туман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хокимининг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ru-RU" sz="1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 </a:t>
            </a:r>
            <a:r>
              <a:rPr lang="ru-RU" sz="1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январдаги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339-</a:t>
            </a:r>
            <a:r>
              <a:rPr lang="uz-Cyrl-UZ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сонли </a:t>
            </a: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эгалик хуқуқи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Лойиҳа қуввати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ўрин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30"/>
              </a:spcBef>
            </a:pP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z-Cyrl-UZ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Лойха  қиймати  2 млд 748 млн.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Битим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имзолаган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санаси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рақами: </a:t>
            </a:r>
            <a:b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06.05.2019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№0370-944/10-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сонли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рақам </a:t>
            </a:r>
            <a:b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руйхатдан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ўтган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Амалга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оширилган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қурилиш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хажми:7</a:t>
            </a:r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.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сўм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Объектда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бажарилган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ишлар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Объектда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биринчи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қават ғишт тириш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ишлари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якунланган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плита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ёпишга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тайёр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холатига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келтирилган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бўлиб,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қўшимча бино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қурилмаган 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Бажарилган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ишлар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u="sng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хажми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ru-RU" sz="120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12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Муаммоси: </a:t>
            </a:r>
            <a:r>
              <a:rPr lang="uz-Cyrl-UZ" sz="12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Битимда   кўрсатилган </a:t>
            </a:r>
            <a:r>
              <a:rPr lang="uz-Cyrl-UZ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маблағни олишда амали ёрдам керак.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           </a:t>
            </a: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uz-Cyrl-UZ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ru-RU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30"/>
              </a:spcBef>
            </a:pP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Денов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туман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мактабгача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таълим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бўлими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мудири</a:t>
            </a:r>
            <a:r>
              <a:rPr lang="ru-RU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ru-RU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Б.Эшмуротова</a:t>
            </a:r>
            <a:endParaRPr lang="ru-RU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ru-RU" sz="1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4974" y="709385"/>
            <a:ext cx="2886511" cy="24871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281" y="709385"/>
            <a:ext cx="2838233" cy="24871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281" y="3328933"/>
            <a:ext cx="2838233" cy="23425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4974" y="3328933"/>
            <a:ext cx="2886511" cy="2342532"/>
          </a:xfrm>
          <a:prstGeom prst="rect">
            <a:avLst/>
          </a:prstGeom>
        </p:spPr>
      </p:pic>
      <p:pic>
        <p:nvPicPr>
          <p:cNvPr id="1026" name="Picture 2" descr="C:\Users\user\Desktop\photo_2020-10-26_15-34-1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700" y="729549"/>
            <a:ext cx="2787089" cy="2432751"/>
          </a:xfrm>
          <a:prstGeom prst="rect">
            <a:avLst/>
          </a:prstGeom>
          <a:noFill/>
        </p:spPr>
      </p:pic>
      <p:pic>
        <p:nvPicPr>
          <p:cNvPr id="2" name="Picture 2" descr="C:\Users\user\Desktop\photo_2020-10-26_15-48-5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1" y="3360738"/>
            <a:ext cx="2800350" cy="2335211"/>
          </a:xfrm>
          <a:prstGeom prst="rect">
            <a:avLst/>
          </a:prstGeom>
          <a:noFill/>
        </p:spPr>
      </p:pic>
      <p:pic>
        <p:nvPicPr>
          <p:cNvPr id="1027" name="Picture 3" descr="C:\Users\user\Desktop\photo_2020-10-26_15-48-4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8425" y="712788"/>
            <a:ext cx="2868525" cy="2449512"/>
          </a:xfrm>
          <a:prstGeom prst="rect">
            <a:avLst/>
          </a:prstGeom>
          <a:noFill/>
        </p:spPr>
      </p:pic>
      <p:pic>
        <p:nvPicPr>
          <p:cNvPr id="1028" name="Picture 4" descr="C:\Users\user\Desktop\photo_2020-10-26_15-48-36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85149" y="3333750"/>
            <a:ext cx="2872751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1598</TotalTime>
  <Words>1</Words>
  <Application>Microsoft Office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HDOfficeLightV0</vt:lpstr>
      <vt:lpstr>Грань</vt:lpstr>
      <vt:lpstr>Слайд 1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ҚАМАШИ ТУМАНИ                                          “КINDER CENTR” НТМ 24.05.2019- йил холатига</dc:title>
  <dc:creator>XTreme.ws</dc:creator>
  <cp:lastModifiedBy>user</cp:lastModifiedBy>
  <cp:revision>496</cp:revision>
  <cp:lastPrinted>2020-10-26T07:17:46Z</cp:lastPrinted>
  <dcterms:created xsi:type="dcterms:W3CDTF">2019-05-24T05:30:08Z</dcterms:created>
  <dcterms:modified xsi:type="dcterms:W3CDTF">2020-11-27T08:07:42Z</dcterms:modified>
</cp:coreProperties>
</file>