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aleway" panose="020B0604020202020204" charset="-52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D739A-DDFA-40EF-A649-2E7A96A19971}">
  <a:tblStyle styleId="{0C9D739A-DDFA-40EF-A649-2E7A96A199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1bd6640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1bd6640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1bd6640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1bd6640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1bd6640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1bd6640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1bd6640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1bd6640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690ace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690ace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690ace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690ace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с HTML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Поиск по html странице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поиска html-элементов на странице используются следующие функции: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document.getElementById(“id”) //поиск по id элемента - возвращает только 1 элемент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document.getElementsByClassName(“class”) //поиск по классу элемента - возвращает только все элементы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document.querySelector(“#id”) //поиск по css запросу - возвращает только 1 элемент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document.querySelectorAll(“.class”) //поиск по css запросу - возвращает только все элементы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Изменение элемента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элемент сохранён в переменной elem, то можно изменить или считать: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текстовое содержимое - elem.textContent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css-стили - elem.style.color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Обратите внимание! После слова style пишется желаемое css свойство, однако свойства с дефисами в названиях пишутся с использованием camelCase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атрибуты.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Многие атрибуты можно изменить или считать, прописав после точки название атрибута, но это работает не со всеми атрибутами.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События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События являются действием, вызванным пользователем или другой внешней по отношению к элементу системе.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Обработчики событий - функции, срабатывающие в момент происхождения событий.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Существует большое количество событий, знакомиться мы с ними будем постепенно.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Чтобы назначить обработчик события, можно воспользоваться 3 способами. Все способы включают в себя создание функции-обработчика, поэтому условимся, что название этой функции будет fn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1220875"/>
            <a:ext cx="7688700" cy="3529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1. Подключение обработчика с помощью атрибутов. В HTML коде в атрибут элемента прописывается название события с приставкой on, после знака “равно” в кавычках записывается название функции с круглыми скобками. Пример: 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 dirty="0"/>
              <a:t>&lt;button onclick=”fn()”&gt;Click&lt;/button&gt;.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 dirty="0"/>
              <a:t>2. Подключение обработчика с помощью свойства. В JS коде после подключения html элемента любым из способов, описанных на слайде 2, ставится точка, записывается имя события с приставкой on, после знака “равно” записывается название функции БЕЗ скобок. Пример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 dirty="0"/>
              <a:t>elem.onclick = fn.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 dirty="0"/>
              <a:t>3. Подключение с помощью функции addEventListener. В JS коде после подключения html элемента любым из способов, описанных на слайде 2, ставится точка, записывается метод addEventListener, в скобках записываем 2 параметра - название события в кавычках, название функции (без скобок и </a:t>
            </a:r>
            <a:r>
              <a:rPr lang="ru" sz="1200" dirty="0" smtClean="0"/>
              <a:t>кавычек)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 dirty="0" smtClean="0"/>
              <a:t>elem.addEventListener</a:t>
            </a:r>
            <a:r>
              <a:rPr lang="ru" sz="1200" dirty="0"/>
              <a:t>(“click”, fn)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Навигация по DOM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 DOM обычно подразумевают дерево узлов. Узлами являются все объекты на HTML странице. Однако запомните, что узлами могут быть не только элементы, но и текст или комментарии.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перехода от одного элемента к другому, используются следующие свойства.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19"/>
          <p:cNvGraphicFramePr/>
          <p:nvPr>
            <p:extLst>
              <p:ext uri="{D42A27DB-BD31-4B8C-83A1-F6EECF244321}">
                <p14:modId xmlns:p14="http://schemas.microsoft.com/office/powerpoint/2010/main" val="1780976767"/>
              </p:ext>
            </p:extLst>
          </p:nvPr>
        </p:nvGraphicFramePr>
        <p:xfrm>
          <a:off x="952500" y="1047750"/>
          <a:ext cx="7239000" cy="3169680"/>
        </p:xfrm>
        <a:graphic>
          <a:graphicData uri="http://schemas.openxmlformats.org/drawingml/2006/table">
            <a:tbl>
              <a:tblPr>
                <a:noFill/>
                <a:tableStyleId>{0C9D739A-DDFA-40EF-A649-2E7A96A19971}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Свойство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Обращение к узлу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elem.firstElementChild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Первый дочерний элемент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elem.lastElementChild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Последний дочерний элемент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elem.children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Все дочерние элементы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elem.previousElementSibling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Предыдущий соседний элемент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/>
                        <a:t>elem.</a:t>
                      </a:r>
                      <a:r>
                        <a:rPr lang="en-US" smtClean="0"/>
                        <a:t>next</a:t>
                      </a:r>
                      <a:r>
                        <a:rPr lang="ru" smtClean="0"/>
                        <a:t>ElementSibling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Следующий соседний элемент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elem.parentElement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Родительский элемент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elem - переменная, в которую сохранён элемент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447</Words>
  <Application>Microsoft Office PowerPoint</Application>
  <PresentationFormat>Экран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Raleway</vt:lpstr>
      <vt:lpstr>Arial</vt:lpstr>
      <vt:lpstr>Lato</vt:lpstr>
      <vt:lpstr>Streamline</vt:lpstr>
      <vt:lpstr>Взаимодействие с HTML</vt:lpstr>
      <vt:lpstr>1. Поиск по html странице</vt:lpstr>
      <vt:lpstr>2. Изменение элемента</vt:lpstr>
      <vt:lpstr>3. События  </vt:lpstr>
      <vt:lpstr>Презентация PowerPoint</vt:lpstr>
      <vt:lpstr>Навигация по DOM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Взаимодействие с HTML</dc:title>
  <cp:lastModifiedBy>Ruslan</cp:lastModifiedBy>
  <cp:revision>2</cp:revision>
  <dcterms:modified xsi:type="dcterms:W3CDTF">2020-07-01T11:08:28Z</dcterms:modified>
</cp:coreProperties>
</file>