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3726e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3726e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3726e2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3726e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d83726e2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d83726e2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d83726e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d83726e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1bd6640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1bd6640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1bd6640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1bd6640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1bd6640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1bd6640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690ace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690ace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83726e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83726e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83726e2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83726e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d83726e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d83726e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83726e2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d83726e2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элементов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формами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в JavaScript можно установить двумя путями: поставив значение select.value, либо установив свойство select.selectedIndex в номер нужной опции: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select.selectedIndex = 0; // первая опция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Установка selectedIndex = -1 очистит выбор.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Список элементов-опций доступен через select.options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form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Любой элемент формы form можно получить, используя свойство form.elements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Событие onsubmit - происходит в момент отправки формы. В этот момент можно проверить данные.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Для отправки формы через Javascript, можно использовать form.submit()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Остальные свойства и атрибуты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Большинство атрибутов можно изменить, используя следующую запись: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переменная.имяАтрибута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Например: input.max (для range).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Однако некоторые атрибуты невозможно задать таким образом. Тогда следует использовать команду setAttribute.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element.setAttribute(name, value);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name - имя атрибута (строка).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value  - значение атрибута.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Сделаем форму, высчитывающую стоимость работ по покрытию пола. Вводятся следующие данные: площадь комнаты (используя range), выбор покрытия (ковролин - 2000 тг/м</a:t>
            </a:r>
            <a:r>
              <a:rPr baseline="30000" lang="ru"/>
              <a:t>2</a:t>
            </a:r>
            <a:r>
              <a:rPr lang="ru"/>
              <a:t>, линолеум - 1000 </a:t>
            </a:r>
            <a:r>
              <a:rPr lang="ru"/>
              <a:t>тг/м</a:t>
            </a:r>
            <a:r>
              <a:rPr baseline="30000" lang="ru"/>
              <a:t>2</a:t>
            </a:r>
            <a:r>
              <a:rPr lang="ru"/>
              <a:t> , паркет 5000 тг/м</a:t>
            </a:r>
            <a:r>
              <a:rPr baseline="30000" lang="ru"/>
              <a:t>2</a:t>
            </a:r>
            <a:r>
              <a:rPr lang="ru"/>
              <a:t> , используя select). Расчёт производить при изменении любого из значений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элементов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Элемент можно создать при помощи функции document.createElement(tag), где tag - это название создаваемого тега в кавычках. Элемент желательно сохранить в переменную. Пример: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h1 = document.createElement(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"h1"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дальнейшем с этой переменной можно обращаться, как с другими элементами.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Важно! После создания элемента он не появится на странице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Размещение элемента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поместить элемент внутрь другого элемента, нужно у родительского элемента вызвать метод append.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h1 = document.createElement(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"h1"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div = document.getElementById(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div.append(h1);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parentElem.insertBefore(elem, nextSibling) - Вставляет elem в коллекцию детей parentElem, перед элементом nextSibling.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элемента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удаления элемента нужно вызвать у него метод remove. Пример: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h1.remove();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Это не все команды для создания, удаления и размещения элементов. Остальные можете разобрать самостоятельно.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Сделаем страницу, на которой будет кнопка “Добавить”, по нажатию на которую будет появляться случайное число и кнопка “Удалить”. По нажатию на кнопку “Удалить”, случайное число удаляется со страницы.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Если снова нажать на кнопку “Добавить”, должен появиться новый блок.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this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данном примере мы будем использовать this. Идентификатор this называют контекстом, и он обычно относится к тому, с чем мы взаимодействуем в данный момент. Например, если прописать this в обработчике событий, то он будет отсылаться к элементу, вызвавший событие.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Форма, а точнее её элементы, являются основными возможностями для взаимодействия с пользователем. Поэтому сейчас мы с вами рассмотрим различные свойства и методы, связанные с разными элементами формы.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input.value - хранит значение содержимого input. Содержимое хранится в виде строки (не числа!)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input.disabled - отключить input. Допустимые значения - true или 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input.checked - Существует только у checkbox и radio, true - если отмечен, false - если не отмечен.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События: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focus - </a:t>
            </a:r>
            <a:r>
              <a:rPr lang="ru"/>
              <a:t>когда input находится в фокусе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blur - потеря фокуса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input - ввод символа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change - окончание ввода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