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a181d1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a181d1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70b0e9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70b0e9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70b0e9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70b0e9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70b0e9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70b0e9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70b0e98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70b0e98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70b0e9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70b0e9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70b0e9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70b0e9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70b0e98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70b0e9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70b0e98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70b0e98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JSON.stringify(obj)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JSON.stringify(obj) преобразует («сериализует») значение в JSON-строку.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 («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synchronous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avascript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ml») – технология обращения к серверу без перезагрузки страницы.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Есть несколько способов использования AJAX в Javascript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XMLHttpRequest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Объект XMLHttpRequest (или, как его кратко называют, «XHR») дает возможность из JavaScript делать HTTP-запросы к серверу без перезагрузки страницы.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var xhr = new XMLHttpRequest();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xhr.open(method, URL)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method – HTTP-метод. Как правило, используется GET либо POST, хотя доступны и более экзотические, вроде TRACE/DELETE/PUT и т.п.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URL – адрес запроса. Можно использовать не только http/https, но и другие протоколы, например ftp:// и file://.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xhr.open  - открывает, т.е. НАСТРАИВАЕТ соединение. Отправки ещё нет.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xhr.send(data)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Отправить данные на сервер. Если запрос отправляется при помощи метода POST, на сервер уходят данные, переданные в качестве параметра (data)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ответа на запрос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производится при помощи обработки события.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Событие называется readystatechange.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данном событии нужна проверка условия, xhr.readyState должен быть равен 4, xhr.status должен быть равен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479325"/>
            <a:ext cx="76887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var xhr = new XMLHttpRequest();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xhr.open('GET', 'server.js', true);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xhr.onreadystatechange = function() {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	if (xhr.readyState != 4) return;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	if (xhr.status != 200) {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	     // обработать ошибку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	     alert('Ошибка ' + xhr.status + ': ' + xhr.statusText);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	     return;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	     }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div.innerHTML += xhr.responseText + '&lt;br&gt;';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xhr.send();</a:t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- специальный формат для передачи данных.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JS есть встроенные команды для работы с этим форматом данных.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JSON.parse(str)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Преобразует строку JSON в объект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user = '{ "name": "Вася", "age": 35, "isAdmin": false, "friends": [0,1,2,3] }';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user = JSON.parse(user);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