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arn.javascript.ru/object-reference#%D0%BA%D0%BE%D0%BF%D0%B8%D1%80%D0%BE%D0%B2%D0%B0%D0%BD%D0%B8%D0%B5-%D0%BF%D0%BE-%D1%81%D1%81%D1%8B%D0%BB%D0%BA%D0%B5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javascript.ru/object-reference#%D0%BA%D0%BB%D0%BE%D0%BD%D0%B8%D1%80%D0%BE%D0%B2%D0%B0%D0%BD%D0%B8%D0%B5-%D0%BE%D0%B1%D1%8A%D0%B5%D0%BA%D1%82%D0%BE%D0%B2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.javascript.ru/array#%D0%BE%D0%B1%D1%8A%D1%8F%D0%B2%D0%BB%D0%B5%D0%BD%D0%B8%D0%B5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javascript.ru/array#%D0%BA%D0%BE%D0%BD%D0%B5%D1%86-%D0%BC%D0%B0%D1%81%D1%81%D0%B8%D0%B2%D0%B0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.javascript.ru/array#%D0%BD%D0%B0%D1%87%D0%B0%D0%BB%D0%BE-%D0%BC%D0%B0%D1%81%D1%81%D0%B8%D0%B2%D0%B0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javascript.ru/array#%D0%BF%D0%B5%D1%80%D0%B5%D0%B1%D0%BE%D1%80-%D1%8D%D0%BB%D0%B5%D0%BC%D0%B5%D0%BD%D1%82%D0%BE%D0%B2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rn.javascript.ru/array-methods#%D0%BC%D0%B5%D1%82%D0%BE%D0%B4-split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.javascript.ru/array-methods#%D0%BC%D0%B5%D1%82%D0%BE%D0%B4-join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learn.javascript.ru/array-methods#%D1%83%D0%B4%D0%B0%D0%BB%D0%B5%D0%BD%D0%B8%D0%B5-%D0%B8%D0%B7-%D0%BC%D0%B0%D1%81%D1%81%D0%B8%D0%B2%D0%B0" TargetMode="External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earn.javascript.ru/object#%D0%BE%D0%BF%D0%B5%D1%80%D0%B0%D1%86%D0%B8%D0%B8-%D1%81-%D0%BE%D0%B1%D1%8A%D0%B5%D0%BA%D1%82%D0%BE%D0%BC" TargetMode="External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.javascript.ru/array-methods#%D0%BC%D0%B5%D1%82%D0%BE%D0%B4-splic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earn.javascript.ru/array-methods#%D0%BC%D0%B5%D1%82%D0%BE%D0%B4-slice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hyperlink" Target="https://learn.javascript.ru/array-methods#%D1%81%D0%B2%D0%BE%D0%B9-%D0%BF%D0%BE%D1%80%D1%8F%D0%B4%D0%BE%D0%BA-%D1%81%D0%BE%D1%80%D1%82%D0%B8%D1%80%D0%BE%D0%B2%D0%BA%D0%B8" TargetMode="External"/><Relationship Id="rId5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earn.javascript.ru/array-methods#reverse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s://learn.javascript.ru/array-methods#concat" TargetMode="External"/><Relationship Id="rId6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earn.javascript.ru/array-methods#indexof-lastindexof" TargetMode="External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earn.javascript.ru/array-iteration#foreach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earn.javascript.ru/array-iteration#filter" TargetMode="External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earn.javascript.ru/array-iteration#map" TargetMode="External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earn.javascript.ru/array-iteration#every-some" TargetMode="External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earn.javascript.ru/arguments-pseudoarray#%D0%B4%D0%BE%D1%81%D1%82%D1%83%D0%BF-%D0%BA-%D0%BB%D0%B8%D1%88%D0%BD%D0%B8%D0%BC-%D0%B0%D1%80%D0%B3%D1%83%D0%BC%D0%B5%D0%BD%D1%82%D0%B0%D0%BC" TargetMode="External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earn.javascript.ru/arguments-pseudoarray#arguments-%D1%8D%D1%82%D0%BE-%D0%BD%D0%B5-%D0%BC%D0%B0%D1%81%D1%81%D0%B8%D0%B2" TargetMode="External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hyperlink" Target="https://learn.javascript.ru/arguments-pseudoarray#%D0%B0%D1%80%D0%B3%D1%83%D0%BC%D0%B5%D0%BD%D1%82%D1%8B-%D0%BF%D0%BE-%D1%83%D0%BC%D0%BE%D0%BB%D1%87%D0%B0%D0%BD%D0%B8%D1%8E-%D1%87%D0%B5%D1%80%D0%B5%D0%B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hyperlink" Target="https://learn.javascript.ru/object#%D0%B4%D0%BE%D1%81%D1%82%D1%83%D0%BF-%D1%87%D0%B5%D1%80%D0%B5%D0%B7-%D0%BA%D0%B2%D0%B0%D0%B4%D1%80%D0%B0%D1%82%D0%BD%D1%8B%D0%B5-%D1%81%D0%BA%D0%BE%D0%B1%D0%BA%D0%B8" TargetMode="External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javascript.ru/object#%D0%B4%D0%BE%D1%81%D1%82%D1%83%D0%BF-%D0%BA-%D1%81%D0%B2%D0%BE%D0%B9%D1%81%D1%82%D0%B2%D1%83-%D1%87%D0%B5%D1%80%D0%B5%D0%B7-%D0%BF%D0%B5%D1%80%D0%B5%D0%BC%D0%B5%D0%BD%D0%BD%D1%83%D1%8E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rn.javascript.ru/object#%D0%BE%D0%B1%D1%8A%D1%8F%D0%B2%D0%BB%D0%B5%D0%BD%D0%B8%D0%B5-%D1%81%D0%BE-%D1%81%D0%B2%D0%BE%D0%B9%D1%81%D1%82%D0%B2%D0%B0%D0%BC%D0%B8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javascript.ru/object-for-in#for..in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javascript.ru/object-for-in#%D0%BA%D0%BE%D0%BB%D0%B8%D1%87%D0%B5%D1%81%D1%82%D0%B2%D0%BE-%D1%81%D0%B2%D0%BE%D0%B9%D1%81%D1%82%D0%B2-%D0%B2-%D0%BE%D0%B1%D1%8A%D0%B5%D0%BA%D1%82%D0%B5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КАК АССОЦИАТИВНЫЕ МАССИВЫ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152718"/>
            <a:ext cx="699512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ОБЪЕКТЫ: ПЕРЕДАЧА ПО ССЫЛКЕ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67544" y="1700808"/>
            <a:ext cx="79928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Фундаментальным отличием объектов от примитивов, является их хранение и копирование «по ссылке».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467544" y="2564904"/>
            <a:ext cx="2852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Копирование по ссылке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87224" y="3068960"/>
            <a:ext cx="7973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переменной, которой присвоен объект, хранится не сам объект, а «адрес его места в памяти», иными словами — «ссылка» на него.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42658" l="27665" r="44670" t="37587"/>
          <a:stretch/>
        </p:blipFill>
        <p:spPr>
          <a:xfrm>
            <a:off x="467544" y="3861048"/>
            <a:ext cx="4484175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57199" y="152718"/>
            <a:ext cx="80176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ОБЪЕКТЫ: ПЕРЕДАЧА ПО ССЫЛКЕ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29605" y="1772816"/>
            <a:ext cx="8045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При копировании переменной с объектом — копируется эта ссылка, а объект по-прежнему остается в единственном экземпляре.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29605" y="2636912"/>
            <a:ext cx="1308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50188" l="29227" r="11874" t="38571"/>
          <a:stretch/>
        </p:blipFill>
        <p:spPr>
          <a:xfrm>
            <a:off x="429605" y="3031248"/>
            <a:ext cx="7663543" cy="82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37594" l="26361" r="28917" t="41696"/>
          <a:stretch/>
        </p:blipFill>
        <p:spPr>
          <a:xfrm>
            <a:off x="827584" y="4077072"/>
            <a:ext cx="5818909" cy="151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429604" y="5805264"/>
            <a:ext cx="76635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Так как объект всего один, то изменения через любую переменную видны в других переменных: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152718"/>
            <a:ext cx="821925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ОБЪЕКТЫ: ПЕРЕДАЧА ПО ССЫЛКЕ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5536" y="1772816"/>
            <a:ext cx="292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Клонирование объектов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95536" y="2276872"/>
            <a:ext cx="8280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Иногда, на практике — очень редко, нужно скопировать объект целиком, создать именно полную независимую копию, «клон» объекта.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Что ж, можно сделать и это. Для этого нужно пройти по объекту, достать данные и скопировать на уровне примитивов.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Примерно так: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27462" l="29339" r="24173" t="33532"/>
          <a:stretch/>
        </p:blipFill>
        <p:spPr>
          <a:xfrm>
            <a:off x="2627784" y="3879602"/>
            <a:ext cx="6048672" cy="285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57200" y="152718"/>
            <a:ext cx="8075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 C ЧИСЛОВЫМИ ИНДЕКСАМИ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39552" y="1628800"/>
            <a:ext cx="8208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Массив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—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Они обычно используются для хранения упорядоченных коллекций данных, например — списка товаров на странице, студентов в группе и т.п.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539552" y="3487608"/>
            <a:ext cx="1627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Объявление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39552" y="3916922"/>
            <a:ext cx="8064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Синтаксис для создания нового массива — квадратные скобки со списком элементов внутри.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36000" l="35431" r="25588" t="59099"/>
          <a:stretch/>
        </p:blipFill>
        <p:spPr>
          <a:xfrm>
            <a:off x="539552" y="4623235"/>
            <a:ext cx="7128792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152718"/>
            <a:ext cx="829126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 C ЧИСЛОВЫМИ ИНДЕКСАМИ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251520" y="1772816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Элементы нумеруются, начиная с нуля.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Чтобы получить нужный элемент из массива — указывается его номер в квадратных скобках: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51400" l="35432" r="22831" t="37399"/>
          <a:stretch/>
        </p:blipFill>
        <p:spPr>
          <a:xfrm>
            <a:off x="262225" y="3221643"/>
            <a:ext cx="7632848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/>
          <p:nvPr/>
        </p:nvSpPr>
        <p:spPr>
          <a:xfrm>
            <a:off x="239258" y="4622269"/>
            <a:ext cx="8149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массиве может храниться любое число элементов любого типа.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262224" y="5017229"/>
            <a:ext cx="7910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том числе, строки, числа, объекты, вот например: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854" y="5431874"/>
            <a:ext cx="7686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457200" y="152718"/>
            <a:ext cx="793122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 C ЧИСЛОВЫМИ ИНДЕКСАМИ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457200" y="1628800"/>
            <a:ext cx="1905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Конец массива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57200" y="2102614"/>
            <a:ext cx="77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pop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Удаляет последний элемент из массива и возвращает его: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85" y="2996952"/>
            <a:ext cx="76295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479494" y="450883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push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Добавляет элемент в конец массива: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428803"/>
            <a:ext cx="7629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152718"/>
            <a:ext cx="821925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 C ЧИСЛОВЫМИ ИНДЕКСАМИ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457200" y="1628800"/>
            <a:ext cx="2048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Начало массива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457200" y="2102614"/>
            <a:ext cx="8003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shift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Удаляет из массива первый элемент и возвращает его: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87" y="2853427"/>
            <a:ext cx="76104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/>
          <p:nvPr/>
        </p:nvSpPr>
        <p:spPr>
          <a:xfrm>
            <a:off x="453313" y="420273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unshift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Добавляет элемент в начало массива: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60" y="4953550"/>
            <a:ext cx="7620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57200" y="152718"/>
            <a:ext cx="8147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 C ЧИСЛОВЫМИ ИНДЕКСАМИ</a:t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457200" y="1700808"/>
            <a:ext cx="2459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Перебор элементов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457200" y="2246630"/>
            <a:ext cx="7859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Для перебора элементов обычно используется цикл: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792452"/>
            <a:ext cx="76676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57200" y="1555739"/>
            <a:ext cx="1435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Метод split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457200" y="2060848"/>
            <a:ext cx="8147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позволяет превратить строку в массив, разбив ее по разделителю s. В примере ниже таким разделителем является строка из запятой и пробела.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42956"/>
            <a:ext cx="76390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457200" y="4435517"/>
            <a:ext cx="2470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Второй аргумент split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457200" y="4804849"/>
            <a:ext cx="8291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 метода split есть необязательный второй аргумент — ограничение на количество элементов в массиве. Если их больше, чем указано — остаток массива будет отброшен: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940325"/>
            <a:ext cx="70961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457200" y="1458360"/>
            <a:ext cx="1371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Метод join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457200" y="1827692"/>
            <a:ext cx="8219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Вызов arr.join(str) делает в точности противоположное split. Он берет массив и склеивает его в строку, используя str как разделитель.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028021"/>
            <a:ext cx="76866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/>
          <p:nvPr/>
        </p:nvSpPr>
        <p:spPr>
          <a:xfrm>
            <a:off x="539552" y="4280000"/>
            <a:ext cx="2620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Удаление из массива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539552" y="4649332"/>
            <a:ext cx="8231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Так как массивы являются объектами, то для удаления ключа можно воспользоваться обычным delete: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717" y="5295663"/>
            <a:ext cx="76295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55556" l="35139" r="23124" t="37654"/>
          <a:stretch/>
        </p:blipFill>
        <p:spPr>
          <a:xfrm>
            <a:off x="467544" y="1628800"/>
            <a:ext cx="76327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488380" y="2339588"/>
            <a:ext cx="258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Операции с объектом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00460" y="2712988"/>
            <a:ext cx="759978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Объект может содержать в себе любые значения, которые называются свойствами объекта. Доступ к свойствам осуществляется по имени свойства (иногда говорят «по ключу»).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Например, создадим объект person для хранения информации о человеке: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34388" l="35277" r="23124" t="40494"/>
          <a:stretch/>
        </p:blipFill>
        <p:spPr>
          <a:xfrm>
            <a:off x="478160" y="4485808"/>
            <a:ext cx="6902152" cy="234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457200" y="1524318"/>
            <a:ext cx="8507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Да, элемент удален из массива, но не так, как нам этого хочется. Образовалась «дырка».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Это потому, что оператор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delete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удаляет пару «ключ-значение». Это — все, что он делает. Обычно же при удалении из массива мы хотим, чтобы оставшиеся элементы сдвинулись и заполнили образовавшийся промежуток.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457200" y="3324990"/>
            <a:ext cx="1615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Метод splice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457200" y="3694322"/>
            <a:ext cx="8291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splice — это универсальный раскладной нож для работы с массивами. Умеет все: удалять элементы, вставлять элементы, заменять элементы — по очереди и одновременно.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455294" y="4706529"/>
            <a:ext cx="82912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Его синтаксис: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arr.splice(index[, deleteCount, elem1, ..., elemN])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Удалить deleteCount элементов, начиная с номера index, а затем вставить elem1, ..., elemN на их место. Возвращает массив из удалённых элементов.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23528" y="1700808"/>
            <a:ext cx="2413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Начнём с удаления: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246630"/>
            <a:ext cx="76200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>
            <a:off x="323528" y="3635148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следующем примере мы удалим 3 элемента и вставим другие на их место: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4043304"/>
            <a:ext cx="7648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476196" y="1700808"/>
            <a:ext cx="1474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Метод slice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476196" y="2070140"/>
            <a:ext cx="82722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slice(begin, end) копирует участок массива от begin до end, не включая end. Исходный массив при этом не меняется.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3340538"/>
            <a:ext cx="76295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611560" y="4725144"/>
            <a:ext cx="8136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Аргументы ведут себя так же, как и в строковом slice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332656"/>
            <a:ext cx="7787208" cy="687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457200" y="1083681"/>
            <a:ext cx="7211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sort() сортирует массив на месте. Например: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5121"/>
            <a:ext cx="76485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431764" y="2810996"/>
            <a:ext cx="3205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Свой порядок сортировки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431764" y="3180328"/>
            <a:ext cx="8507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Для указания своего порядка сортировки в метод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arr.sort(fn)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нужно передать функцию fn от двух элементов, которая умеет сравнивать их.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Внутренний алгоритм функции сортировки умеет сортировать любые массивы — апельсинов, яблок, пользователей, и тех и других и третьих — чего угодно. Но для этого ему нужно знать, как их сравнивать. Эту роль и выполняет fn.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37" y="4934654"/>
            <a:ext cx="6783859" cy="189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453827" y="1700808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reverse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453826" y="2246630"/>
            <a:ext cx="7790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arr.reverse() меняет порядок элементов в массиве на обратный.</a:t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826" y="2792452"/>
            <a:ext cx="76581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453826" y="4054792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concat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453826" y="4424124"/>
            <a:ext cx="85826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arr.concat(value1, value2, … valueN) создаёт новый массив, в который копируются элементы из arr, а также value1, value2, ... valueN.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591" y="5636875"/>
            <a:ext cx="7639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МАССИВЫ: МЕТОДЫ</a:t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56761" y="1700808"/>
            <a:ext cx="2364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indexOf/lastIndexOf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456760" y="2070140"/>
            <a:ext cx="850772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arr.indexOf(searchElement[, fromIndex]) возвращает номер элемента searchElement в массиве arr или -1, если его нет.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Поиск начинается с номера fromIndex, если он указан. Если нет — с начала массива.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760" y="3561511"/>
            <a:ext cx="76771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/>
          <p:nvPr/>
        </p:nvSpPr>
        <p:spPr>
          <a:xfrm>
            <a:off x="456760" y="4941168"/>
            <a:ext cx="8363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arr.lastIndexOf(searchElement[, fromIndex]) ищет справа-налево: с конца массива или с номера fromIndex, если он указан.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457200" y="152718"/>
            <a:ext cx="800323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МАССИВ: ПЕРЕБИРАЮЩИЕ МЕТОДЫ</a:t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426769" y="1524318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forEach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408952" y="1893650"/>
            <a:ext cx="848352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arr.forEach(callback[, thisArg]) используется для перебора массива.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Он для каждого элемента массива вызывает функцию callback.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Этой функции он передаёт три параметра callback(item, i, arr):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item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— очередной элемент массива.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— его номер.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— массив, который перебирается.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15" y="4767081"/>
            <a:ext cx="76771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/>
          <p:nvPr/>
        </p:nvSpPr>
        <p:spPr>
          <a:xfrm>
            <a:off x="408952" y="6093296"/>
            <a:ext cx="8483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forEach ничего не возвращает, его используют только для перебора, как более «элегантный» вариант, чем обычный цикл for.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57200" y="152718"/>
            <a:ext cx="793122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МАССИВ: ПЕРЕБИРАЮЩИЕ МЕТОДЫ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457200" y="1524318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filter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457200" y="1894202"/>
            <a:ext cx="843528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arr.filter(callback[, thisArg]) используется для фильтрации массива через функцию.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Он создаёт новый массив, в который войдут только те элементы arr, для которых вызов callback(item, i, arr) возвратит true.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005064"/>
            <a:ext cx="76676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457200" y="152718"/>
            <a:ext cx="821925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МАССИВ: ПЕРЕБИРАЮЩИЕ МЕТОДЫ</a:t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493135" y="1524318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map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457200" y="1872937"/>
            <a:ext cx="8507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arr.map(callback[, thisArg]) используется для трансформации массива.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Он создаёт новый массив, который будет состоять из результатов вызова callback(item, i, arr) для каждого элемента 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35" y="3717032"/>
            <a:ext cx="76485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457200" y="152718"/>
            <a:ext cx="8147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МАССИВ: ПЕРЕБИРАЮЩИЕ МЕТОДЫ</a:t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457200" y="1700808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every/some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57200" y="2130727"/>
            <a:ext cx="8507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Эти методы используется для проверки массива.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arr.every(callback[, thisArg]) 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возвращает true, если вызов callback вернёт true для каждого элемента 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Метод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arr.some(callback[, thisArg]) 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возвращает true, если вызов callback вернёт true для какого-нибудь элемента arr.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149080"/>
            <a:ext cx="7648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67544" y="1844824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Основные операции с объектами — это создание, получение и удаление свойств.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67544" y="263691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Для обращения к свойствам используется запись «через точку», вида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объект.свойство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например: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19842" l="29561" r="12096" t="42063"/>
          <a:stretch/>
        </p:blipFill>
        <p:spPr>
          <a:xfrm>
            <a:off x="467544" y="3501008"/>
            <a:ext cx="7590971" cy="278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457200" y="152718"/>
            <a:ext cx="829126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ПСЕВДОМАССИВ АРГУМЕНТОВ «ARGUMENTS»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57200" y="1524318"/>
            <a:ext cx="85072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JavaScript любая функция может быть вызвана с произвольным количеством аргументов.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/>
          </a:p>
        </p:txBody>
      </p:sp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24647"/>
            <a:ext cx="76771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416142" y="4509120"/>
            <a:ext cx="4551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 JavaScript нет «перегрузки» функций</a:t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423794" y="5043675"/>
            <a:ext cx="84686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Может быть только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одна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функция с именем , которая вызывается с любыми аргументами.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152718"/>
            <a:ext cx="843528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ПСЕВДОМАССИВ АРГУМЕНТОВ «ARGUMENTS»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457200" y="1628800"/>
            <a:ext cx="3848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Доступ к «лишним» аргументам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450968" y="2102614"/>
            <a:ext cx="8153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Доступ к ним осуществляется через «псевдо-массив» arguments.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450968" y="2516703"/>
            <a:ext cx="84415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Он содержит список аргументов по номерам: arguments[0], arguments[1]…, а также свойство length.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Например, выведем список всех аргументов:</a:t>
            </a: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68" y="3768058"/>
            <a:ext cx="76009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457200" y="152718"/>
            <a:ext cx="850728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ПСЕВДОМАССИВ АРГУМЕНТОВ «ARGUMENTS»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/>
          <p:nvPr/>
        </p:nvSpPr>
        <p:spPr>
          <a:xfrm>
            <a:off x="457200" y="1700808"/>
            <a:ext cx="3335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arguments — это не массив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7" name="Google Shape;37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246630"/>
            <a:ext cx="76200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457200" y="152718"/>
            <a:ext cx="821925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ПСЕВДОМАССИВ АРГУМЕНТОВ «ARGUMENTS»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686" y="4077072"/>
            <a:ext cx="76104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5"/>
          <p:cNvSpPr/>
          <p:nvPr/>
        </p:nvSpPr>
        <p:spPr>
          <a:xfrm>
            <a:off x="456686" y="1706974"/>
            <a:ext cx="4088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Аргументы по умолчанию через ||</a:t>
            </a:r>
            <a:endParaRPr b="1" i="0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456686" y="2111715"/>
            <a:ext cx="85072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Если функция вызвана с меньшим количеством аргументов, чем указано, то отсутствующие аргументы считаются равными undefined.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Зачастую в случае отсутствия аргумента мы хотим присвоить ему некоторое «стандартное» значение или, иначе говоря, значение «по умолчанию». Это можно удобно сделать при помощи оператора логическое ИЛИ ||.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39552" y="1700808"/>
            <a:ext cx="777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Чтобы прочитать их — также обратимся через точку: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39552" y="3284984"/>
            <a:ext cx="777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Удаление осуществляется оператором delete: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50045" l="29003" r="11873" t="43254"/>
          <a:stretch/>
        </p:blipFill>
        <p:spPr>
          <a:xfrm>
            <a:off x="539552" y="2348880"/>
            <a:ext cx="7692572" cy="49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35322" l="29236" r="12304" t="58428"/>
          <a:stretch/>
        </p:blipFill>
        <p:spPr>
          <a:xfrm>
            <a:off x="625979" y="3848294"/>
            <a:ext cx="760614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39552" y="1700808"/>
            <a:ext cx="792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Проверка существования свойства с определенным ключом.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39552" y="2276872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Для проверки существования свойства в объекте есть оператор 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Его синтаксис: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"prop" in obj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причем имя свойства — в виде строки, например: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63133" l="29729" r="11706" t="27864"/>
          <a:stretch/>
        </p:blipFill>
        <p:spPr>
          <a:xfrm>
            <a:off x="539552" y="3645024"/>
            <a:ext cx="7620000" cy="65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539552" y="4725144"/>
            <a:ext cx="3890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Доступ через квадратные скобки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39552" y="5124647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Существует альтернативный синтаксис работы со свойствами, использующий квадратные скобки объект['свойство']: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36458" l="29896" r="11751" t="52953"/>
          <a:stretch/>
        </p:blipFill>
        <p:spPr>
          <a:xfrm>
            <a:off x="517848" y="5949280"/>
            <a:ext cx="7592291" cy="77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39552" y="1700808"/>
            <a:ext cx="4323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Доступ к свойству через переменную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45912" y="2204864"/>
            <a:ext cx="80585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Квадратные скобки также позволяют обратиться к свойству, имя которого хранится в переменной: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21780" l="29227" r="12207" t="60913"/>
          <a:stretch/>
        </p:blipFill>
        <p:spPr>
          <a:xfrm>
            <a:off x="545912" y="2851195"/>
            <a:ext cx="7620000" cy="126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39552" y="1660158"/>
            <a:ext cx="3197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Объявление со свойствами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39552" y="2073838"/>
            <a:ext cx="81369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Объект можно заполнить значениями при создании, указав их в фигурных скобках: { ключ1: значение1, ключ2: значение2, ... }.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Такой синтаксис называется литеральным (англ. literal).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Следующие два фрагмента кода создают одинаковый объект: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23214" l="29673" r="12097" t="46779"/>
          <a:stretch/>
        </p:blipFill>
        <p:spPr>
          <a:xfrm>
            <a:off x="539552" y="4005064"/>
            <a:ext cx="7576457" cy="219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ОБЪЕКТЫ: ПЕРЕБОР СВОЙСТВ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39552" y="1700808"/>
            <a:ext cx="78488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Для перебора всех свойств из объекта используется цикл по свойствам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for..in</a:t>
            </a: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Эта синтаксическая конструкция отличается от рассмотренного ранее цикла </a:t>
            </a:r>
            <a:r>
              <a:rPr b="1"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for(;;).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597795" y="2891227"/>
            <a:ext cx="792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for..in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55427" l="29338" r="12208" t="35873"/>
          <a:stretch/>
        </p:blipFill>
        <p:spPr>
          <a:xfrm>
            <a:off x="597795" y="3429000"/>
            <a:ext cx="7605486" cy="63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597795" y="4180438"/>
            <a:ext cx="3567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Пример итерации по свойствам: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 b="32154" l="29237" r="12410" t="38999"/>
          <a:stretch/>
        </p:blipFill>
        <p:spPr>
          <a:xfrm>
            <a:off x="539552" y="4698912"/>
            <a:ext cx="7592291" cy="211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ru-RU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ОБЪЕКТЫ: ПЕРЕБОР СВОЙСТВ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39552" y="1772816"/>
            <a:ext cx="3557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Количество свойств в объекте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539552" y="2277531"/>
            <a:ext cx="79928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Как узнать, сколько свойств хранит объект?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Готового метода для этого нет.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Самый кросс-браузерный способ — это сделать цикл по свойствам и посчитать, вот так: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25397" l="29227" r="12207" t="43125"/>
          <a:stretch/>
        </p:blipFill>
        <p:spPr>
          <a:xfrm>
            <a:off x="561256" y="4149080"/>
            <a:ext cx="7620000" cy="23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Главная">
  <a:themeElements>
    <a:clrScheme name="Волна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