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D4F5EFF-B243-41C2-85AD-FCF0E860DB43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FBBF77-F6BF-42D0-8E6B-D522D30B4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untakasarkimuhamm.wixsite.com/everythingstartswit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63896"/>
            <a:ext cx="7467600" cy="174650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IMPACT OF CLIMATE CHANGE ON	WATER CYCLE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AQUA EXPLORERS</a:t>
            </a: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mate-impacts-on-water-cycle-770x400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76962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WATER CYCLE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  The water cycle shows the continuous movement of water within the Earth and atmosphere.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CLIMATE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  The weather conditions prevailing in an area in general or over a long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8486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BASIC  WATER CYCLE COMPONENTS</a:t>
            </a:r>
            <a:endParaRPr lang="en-US" sz="3600" dirty="0"/>
          </a:p>
        </p:txBody>
      </p:sp>
      <p:pic>
        <p:nvPicPr>
          <p:cNvPr id="5" name="Picture 4" descr="swatercycle1.gif"/>
          <p:cNvPicPr>
            <a:picLocks noChangeAspect="1"/>
          </p:cNvPicPr>
          <p:nvPr/>
        </p:nvPicPr>
        <p:blipFill>
          <a:blip r:embed="rId2"/>
          <a:srcRect l="40527" r="-1053" b="2193"/>
          <a:stretch>
            <a:fillRect/>
          </a:stretch>
        </p:blipFill>
        <p:spPr>
          <a:xfrm>
            <a:off x="762000" y="2819400"/>
            <a:ext cx="1752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EVAPORATION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CONDENSATION</a:t>
            </a:r>
            <a:endParaRPr lang="en-US" b="1" dirty="0"/>
          </a:p>
        </p:txBody>
      </p:sp>
      <p:pic>
        <p:nvPicPr>
          <p:cNvPr id="8" name="Picture 7" descr="swatercycle1.gif"/>
          <p:cNvPicPr>
            <a:picLocks noChangeAspect="1"/>
          </p:cNvPicPr>
          <p:nvPr/>
        </p:nvPicPr>
        <p:blipFill>
          <a:blip r:embed="rId2"/>
          <a:srcRect t="11679" r="47541" b="44526"/>
          <a:stretch>
            <a:fillRect/>
          </a:stretch>
        </p:blipFill>
        <p:spPr>
          <a:xfrm>
            <a:off x="3657600" y="4114800"/>
            <a:ext cx="18288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PRECIPITATION</a:t>
            </a:r>
            <a:endParaRPr lang="en-US" b="1" dirty="0"/>
          </a:p>
        </p:txBody>
      </p:sp>
      <p:pic>
        <p:nvPicPr>
          <p:cNvPr id="10" name="Picture 9" descr="swatercycle1.gif"/>
          <p:cNvPicPr>
            <a:picLocks noChangeAspect="1"/>
          </p:cNvPicPr>
          <p:nvPr/>
        </p:nvPicPr>
        <p:blipFill>
          <a:blip r:embed="rId2"/>
          <a:srcRect t="11679" r="38798" b="3649"/>
          <a:stretch>
            <a:fillRect/>
          </a:stretch>
        </p:blipFill>
        <p:spPr>
          <a:xfrm>
            <a:off x="6477000" y="3657600"/>
            <a:ext cx="2133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Item_43412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22860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IMPACT OF CLIMATE ON WATER CYCLE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05740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1.Increase In Evaporation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lead to great water lost from lakes, rivers etc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2.Altered precipitation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climate change can lead to shifts in precipitation pattern causing more intense rainfall in some areas and prolonged droughts in others.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3.Impact on Ecosystem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change the water cycle can harm aquatic ecosystems by altering water temperature, reducing habitant availability and affecting the distribution of species.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hutterstock-7859428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124200"/>
            <a:ext cx="2514600" cy="1676399"/>
          </a:xfrm>
          <a:prstGeom prst="rect">
            <a:avLst/>
          </a:prstGeom>
        </p:spPr>
      </p:pic>
      <p:pic>
        <p:nvPicPr>
          <p:cNvPr id="7" name="Picture 6" descr="shutterstock-101069089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4876800"/>
            <a:ext cx="188821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xresdefault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5105400"/>
            <a:ext cx="2471208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1"/>
            <a:ext cx="548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Incorporate climate-smart farming methods. Farmers can use climate forecasting tools, plant cover crops, to help manage climate-related production threats.</a:t>
            </a:r>
          </a:p>
          <a:p>
            <a:pPr lvl="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Treat Ecosystem responsibly Practice management techniques that improve ecosystems’ health and help them be more resilient to a changing climate. For example, plant native vegetation and conserve water. In arid places planting native or drought resistant species conserves water.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sustainable water infrastructure Communities can maintain and renew aging water systems with planning tools, financing help, best practices, and new technologies.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mart Agriculture Technology Blog_image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971800"/>
            <a:ext cx="2667000" cy="1736883"/>
          </a:xfrm>
          <a:prstGeom prst="rect">
            <a:avLst/>
          </a:prstGeom>
        </p:spPr>
      </p:pic>
      <p:pic>
        <p:nvPicPr>
          <p:cNvPr id="10" name="Picture 9" descr="clipart23948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28600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231007-2035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787"/>
            <a:ext cx="3886200" cy="4367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DID YOU KNOW?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876485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Venus, rain is made of sulfuric acid, rather than water. However, the planet is so hot that this rain evaporates before it reaches the surface.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Raindrops fall at an average speed of 14mph.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water cycle began about 3.8 billion years ago, when the oceans formed as a result of rain falling on a cooling earth.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0.35% of the world’s water is water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vapour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 the atmosphere.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59436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VISIT OUR WEBSITE FOR MORE EXPLANATION:</a:t>
            </a:r>
          </a:p>
          <a:p>
            <a:r>
              <a:rPr lang="en-US" sz="1400" b="1" dirty="0" smtClean="0">
                <a:hlinkClick r:id="rId3"/>
              </a:rPr>
              <a:t>https://muntakasarkimuhamm.wixsite.com/everythingstartswith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2590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PSX_20230816_143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1773621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IMG-20231006-WA00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28800"/>
            <a:ext cx="1752600" cy="1920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IMG-20231003-WA00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905000"/>
            <a:ext cx="1919591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-228600" y="4141113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MUNTAKA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SARKI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4114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ABDULLAHI SUNUSI BELLO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CIVIL ENGINEER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114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ABUBAKAR ABUBAKAR SADIQ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CHEMIST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IMG-20231007-WA002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9000" y="1752600"/>
            <a:ext cx="1718965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7086600" y="39256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SHAMSUDEEN MUHAMMAD MUSA</a:t>
            </a:r>
          </a:p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MEDICAL LAB SCIENTIST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</TotalTime>
  <Words>258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IMPACT OF CLIMATE CHANGE ON WATER CYCLE</vt:lpstr>
      <vt:lpstr>OVERVIEW</vt:lpstr>
      <vt:lpstr>BASIC  WATER CYCLE COMPONENTS</vt:lpstr>
      <vt:lpstr>IMPACT OF CLIMATE ON WATER CYCLE</vt:lpstr>
      <vt:lpstr>WHAT CAN WE DO?</vt:lpstr>
      <vt:lpstr>DID YOU KNOW?</vt:lpstr>
      <vt:lpstr>TEAM MEMBERS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ON  WATER    CYCLE</dc:title>
  <dc:creator>JAMILU M ISAH</dc:creator>
  <cp:lastModifiedBy>JAMILU M ISAH</cp:lastModifiedBy>
  <cp:revision>44</cp:revision>
  <dcterms:created xsi:type="dcterms:W3CDTF">2023-10-07T13:58:30Z</dcterms:created>
  <dcterms:modified xsi:type="dcterms:W3CDTF">2023-10-08T10:57:45Z</dcterms:modified>
</cp:coreProperties>
</file>