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ebafb22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ebafb22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06fae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006fae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006faed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006faed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bafb22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bafb22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ebafb229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ebafb22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bafb22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bafb22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bafb22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bafb22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bafb22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bafb22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ebafb22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ebafb22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ebafb229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ebafb229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006faed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006faed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fd8645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fd8645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416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Prediction of Employee Attrition</a:t>
            </a:r>
            <a:endParaRPr sz="378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31850"/>
            <a:ext cx="85206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Md. Shamsul Rahat Chy</a:t>
            </a:r>
            <a:br>
              <a:rPr lang="en-GB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21101180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236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Evaluation</a:t>
            </a:r>
            <a:r>
              <a:rPr lang="en-GB" sz="2200"/>
              <a:t>: </a:t>
            </a:r>
            <a:endParaRPr sz="22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00" y="616625"/>
            <a:ext cx="5212800" cy="3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87900" y="1529725"/>
            <a:ext cx="29304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of Models: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(Logistic Regression and SVM)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ROC AUC and F1 Scores indicate challenges in managing precision-recall balance.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Moderate success with Accuracy: 83.44% and F1 Score: 0.12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236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Evaluation: </a:t>
            </a:r>
            <a:endParaRPr sz="2200"/>
          </a:p>
        </p:txBody>
      </p:sp>
      <p:sp>
        <p:nvSpPr>
          <p:cNvPr id="131" name="Google Shape;131;p23"/>
          <p:cNvSpPr txBox="1"/>
          <p:nvPr/>
        </p:nvSpPr>
        <p:spPr>
          <a:xfrm>
            <a:off x="387900" y="1529725"/>
            <a:ext cx="29304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Performance: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Accuracy: 86.93%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ROC AUC: 0.64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F1 Score: 0.42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model for handling the binary classification of predicting employee attrition.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200" y="1148725"/>
            <a:ext cx="40290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37325" y="20412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for this Paper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52775" y="112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Predicting attrition saves money on hiring and training.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Proactive prediction keeps work flowing smoothly.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Early turnover detection enables swift action to improve job satisfaction and stabilize the workplace.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/>
              <a:t>Employee Attrition</a:t>
            </a:r>
            <a:r>
              <a:rPr lang="en-GB"/>
              <a:t>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Employee attrition refers to the natural process of employees leaving an organization over time.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includes voluntary departures, retirements, terminations.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Attrition impacts workforce stability, productivity, and organizational performance.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 on Employee Attrition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(Early Prediction of Employee Attrition using Data Mining Techniques)</a:t>
            </a:r>
            <a:endParaRPr sz="165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Research focuses on predicting and addressing employee turnover through data mining techniques.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Utilization of models like Logistic Regression, Support Vector Machine, and Neural Network for prediction.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Emphasis on the costs and operational impacts of attrition, highlighting the need for proactive retention strategies.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Paper link: https://ieeexplore.ieee.org/document/8692137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06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142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Dataset Description: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Information of total 1470 employees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Total 35 columns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Attributes include age, attrition, daily rate, job role, monthly income, etc.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Data Types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Numeric and categorical variables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            </a:t>
            </a:r>
            <a:r>
              <a:rPr b="1" lang="en-GB" sz="1500"/>
              <a:t> Missing Values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None across all columns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Analytical Description: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42500"/>
            <a:ext cx="24819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age of employees is fairly normally distributed, with a concentration around 30 to 40 years. This suggests a diverse age range in the workforce.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397975" y="1144125"/>
            <a:ext cx="24819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The majority of employees have not left the company ('No' on attrition), but there is a significant number who have ('Yes'), indicating employee turnover could be an area of concern.</a:t>
            </a:r>
            <a:endParaRPr sz="8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725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388075" y="1144125"/>
            <a:ext cx="24819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925"/>
              <a:t>The job satisfaction levels are mostly high (levels 3 and 4), indicating that most employees are satisfied with their job. However, there are still employees who report lower satisfaction (levels 1 and 2), which could be a potential area for improvement.</a:t>
            </a:r>
            <a:endParaRPr sz="9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525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475"/>
            <a:ext cx="2685150" cy="2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875" y="2420300"/>
            <a:ext cx="2912635" cy="2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448" y="2398125"/>
            <a:ext cx="2725152" cy="22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96125" y="4683475"/>
            <a:ext cx="8685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Distribution of Age                                                             Attrition Count                                                                   Job Satisfaction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Methodology: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Data Preparation: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Initial Data Inspection: Checked for data types and missing values.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Feature Engineering: 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 Dropped Features: </a:t>
            </a:r>
            <a:r>
              <a:rPr lang="en-GB" sz="1400"/>
              <a:t>Employee Count</a:t>
            </a:r>
            <a:r>
              <a:rPr lang="en-GB" sz="1400"/>
              <a:t>, EmployeeNumber, </a:t>
            </a:r>
            <a:r>
              <a:rPr lang="en-GB" sz="1400"/>
              <a:t>Over 18</a:t>
            </a:r>
            <a:r>
              <a:rPr lang="en-GB" sz="1400"/>
              <a:t>, </a:t>
            </a:r>
            <a:r>
              <a:rPr lang="en-GB" sz="1400"/>
              <a:t>Standard Hours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Scaling and Normalization: Applied StandardScaler to numerical features to standardize data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Methodology: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Data Preparation: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Separate Features and Target: Isolate input features (X) and target variable (y).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Split Data: Divide dataset into training (70%) and testing (30%) subsets using stratified sampling.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Scale Features: Normalize features using StandardScaler to address varying scales.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Model Initialization and Training Initialize Models: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Begin with Logistic Regression, Random Forest, SVC, and XGBoost.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Fit Models on Training Data: Train each model on scaled training data.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Initial Model Evaluation: Assess performance using accuracy and ROC AUC scores on testing data.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400"/>
              <a:t>Models Comparison and Evaluation Metrics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Models: Logistic Regression, Random Forest, SVC, XGBoost.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Evaluation Metrics: Accuracy, ROC AUC, F1 Score.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236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Methodology: Flowchart</a:t>
            </a:r>
            <a:endParaRPr sz="22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998" y="1284550"/>
            <a:ext cx="4810675" cy="31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