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9" r:id="rId4"/>
    <p:sldId id="260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7127-D8F9-4BFA-BFF8-7330FD2EA6EB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25FB-0F30-453F-9FEE-E597DB733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7127-D8F9-4BFA-BFF8-7330FD2EA6EB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25FB-0F30-453F-9FEE-E597DB733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7127-D8F9-4BFA-BFF8-7330FD2EA6EB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25FB-0F30-453F-9FEE-E597DB733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7127-D8F9-4BFA-BFF8-7330FD2EA6EB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25FB-0F30-453F-9FEE-E597DB733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7127-D8F9-4BFA-BFF8-7330FD2EA6EB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25FB-0F30-453F-9FEE-E597DB733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7127-D8F9-4BFA-BFF8-7330FD2EA6EB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25FB-0F30-453F-9FEE-E597DB733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7127-D8F9-4BFA-BFF8-7330FD2EA6EB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25FB-0F30-453F-9FEE-E597DB733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7127-D8F9-4BFA-BFF8-7330FD2EA6EB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25FB-0F30-453F-9FEE-E597DB733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7127-D8F9-4BFA-BFF8-7330FD2EA6EB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25FB-0F30-453F-9FEE-E597DB733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7127-D8F9-4BFA-BFF8-7330FD2EA6EB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25FB-0F30-453F-9FEE-E597DB733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7127-D8F9-4BFA-BFF8-7330FD2EA6EB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25FB-0F30-453F-9FEE-E597DB733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C7127-D8F9-4BFA-BFF8-7330FD2EA6EB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A25FB-0F30-453F-9FEE-E597DB7335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096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A Single Page Application (SPA) is a web application fitted on a single page and </a:t>
            </a:r>
            <a:r>
              <a:rPr lang="en-US" b="1" dirty="0" smtClean="0"/>
              <a:t>does not </a:t>
            </a:r>
            <a:r>
              <a:rPr lang="en-US" b="1" dirty="0"/>
              <a:t>reload the page during use to provide better user experience and performance.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4550" y="1957388"/>
            <a:ext cx="49149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90600" y="49530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Figure: Responsibilities </a:t>
            </a:r>
            <a:r>
              <a:rPr lang="en-US" dirty="0"/>
              <a:t>of database, server and client between traditional </a:t>
            </a:r>
            <a:r>
              <a:rPr lang="en-US" dirty="0" smtClean="0"/>
              <a:t>application and </a:t>
            </a:r>
            <a:r>
              <a:rPr lang="en-US" dirty="0"/>
              <a:t>single page application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096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/>
              <a:t>AngularJS</a:t>
            </a:r>
            <a:r>
              <a:rPr lang="en-US" b="1" dirty="0"/>
              <a:t> is a well-known open source JavaScript MV* (Model – View – Controller </a:t>
            </a:r>
            <a:r>
              <a:rPr lang="en-US" b="1" dirty="0" smtClean="0"/>
              <a:t>or Model </a:t>
            </a:r>
            <a:r>
              <a:rPr lang="en-US" b="1" dirty="0"/>
              <a:t>- View - </a:t>
            </a:r>
            <a:r>
              <a:rPr lang="en-US" b="1" dirty="0" err="1"/>
              <a:t>ViewModel</a:t>
            </a:r>
            <a:r>
              <a:rPr lang="en-US" b="1" dirty="0"/>
              <a:t>) framework developed and maintained by Google. </a:t>
            </a:r>
            <a:r>
              <a:rPr lang="en-US" dirty="0"/>
              <a:t>It is </a:t>
            </a:r>
            <a:r>
              <a:rPr lang="en-US" dirty="0" smtClean="0"/>
              <a:t>the next </a:t>
            </a:r>
            <a:r>
              <a:rPr lang="en-US" dirty="0"/>
              <a:t>generation framework designed to give JavaScript developers a highly </a:t>
            </a:r>
            <a:r>
              <a:rPr lang="en-US" dirty="0" smtClean="0"/>
              <a:t>structured approach </a:t>
            </a:r>
            <a:r>
              <a:rPr lang="en-US" dirty="0"/>
              <a:t>to developing cutting-edge web application.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603480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Representational State Transfer (REST) is the stateless architecture based on </a:t>
            </a:r>
            <a:r>
              <a:rPr lang="en-US" b="1" dirty="0" smtClean="0"/>
              <a:t>HTTP protocol </a:t>
            </a:r>
            <a:r>
              <a:rPr lang="en-US" b="1" dirty="0"/>
              <a:t>to represent the model of how the modern Web should work. </a:t>
            </a:r>
            <a:r>
              <a:rPr lang="en-US" dirty="0"/>
              <a:t>REST </a:t>
            </a:r>
            <a:r>
              <a:rPr lang="en-US" dirty="0" smtClean="0"/>
              <a:t>uses existing </a:t>
            </a:r>
            <a:r>
              <a:rPr lang="en-US" dirty="0"/>
              <a:t>technology and protocols of web to access and manipulate resources </a:t>
            </a:r>
            <a:r>
              <a:rPr lang="en-US" dirty="0" smtClean="0"/>
              <a:t>using verbs </a:t>
            </a:r>
            <a:r>
              <a:rPr lang="en-US" dirty="0"/>
              <a:t>(HTTP request methods</a:t>
            </a:r>
            <a:r>
              <a:rPr lang="en-US" dirty="0" smtClean="0"/>
              <a:t>).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is a set of verbs for </a:t>
            </a:r>
            <a:r>
              <a:rPr lang="en-US" dirty="0" err="1"/>
              <a:t>RESTful</a:t>
            </a:r>
            <a:r>
              <a:rPr lang="en-US" dirty="0"/>
              <a:t> approach such as </a:t>
            </a:r>
            <a:r>
              <a:rPr lang="en-US" b="1" dirty="0"/>
              <a:t>GET, POST, PUT and DELETE </a:t>
            </a:r>
            <a:r>
              <a:rPr lang="en-US" dirty="0"/>
              <a:t>to</a:t>
            </a:r>
          </a:p>
          <a:p>
            <a:pPr algn="just"/>
            <a:r>
              <a:rPr lang="en-US" dirty="0"/>
              <a:t>manipulate data in database. Those verbs correspond to traditional CRUD (Create,</a:t>
            </a:r>
          </a:p>
          <a:p>
            <a:pPr algn="just"/>
            <a:r>
              <a:rPr lang="en-US" dirty="0"/>
              <a:t>Read, Update, Delete) operations in a database or object-relational management (</a:t>
            </a:r>
            <a:r>
              <a:rPr lang="en-US" dirty="0" smtClean="0"/>
              <a:t>ORM) system</a:t>
            </a:r>
            <a:r>
              <a:rPr lang="en-US" dirty="0"/>
              <a:t>. In addition, REST also has 5 categories of responses: </a:t>
            </a:r>
            <a:r>
              <a:rPr lang="en-US" b="1" dirty="0"/>
              <a:t>general information, </a:t>
            </a:r>
            <a:r>
              <a:rPr lang="en-US" b="1" dirty="0" smtClean="0"/>
              <a:t>a successful </a:t>
            </a:r>
            <a:r>
              <a:rPr lang="en-US" b="1" dirty="0"/>
              <a:t>request, redirect, error on the client side and error on the server side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096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Restful Architecture 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133600"/>
            <a:ext cx="1143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HTML</a:t>
            </a:r>
          </a:p>
          <a:p>
            <a:pPr algn="ctr"/>
            <a:r>
              <a:rPr lang="en-US" dirty="0" smtClean="0"/>
              <a:t>JSP</a:t>
            </a:r>
          </a:p>
          <a:p>
            <a:pPr algn="ctr"/>
            <a:r>
              <a:rPr lang="en-US" dirty="0" smtClean="0"/>
              <a:t>JSF </a:t>
            </a:r>
          </a:p>
          <a:p>
            <a:pPr algn="ctr"/>
            <a:r>
              <a:rPr lang="en-US" dirty="0" smtClean="0"/>
              <a:t>Etc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2133600"/>
            <a:ext cx="12192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JS</a:t>
            </a:r>
          </a:p>
          <a:p>
            <a:pPr algn="ctr"/>
            <a:r>
              <a:rPr lang="en-US" dirty="0" smtClean="0"/>
              <a:t>(Controller and Function)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2133600"/>
            <a:ext cx="1143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Rest Class</a:t>
            </a:r>
          </a:p>
          <a:p>
            <a:pPr algn="ctr"/>
            <a:r>
              <a:rPr lang="en-US" dirty="0" smtClean="0"/>
              <a:t>HTTP Methods (GET, POST, PUT, DELETE)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2133600"/>
            <a:ext cx="1143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Class</a:t>
            </a:r>
          </a:p>
          <a:p>
            <a:pPr algn="ctr"/>
            <a:r>
              <a:rPr lang="en-US" dirty="0" smtClean="0"/>
              <a:t>Controller</a:t>
            </a:r>
          </a:p>
          <a:p>
            <a:pPr algn="ctr"/>
            <a:r>
              <a:rPr lang="en-US" dirty="0" smtClean="0"/>
              <a:t>DAO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" name="Can 6"/>
          <p:cNvSpPr/>
          <p:nvPr/>
        </p:nvSpPr>
        <p:spPr>
          <a:xfrm>
            <a:off x="7086600" y="2133600"/>
            <a:ext cx="1295400" cy="2057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MySQL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Oracle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etc)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28800" y="26670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29000" y="26670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53000" y="26670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53200" y="26670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1828800" y="35814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3429000" y="35814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4953000" y="3581082"/>
            <a:ext cx="457200" cy="19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6553200" y="3580766"/>
            <a:ext cx="533400" cy="22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3" idx="2"/>
            <a:endCxn id="4" idx="2"/>
          </p:cNvCxnSpPr>
          <p:nvPr/>
        </p:nvCxnSpPr>
        <p:spPr>
          <a:xfrm rot="16200000" flipH="1">
            <a:off x="2038350" y="3383875"/>
            <a:ext cx="1588" cy="1562100"/>
          </a:xfrm>
          <a:prstGeom prst="bentConnector3">
            <a:avLst>
              <a:gd name="adj1" fmla="val 826078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5" idx="2"/>
            <a:endCxn id="7" idx="3"/>
          </p:cNvCxnSpPr>
          <p:nvPr/>
        </p:nvCxnSpPr>
        <p:spPr>
          <a:xfrm rot="16200000" flipH="1">
            <a:off x="6044863" y="2501562"/>
            <a:ext cx="26075" cy="3352800"/>
          </a:xfrm>
          <a:prstGeom prst="bentConnector3">
            <a:avLst>
              <a:gd name="adj1" fmla="val 523882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47800" y="48884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 End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86400" y="49646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 End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52600" y="1626275"/>
            <a:ext cx="461665" cy="964525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52800" y="1626275"/>
            <a:ext cx="461665" cy="964525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53000" y="1626275"/>
            <a:ext cx="461665" cy="964525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553200" y="1626275"/>
            <a:ext cx="461665" cy="964525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52600" y="3581400"/>
            <a:ext cx="461665" cy="1066800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352800" y="3581400"/>
            <a:ext cx="461665" cy="1066800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953000" y="3581400"/>
            <a:ext cx="461665" cy="1066800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629400" y="3581400"/>
            <a:ext cx="461665" cy="1066800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ZI Zohir\Desktop\Screenshot_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48493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ZI Zohir\Desktop\Screenshot_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838200"/>
            <a:ext cx="7086600" cy="48213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ZI Zohir\Desktop\Screenshot_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90600"/>
            <a:ext cx="6809404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ZI Zohir\Desktop\Screenshot_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828800"/>
            <a:ext cx="7307952" cy="2089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275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ZI Zohir</dc:creator>
  <cp:lastModifiedBy>ZI Zohir</cp:lastModifiedBy>
  <cp:revision>8</cp:revision>
  <dcterms:created xsi:type="dcterms:W3CDTF">2018-09-08T05:11:54Z</dcterms:created>
  <dcterms:modified xsi:type="dcterms:W3CDTF">2018-09-08T06:12:30Z</dcterms:modified>
</cp:coreProperties>
</file>