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ser>
        <c:dLbls>
          <c:showLegendKey val="0"/>
          <c:showVal val="0"/>
          <c:showCatName val="0"/>
          <c:showSerName val="0"/>
          <c:showPercent val="0"/>
          <c:showBubbleSize val="0"/>
        </c:dLbls>
        <c:gapWidth val="150"/>
        <c:axId val="131681664"/>
        <c:axId val="131695744"/>
      </c:barChart>
      <c:catAx>
        <c:axId val="131681664"/>
        <c:scaling>
          <c:orientation val="minMax"/>
        </c:scaling>
        <c:delete val="0"/>
        <c:axPos val="b"/>
        <c:majorTickMark val="none"/>
        <c:minorTickMark val="none"/>
        <c:tickLblPos val="nextTo"/>
        <c:crossAx val="131695744"/>
        <c:crosses val="autoZero"/>
        <c:auto val="1"/>
        <c:lblAlgn val="ctr"/>
        <c:lblOffset val="100"/>
        <c:noMultiLvlLbl val="0"/>
      </c:catAx>
      <c:valAx>
        <c:axId val="131695744"/>
        <c:scaling>
          <c:orientation val="minMax"/>
        </c:scaling>
        <c:delete val="0"/>
        <c:axPos val="l"/>
        <c:majorGridlines/>
        <c:numFmt formatCode="General" sourceLinked="1"/>
        <c:majorTickMark val="none"/>
        <c:minorTickMark val="none"/>
        <c:tickLblPos val="nextTo"/>
        <c:crossAx val="13168166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A.Shamshath banu</a:t>
            </a:r>
            <a:endParaRPr lang="en-US" sz="2400" dirty="0"/>
          </a:p>
          <a:p>
            <a:r>
              <a:rPr lang="en-US" sz="2400"/>
              <a:t>REGISTER </a:t>
            </a:r>
            <a:r>
              <a:rPr lang="en-US" sz="2400" smtClean="0"/>
              <a:t>NO:312208593</a:t>
            </a:r>
            <a:endParaRPr lang="en-US" sz="2400" dirty="0"/>
          </a:p>
          <a:p>
            <a:r>
              <a:rPr lang="en-US" sz="2400" dirty="0" smtClean="0"/>
              <a:t>DEPARTMENT:B.COM[GENERAL]</a:t>
            </a:r>
            <a:endParaRPr lang="en-US" sz="2400" dirty="0"/>
          </a:p>
          <a:p>
            <a:r>
              <a:rPr lang="en-US" sz="2400" dirty="0" smtClean="0"/>
              <a:t>COLLEGE : Chellammal womens</a:t>
            </a:r>
            <a:r>
              <a:rPr lang="en-US" sz="2400" dirty="0"/>
              <a:t> </a:t>
            </a:r>
            <a:r>
              <a:rPr lang="en-US" sz="2400" dirty="0" smtClean="0"/>
              <a:t>college Guindy </a:t>
            </a:r>
            <a:r>
              <a:rPr lang="en-US" sz="2400" dirty="0"/>
              <a:t>c</a:t>
            </a:r>
            <a:r>
              <a:rPr lang="en-US" sz="2400" dirty="0" smtClean="0"/>
              <a:t>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lang="en-IN" sz="4800" b="1" spc="5" dirty="0" smtClean="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Collection : </a:t>
            </a:r>
            <a:r>
              <a:rPr lang="en-IN" sz="2400" spc="5" dirty="0" smtClean="0">
                <a:latin typeface="Trebuchet MS"/>
                <a:cs typeface="Trebuchet MS"/>
              </a:rPr>
              <a:t>Employee Data set collected from </a:t>
            </a:r>
            <a:r>
              <a:rPr lang="en-IN" sz="2400" spc="5" dirty="0" err="1" smtClean="0">
                <a:latin typeface="Trebuchet MS"/>
                <a:cs typeface="Trebuchet MS"/>
              </a:rPr>
              <a:t>Kaggle</a:t>
            </a:r>
            <a:endParaRPr lang="en-IN" sz="2400" spc="5" dirty="0" smtClean="0">
              <a:latin typeface="Trebuchet MS"/>
              <a:cs typeface="Trebuchet MS"/>
            </a:endParaRPr>
          </a:p>
          <a:p>
            <a:pPr marL="12700">
              <a:lnSpc>
                <a:spcPct val="100000"/>
              </a:lnSpc>
              <a:spcBef>
                <a:spcPts val="105"/>
              </a:spcBef>
            </a:pPr>
            <a:r>
              <a:rPr lang="en-IN" sz="2400" b="1" spc="5" dirty="0" smtClean="0">
                <a:latin typeface="Trebuchet MS"/>
                <a:cs typeface="Trebuchet MS"/>
              </a:rPr>
              <a:t>Data cleaning    </a:t>
            </a:r>
            <a:r>
              <a:rPr lang="en-IN" sz="2400" spc="5" dirty="0" smtClean="0">
                <a:latin typeface="Trebuchet MS"/>
                <a:cs typeface="Trebuchet MS"/>
              </a:rPr>
              <a:t>: Remove extra Blank Spaces in the data</a:t>
            </a:r>
          </a:p>
          <a:p>
            <a:pPr marL="12700">
              <a:lnSpc>
                <a:spcPct val="100000"/>
              </a:lnSpc>
              <a:spcBef>
                <a:spcPts val="105"/>
              </a:spcBef>
            </a:pPr>
            <a:r>
              <a:rPr lang="en-IN" sz="2400" b="1" spc="5" dirty="0" smtClean="0">
                <a:latin typeface="Trebuchet MS"/>
                <a:cs typeface="Trebuchet MS"/>
              </a:rPr>
              <a:t>Techniques	     : </a:t>
            </a:r>
            <a:r>
              <a:rPr lang="en-IN" sz="2400" spc="5" dirty="0" smtClean="0">
                <a:latin typeface="Trebuchet MS"/>
                <a:cs typeface="Trebuchet MS"/>
              </a:rPr>
              <a:t>Used Filter for removing blank columns </a:t>
            </a:r>
            <a:r>
              <a:rPr lang="en-IN" sz="2400" spc="5" dirty="0">
                <a:latin typeface="Trebuchet MS"/>
                <a:cs typeface="Trebuchet MS"/>
              </a:rPr>
              <a:t>&amp;</a:t>
            </a:r>
            <a:r>
              <a:rPr lang="en-IN" sz="2400" spc="5" dirty="0" smtClean="0">
                <a:latin typeface="Trebuchet MS"/>
                <a:cs typeface="Trebuchet MS"/>
              </a:rPr>
              <a:t> IF Formula for                                analysing the Employee Performance</a:t>
            </a:r>
          </a:p>
          <a:p>
            <a:pPr marL="12700">
              <a:lnSpc>
                <a:spcPct val="100000"/>
              </a:lnSpc>
              <a:spcBef>
                <a:spcPts val="105"/>
              </a:spcBef>
            </a:pPr>
            <a:r>
              <a:rPr lang="en-IN" sz="2400" b="1" spc="5" dirty="0" smtClean="0">
                <a:latin typeface="Trebuchet MS"/>
                <a:cs typeface="Trebuchet MS"/>
              </a:rPr>
              <a:t>Results              : </a:t>
            </a:r>
            <a:r>
              <a:rPr lang="en-IN" sz="2400" spc="5" dirty="0" smtClean="0">
                <a:latin typeface="Trebuchet MS"/>
                <a:cs typeface="Trebuchet MS"/>
              </a:rPr>
              <a:t>Creating Bar Diagram for checking the employee performance</a:t>
            </a:r>
          </a:p>
          <a:p>
            <a:pPr marL="12700">
              <a:lnSpc>
                <a:spcPct val="100000"/>
              </a:lnSpc>
              <a:spcBef>
                <a:spcPts val="105"/>
              </a:spcBef>
            </a:pPr>
            <a:r>
              <a:rPr lang="en-IN" sz="2400" b="1" spc="5" dirty="0" smtClean="0">
                <a:latin typeface="Trebuchet MS"/>
                <a:cs typeface="Trebuchet MS"/>
              </a:rPr>
              <a:t>Pivot Table 	     : </a:t>
            </a:r>
            <a:r>
              <a:rPr lang="en-IN" sz="2400" spc="5" dirty="0" smtClean="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smtClean="0">
                <a:latin typeface="Trebuchet MS"/>
                <a:cs typeface="Trebuchet MS"/>
              </a:rPr>
              <a:t>Chart Graphs     : </a:t>
            </a:r>
            <a:r>
              <a:rPr lang="en-IN" sz="2400" spc="5" dirty="0" smtClean="0">
                <a:latin typeface="Trebuchet MS"/>
                <a:cs typeface="Trebuchet MS"/>
              </a:rPr>
              <a:t>It shows clear performance of employees</a:t>
            </a:r>
            <a:endParaRPr lang="en-IN" sz="2400" spc="5" dirty="0">
              <a:latin typeface="Trebuchet MS"/>
              <a:cs typeface="Trebuchet MS"/>
            </a:endParaRPr>
          </a:p>
          <a:p>
            <a:pPr marL="12700">
              <a:lnSpc>
                <a:spcPct val="100000"/>
              </a:lnSpc>
              <a:spcBef>
                <a:spcPts val="105"/>
              </a:spcBef>
            </a:pPr>
            <a:endParaRPr lang="en-IN" sz="4800" b="1" spc="5" dirty="0" smtClean="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smtClean="0">
                <a:latin typeface="Times New Roman" panose="02020603050405020304" pitchFamily="18" charset="0"/>
                <a:cs typeface="Times New Roman" panose="02020603050405020304" pitchFamily="18" charset="0"/>
              </a:rPr>
              <a:t>Conclusion</a:t>
            </a:r>
            <a:br>
              <a:rPr lang="en-US"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dashboard that does just that , it:</a:t>
            </a:r>
            <a:br>
              <a:rPr lang="en-US" sz="2400" b="0" dirty="0" smtClean="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	Tracks your progress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Highlights your strengths and weakneses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a:t>
            </a:r>
            <a:r>
              <a:rPr lang="en-US" sz="2400" b="0" dirty="0" smtClean="0">
                <a:latin typeface="Times New Roman" panose="02020603050405020304" pitchFamily="18" charset="0"/>
                <a:cs typeface="Times New Roman" panose="02020603050405020304" pitchFamily="18" charset="0"/>
              </a:rPr>
              <a:t>elps your supervisor make informed decisions about your growth.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r>
            <a:br>
              <a:rPr lang="en-US" sz="2400" b="0" dirty="0">
                <a:latin typeface="Times New Roman" panose="02020603050405020304" pitchFamily="18" charset="0"/>
                <a:cs typeface="Times New Roman" panose="02020603050405020304" pitchFamily="18" charset="0"/>
              </a:rPr>
            </a:br>
            <a:r>
              <a:rPr lang="en-US" sz="2400" b="0" dirty="0" smtClean="0">
                <a:latin typeface="Times New Roman" panose="02020603050405020304" pitchFamily="18" charset="0"/>
                <a:cs typeface="Times New Roman" panose="02020603050405020304" pitchFamily="18" charset="0"/>
              </a:rPr>
              <a:t>This project can help me like;</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a:t>
            </a:r>
            <a:r>
              <a:rPr lang="en-US" sz="2400" b="0" dirty="0" smtClean="0">
                <a:latin typeface="Times New Roman" panose="02020603050405020304" pitchFamily="18" charset="0"/>
                <a:cs typeface="Times New Roman" panose="02020603050405020304" pitchFamily="18" charset="0"/>
              </a:rPr>
              <a:t>mprove skills ,</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Get better job opportunities,</a:t>
            </a:r>
            <a:br>
              <a:rPr lang="en-US" sz="2400" b="0" dirty="0" smtClean="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t>
            </a:r>
            <a:r>
              <a:rPr lang="en-US" sz="2400" b="0" dirty="0" smtClean="0">
                <a:latin typeface="Times New Roman" panose="02020603050405020304" pitchFamily="18" charset="0"/>
                <a:cs typeface="Times New Roman" panose="02020603050405020304" pitchFamily="18" charset="0"/>
              </a:rPr>
              <a:t>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IN" sz="4250" spc="10" dirty="0" smtClean="0"/>
              <a:t/>
            </a:r>
            <a:br>
              <a:rPr lang="en-IN" sz="4250" spc="10" dirty="0" smtClean="0"/>
            </a:br>
            <a:r>
              <a:rPr lang="en-IN" sz="4250" spc="10" dirty="0"/>
              <a:t/>
            </a:r>
            <a:br>
              <a:rPr lang="en-IN" sz="4250" spc="10" dirty="0"/>
            </a:br>
            <a:r>
              <a:rPr lang="en-IN" sz="2400" b="0" spc="10" dirty="0" smtClean="0"/>
              <a:t>The tool should track performance ratings ,calculate individual scores,and provide insights into departmental and organizational trends.</a:t>
            </a:r>
            <a:br>
              <a:rPr lang="en-IN" sz="2400" b="0" spc="10" dirty="0" smtClean="0"/>
            </a:br>
            <a:r>
              <a:rPr lang="en-IN" sz="2400" b="0" spc="10" dirty="0" smtClean="0"/>
              <a:t>By leveraging data analytics,I aim to enhance employee growth,optimize talent allocation,and boost organizational success.</a:t>
            </a:r>
            <a:r>
              <a:rPr lang="en-IN" sz="4250" spc="10" dirty="0" smtClean="0"/>
              <a:t/>
            </a:r>
            <a:br>
              <a:rPr lang="en-IN"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smtClean="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IN" sz="3200" spc="5" dirty="0" smtClean="0"/>
              <a:t/>
            </a:r>
            <a:br>
              <a:rPr lang="en-IN" sz="3200" spc="5" dirty="0" smtClean="0"/>
            </a:br>
            <a:r>
              <a:rPr lang="en-IN" sz="3200" spc="5" dirty="0"/>
              <a:t/>
            </a:r>
            <a:br>
              <a:rPr lang="en-IN" sz="3200" spc="5" dirty="0"/>
            </a:br>
            <a:r>
              <a:rPr lang="en-IN" sz="2400" b="0" spc="5" dirty="0" smtClean="0"/>
              <a:t>Employee</a:t>
            </a:r>
            <a:br>
              <a:rPr lang="en-IN" sz="2400" b="0" spc="5" dirty="0" smtClean="0"/>
            </a:br>
            <a:r>
              <a:rPr lang="en-IN" sz="2400" b="0" spc="5" dirty="0" smtClean="0"/>
              <a:t>Employers</a:t>
            </a:r>
            <a:br>
              <a:rPr lang="en-IN" sz="2400" b="0" spc="5" dirty="0" smtClean="0"/>
            </a:br>
            <a:r>
              <a:rPr lang="en-IN" sz="2400" b="0" spc="5" dirty="0" smtClean="0"/>
              <a:t>Organisation</a:t>
            </a:r>
            <a:br>
              <a:rPr lang="en-IN" sz="2400" b="0" spc="5" dirty="0" smtClean="0"/>
            </a:br>
            <a:r>
              <a:rPr lang="en-IN" sz="2400" b="0" spc="5" dirty="0" smtClean="0"/>
              <a:t>Different industries</a:t>
            </a:r>
            <a:br>
              <a:rPr lang="en-IN" sz="2400" b="0" spc="5" dirty="0" smtClean="0"/>
            </a:br>
            <a:r>
              <a:rPr lang="en-IN" sz="2400" b="0" spc="5" dirty="0" smtClean="0"/>
              <a:t>IT sectors</a:t>
            </a:r>
            <a:br>
              <a:rPr lang="en-IN" sz="2400" b="0" spc="5" dirty="0" smtClean="0"/>
            </a:br>
            <a:r>
              <a:rPr lang="en-IN" sz="2400" b="0" spc="5" dirty="0" smtClean="0"/>
              <a:t>Senior leaderships</a:t>
            </a:r>
            <a:br>
              <a:rPr lang="en-IN" sz="2400" b="0" spc="5" dirty="0" smtClean="0"/>
            </a:br>
            <a:r>
              <a:rPr lang="en-IN" sz="2400" b="0" spc="5" dirty="0" smtClean="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smtClean="0"/>
              <a:t>P</a:t>
            </a:r>
            <a:r>
              <a:rPr sz="3600" spc="-30" dirty="0" smtClean="0"/>
              <a:t>R</a:t>
            </a:r>
            <a:r>
              <a:rPr sz="3600" spc="10" dirty="0" smtClean="0"/>
              <a:t>O</a:t>
            </a:r>
            <a:r>
              <a:rPr sz="3600" spc="-15" dirty="0" smtClean="0"/>
              <a:t>P</a:t>
            </a:r>
            <a:r>
              <a:rPr sz="3600" spc="10" dirty="0" smtClean="0"/>
              <a:t>O</a:t>
            </a:r>
            <a:r>
              <a:rPr sz="3600" spc="25" dirty="0" smtClean="0"/>
              <a:t>S</a:t>
            </a:r>
            <a:r>
              <a:rPr sz="3600" spc="-30" dirty="0" smtClean="0"/>
              <a:t>I</a:t>
            </a:r>
            <a:r>
              <a:rPr sz="3600" spc="-35" dirty="0" smtClean="0"/>
              <a:t>T</a:t>
            </a:r>
            <a:r>
              <a:rPr sz="3600" spc="-30" dirty="0" smtClean="0"/>
              <a:t>I</a:t>
            </a:r>
            <a:r>
              <a:rPr sz="3600" spc="10" dirty="0" smtClean="0"/>
              <a:t>O</a:t>
            </a:r>
            <a:r>
              <a:rPr sz="3600" dirty="0" smtClean="0"/>
              <a:t>N</a:t>
            </a:r>
            <a:r>
              <a:rPr lang="en-IN" sz="3600" dirty="0" smtClean="0"/>
              <a:t/>
            </a:r>
            <a:br>
              <a:rPr lang="en-IN" sz="3600" dirty="0" smtClean="0"/>
            </a:br>
            <a:r>
              <a:rPr lang="en-IN" sz="3600" dirty="0"/>
              <a:t/>
            </a:r>
            <a:br>
              <a:rPr lang="en-IN" sz="3600" dirty="0"/>
            </a:br>
            <a:r>
              <a:rPr lang="en-IN" sz="3600" dirty="0" smtClean="0"/>
              <a:t>			</a:t>
            </a:r>
            <a:r>
              <a:rPr lang="en-IN" sz="2400" b="0" dirty="0" smtClean="0"/>
              <a:t>Filtering-missing </a:t>
            </a:r>
            <a:br>
              <a:rPr lang="en-IN" sz="2400" b="0" dirty="0" smtClean="0"/>
            </a:br>
            <a:r>
              <a:rPr lang="en-IN" sz="2400" b="0" dirty="0"/>
              <a:t>	</a:t>
            </a:r>
            <a:r>
              <a:rPr lang="en-IN" sz="2400" b="0" dirty="0" smtClean="0"/>
              <a:t>		chats - visualization , reports</a:t>
            </a:r>
            <a:br>
              <a:rPr lang="en-IN" sz="2400" b="0" dirty="0" smtClean="0"/>
            </a:br>
            <a:r>
              <a:rPr lang="en-IN" sz="2400" b="0" dirty="0"/>
              <a:t>	</a:t>
            </a:r>
            <a:r>
              <a:rPr lang="en-IN" sz="2400" b="0" dirty="0" smtClean="0"/>
              <a:t>		Pivot table-summary</a:t>
            </a:r>
            <a:br>
              <a:rPr lang="en-IN" sz="2400" b="0" dirty="0" smtClean="0"/>
            </a:br>
            <a:r>
              <a:rPr lang="en-IN" sz="2400" b="0" dirty="0"/>
              <a:t>	</a:t>
            </a:r>
            <a:r>
              <a:rPr lang="en-IN" sz="2400" b="0" dirty="0" smtClean="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a:t>
            </a:r>
            <a:r>
              <a:rPr lang="en-IN" dirty="0" smtClean="0"/>
              <a:t>Description</a:t>
            </a:r>
            <a:br>
              <a:rPr lang="en-IN" dirty="0" smtClean="0"/>
            </a:br>
            <a:r>
              <a:rPr lang="en-IN" dirty="0"/>
              <a:t/>
            </a:r>
            <a:br>
              <a:rPr lang="en-IN" dirty="0"/>
            </a:br>
            <a:r>
              <a:rPr lang="en-IN" sz="2400" b="0" dirty="0" smtClean="0"/>
              <a:t>Employee dataset- kaggle</a:t>
            </a:r>
            <a:br>
              <a:rPr lang="en-IN" sz="2400" b="0" dirty="0" smtClean="0"/>
            </a:br>
            <a:r>
              <a:rPr lang="en-IN" sz="2400" b="0" dirty="0" smtClean="0"/>
              <a:t>26 features</a:t>
            </a:r>
            <a:br>
              <a:rPr lang="en-IN" sz="2400" b="0" dirty="0" smtClean="0"/>
            </a:br>
            <a:r>
              <a:rPr lang="en-IN" sz="2400" b="0" dirty="0" smtClean="0"/>
              <a:t>9features</a:t>
            </a:r>
            <a:br>
              <a:rPr lang="en-IN" sz="2400" b="0" dirty="0" smtClean="0"/>
            </a:br>
            <a:r>
              <a:rPr lang="en-IN" sz="2400" b="0" dirty="0" smtClean="0"/>
              <a:t>Employee id</a:t>
            </a:r>
            <a:br>
              <a:rPr lang="en-IN" sz="2400" b="0" dirty="0" smtClean="0"/>
            </a:br>
            <a:r>
              <a:rPr lang="en-IN" sz="2400" b="0" dirty="0" smtClean="0"/>
              <a:t>Name-text</a:t>
            </a:r>
            <a:br>
              <a:rPr lang="en-IN" sz="2400" b="0" dirty="0" smtClean="0"/>
            </a:br>
            <a:r>
              <a:rPr lang="en-IN" sz="2400" b="0" dirty="0" smtClean="0"/>
              <a:t>Rating-numeric</a:t>
            </a:r>
            <a:br>
              <a:rPr lang="en-IN" sz="2400" b="0" dirty="0" smtClean="0"/>
            </a:br>
            <a:r>
              <a:rPr lang="en-IN" sz="2400" b="0" dirty="0" smtClean="0"/>
              <a:t>Performance-text</a:t>
            </a:r>
            <a:br>
              <a:rPr lang="en-IN" sz="2400" b="0" dirty="0" smtClean="0"/>
            </a:br>
            <a:r>
              <a:rPr lang="en-IN" sz="2400" b="0" dirty="0" smtClean="0"/>
              <a:t>Gender[ Female,Male ]</a:t>
            </a:r>
            <a:br>
              <a:rPr lang="en-IN" sz="2400" b="0" dirty="0" smtClean="0"/>
            </a:br>
            <a:r>
              <a:rPr lang="en-IN" sz="2400" b="0" dirty="0" smtClean="0"/>
              <a:t>Business unit-text</a:t>
            </a:r>
            <a:br>
              <a:rPr lang="en-IN" sz="2400" b="0" dirty="0" smtClean="0"/>
            </a:br>
            <a:r>
              <a:rPr lang="en-IN" sz="2400" b="0" dirty="0" smtClean="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IN" sz="4250" spc="20" dirty="0" smtClean="0"/>
              <a:t/>
            </a:r>
            <a:br>
              <a:rPr lang="en-IN" sz="4250" spc="20" dirty="0" smtClean="0"/>
            </a:br>
            <a:r>
              <a:rPr lang="en-IN" sz="4250" spc="20" dirty="0"/>
              <a:t/>
            </a:r>
            <a:br>
              <a:rPr lang="en-IN" sz="4250" spc="20" dirty="0"/>
            </a:br>
            <a:r>
              <a:rPr lang="en-IN" sz="4250" spc="20" dirty="0" smtClean="0"/>
              <a:t>                </a:t>
            </a:r>
            <a:r>
              <a:rPr lang="en-IN" sz="2400" b="0" spc="20" dirty="0" smtClean="0"/>
              <a:t>Border</a:t>
            </a:r>
            <a:br>
              <a:rPr lang="en-IN" sz="2400" b="0" spc="20" dirty="0" smtClean="0"/>
            </a:br>
            <a:r>
              <a:rPr lang="en-IN" sz="2400" b="0" spc="20" dirty="0"/>
              <a:t>	</a:t>
            </a:r>
            <a:r>
              <a:rPr lang="en-IN" sz="2400" b="0" spc="20" dirty="0" smtClean="0"/>
              <a:t>	        Alignment</a:t>
            </a:r>
            <a:br>
              <a:rPr lang="en-IN" sz="2400" b="0" spc="20" dirty="0" smtClean="0"/>
            </a:br>
            <a:r>
              <a:rPr lang="en-IN" sz="2400" b="0" spc="20" dirty="0" smtClean="0"/>
              <a:t>                           Heading colour</a:t>
            </a:r>
            <a:br>
              <a:rPr lang="en-IN" sz="2400" b="0" spc="20" dirty="0" smtClean="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146</Words>
  <Application>Microsoft Office PowerPoint</Application>
  <PresentationFormat>Custom</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29</cp:revision>
  <dcterms:created xsi:type="dcterms:W3CDTF">2024-03-29T15:07:22Z</dcterms:created>
  <dcterms:modified xsi:type="dcterms:W3CDTF">2024-08-31T05:07:28Z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