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35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73" y="34899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7483" y="557275"/>
            <a:ext cx="6598433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45785" y="6918449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300" y="1187450"/>
            <a:ext cx="3801988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GB" sz="4000" spc="-310" dirty="0" smtClean="0">
                <a:solidFill>
                  <a:srgbClr val="323299"/>
                </a:solidFill>
              </a:rPr>
              <a:t>Lab</a:t>
            </a:r>
            <a:br>
              <a:rPr lang="en-GB" sz="4000" spc="-310" dirty="0" smtClean="0">
                <a:solidFill>
                  <a:srgbClr val="323299"/>
                </a:solidFill>
              </a:rPr>
            </a:br>
            <a:r>
              <a:rPr sz="4000" spc="-310" dirty="0" smtClean="0">
                <a:solidFill>
                  <a:srgbClr val="323299"/>
                </a:solidFill>
              </a:rPr>
              <a:t>NN </a:t>
            </a:r>
            <a:r>
              <a:rPr sz="4000" spc="-190" dirty="0">
                <a:solidFill>
                  <a:srgbClr val="323299"/>
                </a:solidFill>
              </a:rPr>
              <a:t>and</a:t>
            </a:r>
            <a:r>
              <a:rPr sz="4000" spc="-180" dirty="0">
                <a:solidFill>
                  <a:srgbClr val="323299"/>
                </a:solidFill>
              </a:rPr>
              <a:t> </a:t>
            </a:r>
            <a:r>
              <a:rPr sz="4000" spc="-390" dirty="0">
                <a:solidFill>
                  <a:srgbClr val="323299"/>
                </a:solidFill>
              </a:rPr>
              <a:t>SVM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42372" y="3547362"/>
            <a:ext cx="1430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35" dirty="0">
                <a:latin typeface="Trebuchet MS"/>
                <a:cs typeface="Trebuchet MS"/>
              </a:rPr>
              <a:t>D</a:t>
            </a:r>
            <a:r>
              <a:rPr sz="2400" b="1" spc="-95" dirty="0">
                <a:latin typeface="Trebuchet MS"/>
                <a:cs typeface="Trebuchet MS"/>
              </a:rPr>
              <a:t>a</a:t>
            </a:r>
            <a:r>
              <a:rPr sz="2400" b="1" spc="-125" dirty="0">
                <a:latin typeface="Trebuchet MS"/>
                <a:cs typeface="Trebuchet MS"/>
              </a:rPr>
              <a:t>t</a:t>
            </a:r>
            <a:r>
              <a:rPr sz="2400" b="1" spc="-95" dirty="0">
                <a:latin typeface="Trebuchet MS"/>
                <a:cs typeface="Trebuchet MS"/>
              </a:rPr>
              <a:t>a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7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t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372" y="4431282"/>
            <a:ext cx="1840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105" dirty="0">
                <a:latin typeface="Trebuchet MS"/>
                <a:cs typeface="Trebuchet MS"/>
              </a:rPr>
              <a:t>Algorithms</a:t>
            </a:r>
            <a:r>
              <a:rPr sz="2400" spc="-10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3408" y="3471162"/>
            <a:ext cx="27965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85" dirty="0">
                <a:latin typeface="Arial"/>
                <a:cs typeface="Arial"/>
              </a:rPr>
              <a:t>risk</a:t>
            </a:r>
            <a:endParaRPr sz="2400" dirty="0">
              <a:latin typeface="Arial"/>
              <a:cs typeface="Arial"/>
            </a:endParaRPr>
          </a:p>
          <a:p>
            <a:pPr marL="12700" marR="5080" indent="-635">
              <a:lnSpc>
                <a:spcPct val="120800"/>
              </a:lnSpc>
            </a:pPr>
            <a:r>
              <a:rPr sz="2400" spc="-110" dirty="0" smtClean="0">
                <a:latin typeface="Arial"/>
                <a:cs typeface="Arial"/>
              </a:rPr>
              <a:t>datasets.xls  </a:t>
            </a:r>
            <a:r>
              <a:rPr sz="2400" spc="-185" dirty="0">
                <a:latin typeface="Arial"/>
                <a:cs typeface="Arial"/>
              </a:rPr>
              <a:t>NN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SVM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7946" y="573024"/>
            <a:ext cx="5010911" cy="458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2023" y="4818888"/>
            <a:ext cx="3067811" cy="215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9986" y="1091183"/>
            <a:ext cx="2660904" cy="3331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719" y="1114044"/>
            <a:ext cx="4104132" cy="4856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75026" y="676655"/>
            <a:ext cx="1962911" cy="323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91533" y="3963923"/>
            <a:ext cx="2514600" cy="297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43" y="1124711"/>
            <a:ext cx="8666988" cy="284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2899" y="4933188"/>
            <a:ext cx="7962900" cy="169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3757" y="4924044"/>
            <a:ext cx="7983220" cy="1714500"/>
          </a:xfrm>
          <a:custGeom>
            <a:avLst/>
            <a:gdLst/>
            <a:ahLst/>
            <a:cxnLst/>
            <a:rect l="l" t="t" r="r" b="b"/>
            <a:pathLst>
              <a:path w="7983220" h="1714500">
                <a:moveTo>
                  <a:pt x="7982709" y="1714500"/>
                </a:moveTo>
                <a:lnTo>
                  <a:pt x="7982709" y="0"/>
                </a:lnTo>
                <a:lnTo>
                  <a:pt x="0" y="0"/>
                </a:lnTo>
                <a:lnTo>
                  <a:pt x="0" y="1714500"/>
                </a:lnTo>
                <a:lnTo>
                  <a:pt x="4572" y="171450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7972041" y="9144"/>
                </a:lnTo>
                <a:lnTo>
                  <a:pt x="7972041" y="4572"/>
                </a:lnTo>
                <a:lnTo>
                  <a:pt x="7976613" y="9144"/>
                </a:lnTo>
                <a:lnTo>
                  <a:pt x="7976613" y="1714500"/>
                </a:lnTo>
                <a:lnTo>
                  <a:pt x="7982709" y="1714500"/>
                </a:lnTo>
                <a:close/>
              </a:path>
              <a:path w="7983220" h="171450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7983220" h="1714500">
                <a:moveTo>
                  <a:pt x="9144" y="170383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703832"/>
                </a:lnTo>
                <a:lnTo>
                  <a:pt x="9144" y="1703832"/>
                </a:lnTo>
                <a:close/>
              </a:path>
              <a:path w="7983220" h="1714500">
                <a:moveTo>
                  <a:pt x="7976613" y="1703832"/>
                </a:moveTo>
                <a:lnTo>
                  <a:pt x="4572" y="1703832"/>
                </a:lnTo>
                <a:lnTo>
                  <a:pt x="9144" y="1708404"/>
                </a:lnTo>
                <a:lnTo>
                  <a:pt x="9144" y="1714500"/>
                </a:lnTo>
                <a:lnTo>
                  <a:pt x="7972041" y="1714500"/>
                </a:lnTo>
                <a:lnTo>
                  <a:pt x="7972041" y="1708404"/>
                </a:lnTo>
                <a:lnTo>
                  <a:pt x="7976613" y="1703832"/>
                </a:lnTo>
                <a:close/>
              </a:path>
              <a:path w="7983220" h="1714500">
                <a:moveTo>
                  <a:pt x="9144" y="1714500"/>
                </a:moveTo>
                <a:lnTo>
                  <a:pt x="9144" y="1708404"/>
                </a:lnTo>
                <a:lnTo>
                  <a:pt x="4572" y="1703832"/>
                </a:lnTo>
                <a:lnTo>
                  <a:pt x="4572" y="1714500"/>
                </a:lnTo>
                <a:lnTo>
                  <a:pt x="9144" y="1714500"/>
                </a:lnTo>
                <a:close/>
              </a:path>
              <a:path w="7983220" h="1714500">
                <a:moveTo>
                  <a:pt x="7976613" y="9144"/>
                </a:moveTo>
                <a:lnTo>
                  <a:pt x="7972041" y="4572"/>
                </a:lnTo>
                <a:lnTo>
                  <a:pt x="7972041" y="9144"/>
                </a:lnTo>
                <a:lnTo>
                  <a:pt x="7976613" y="9144"/>
                </a:lnTo>
                <a:close/>
              </a:path>
              <a:path w="7983220" h="1714500">
                <a:moveTo>
                  <a:pt x="7976613" y="1703832"/>
                </a:moveTo>
                <a:lnTo>
                  <a:pt x="7976613" y="9144"/>
                </a:lnTo>
                <a:lnTo>
                  <a:pt x="7972041" y="9144"/>
                </a:lnTo>
                <a:lnTo>
                  <a:pt x="7972041" y="1703832"/>
                </a:lnTo>
                <a:lnTo>
                  <a:pt x="7976613" y="1703832"/>
                </a:lnTo>
                <a:close/>
              </a:path>
              <a:path w="7983220" h="1714500">
                <a:moveTo>
                  <a:pt x="7976613" y="1714500"/>
                </a:moveTo>
                <a:lnTo>
                  <a:pt x="7976613" y="1703832"/>
                </a:lnTo>
                <a:lnTo>
                  <a:pt x="7972041" y="1708404"/>
                </a:lnTo>
                <a:lnTo>
                  <a:pt x="7972041" y="1714500"/>
                </a:lnTo>
                <a:lnTo>
                  <a:pt x="7976613" y="1714500"/>
                </a:lnTo>
                <a:close/>
              </a:path>
            </a:pathLst>
          </a:custGeom>
          <a:solidFill>
            <a:srgbClr val="2525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6029" y="4464810"/>
            <a:ext cx="1403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Arial"/>
                <a:cs typeface="Arial"/>
              </a:rPr>
              <a:t>Decision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9265" y="648716"/>
            <a:ext cx="1662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Neural</a:t>
            </a:r>
            <a:r>
              <a:rPr spc="-180" dirty="0"/>
              <a:t> </a:t>
            </a:r>
            <a:r>
              <a:rPr spc="-50" dirty="0"/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831" y="3934967"/>
            <a:ext cx="6870192" cy="3224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5796" y="3550410"/>
            <a:ext cx="1403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Arial"/>
                <a:cs typeface="Arial"/>
              </a:rPr>
              <a:t>Decision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2812" y="365251"/>
            <a:ext cx="1662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Neural</a:t>
            </a:r>
            <a:r>
              <a:rPr spc="-180" dirty="0"/>
              <a:t> </a:t>
            </a:r>
            <a:r>
              <a:rPr spc="-50" dirty="0"/>
              <a:t>Network</a:t>
            </a:r>
          </a:p>
        </p:txBody>
      </p:sp>
      <p:sp>
        <p:nvSpPr>
          <p:cNvPr id="5" name="object 5"/>
          <p:cNvSpPr/>
          <p:nvPr/>
        </p:nvSpPr>
        <p:spPr>
          <a:xfrm>
            <a:off x="1074299" y="708660"/>
            <a:ext cx="6935723" cy="2953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265" y="648716"/>
            <a:ext cx="2637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Support </a:t>
            </a:r>
            <a:r>
              <a:rPr sz="2000" spc="-85" dirty="0">
                <a:latin typeface="Arial"/>
                <a:cs typeface="Arial"/>
              </a:rPr>
              <a:t>Vector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Machines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71" y="1249680"/>
            <a:ext cx="6992111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9853" y="2017776"/>
            <a:ext cx="5538215" cy="1810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7666" y="2072640"/>
            <a:ext cx="742315" cy="304800"/>
          </a:xfrm>
          <a:custGeom>
            <a:avLst/>
            <a:gdLst/>
            <a:ahLst/>
            <a:cxnLst/>
            <a:rect l="l" t="t" r="r" b="b"/>
            <a:pathLst>
              <a:path w="742314" h="304800">
                <a:moveTo>
                  <a:pt x="589788" y="228600"/>
                </a:moveTo>
                <a:lnTo>
                  <a:pt x="589788" y="76200"/>
                </a:lnTo>
                <a:lnTo>
                  <a:pt x="0" y="76200"/>
                </a:lnTo>
                <a:lnTo>
                  <a:pt x="0" y="228600"/>
                </a:lnTo>
                <a:lnTo>
                  <a:pt x="589788" y="228600"/>
                </a:lnTo>
                <a:close/>
              </a:path>
              <a:path w="742314" h="304800">
                <a:moveTo>
                  <a:pt x="742188" y="152400"/>
                </a:moveTo>
                <a:lnTo>
                  <a:pt x="589788" y="0"/>
                </a:lnTo>
                <a:lnTo>
                  <a:pt x="589788" y="304800"/>
                </a:lnTo>
                <a:lnTo>
                  <a:pt x="742188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2426" y="2037588"/>
            <a:ext cx="777240" cy="373380"/>
          </a:xfrm>
          <a:custGeom>
            <a:avLst/>
            <a:gdLst/>
            <a:ahLst/>
            <a:cxnLst/>
            <a:rect l="l" t="t" r="r" b="b"/>
            <a:pathLst>
              <a:path w="777239" h="373380">
                <a:moveTo>
                  <a:pt x="605028" y="96012"/>
                </a:moveTo>
                <a:lnTo>
                  <a:pt x="0" y="96012"/>
                </a:lnTo>
                <a:lnTo>
                  <a:pt x="0" y="277368"/>
                </a:lnTo>
                <a:lnTo>
                  <a:pt x="15240" y="277368"/>
                </a:lnTo>
                <a:lnTo>
                  <a:pt x="15240" y="124968"/>
                </a:lnTo>
                <a:lnTo>
                  <a:pt x="28956" y="111252"/>
                </a:lnTo>
                <a:lnTo>
                  <a:pt x="28956" y="124968"/>
                </a:lnTo>
                <a:lnTo>
                  <a:pt x="591312" y="124968"/>
                </a:lnTo>
                <a:lnTo>
                  <a:pt x="591312" y="111252"/>
                </a:lnTo>
                <a:lnTo>
                  <a:pt x="605028" y="96012"/>
                </a:lnTo>
                <a:close/>
              </a:path>
              <a:path w="777239" h="373380">
                <a:moveTo>
                  <a:pt x="28956" y="124968"/>
                </a:moveTo>
                <a:lnTo>
                  <a:pt x="28956" y="111252"/>
                </a:lnTo>
                <a:lnTo>
                  <a:pt x="15240" y="124968"/>
                </a:lnTo>
                <a:lnTo>
                  <a:pt x="28956" y="124968"/>
                </a:lnTo>
                <a:close/>
              </a:path>
              <a:path w="777239" h="373380">
                <a:moveTo>
                  <a:pt x="28956" y="248412"/>
                </a:moveTo>
                <a:lnTo>
                  <a:pt x="28956" y="124968"/>
                </a:lnTo>
                <a:lnTo>
                  <a:pt x="15240" y="124968"/>
                </a:lnTo>
                <a:lnTo>
                  <a:pt x="15240" y="248412"/>
                </a:lnTo>
                <a:lnTo>
                  <a:pt x="28956" y="248412"/>
                </a:lnTo>
                <a:close/>
              </a:path>
              <a:path w="777239" h="373380">
                <a:moveTo>
                  <a:pt x="618744" y="304800"/>
                </a:moveTo>
                <a:lnTo>
                  <a:pt x="618744" y="248412"/>
                </a:lnTo>
                <a:lnTo>
                  <a:pt x="15240" y="248412"/>
                </a:lnTo>
                <a:lnTo>
                  <a:pt x="28956" y="263652"/>
                </a:lnTo>
                <a:lnTo>
                  <a:pt x="28956" y="277368"/>
                </a:lnTo>
                <a:lnTo>
                  <a:pt x="591312" y="277368"/>
                </a:lnTo>
                <a:lnTo>
                  <a:pt x="591312" y="263652"/>
                </a:lnTo>
                <a:lnTo>
                  <a:pt x="605028" y="277368"/>
                </a:lnTo>
                <a:lnTo>
                  <a:pt x="605028" y="318516"/>
                </a:lnTo>
                <a:lnTo>
                  <a:pt x="618744" y="304800"/>
                </a:lnTo>
                <a:close/>
              </a:path>
              <a:path w="777239" h="373380">
                <a:moveTo>
                  <a:pt x="28956" y="277368"/>
                </a:moveTo>
                <a:lnTo>
                  <a:pt x="28956" y="263652"/>
                </a:lnTo>
                <a:lnTo>
                  <a:pt x="15240" y="248412"/>
                </a:lnTo>
                <a:lnTo>
                  <a:pt x="15240" y="277368"/>
                </a:lnTo>
                <a:lnTo>
                  <a:pt x="28956" y="277368"/>
                </a:lnTo>
                <a:close/>
              </a:path>
              <a:path w="777239" h="373380">
                <a:moveTo>
                  <a:pt x="777240" y="187452"/>
                </a:moveTo>
                <a:lnTo>
                  <a:pt x="591312" y="0"/>
                </a:lnTo>
                <a:lnTo>
                  <a:pt x="591312" y="96012"/>
                </a:lnTo>
                <a:lnTo>
                  <a:pt x="594360" y="96012"/>
                </a:lnTo>
                <a:lnTo>
                  <a:pt x="594360" y="44196"/>
                </a:lnTo>
                <a:lnTo>
                  <a:pt x="618744" y="35052"/>
                </a:lnTo>
                <a:lnTo>
                  <a:pt x="618744" y="68580"/>
                </a:lnTo>
                <a:lnTo>
                  <a:pt x="736854" y="186690"/>
                </a:lnTo>
                <a:lnTo>
                  <a:pt x="746760" y="176784"/>
                </a:lnTo>
                <a:lnTo>
                  <a:pt x="746760" y="217932"/>
                </a:lnTo>
                <a:lnTo>
                  <a:pt x="777240" y="187452"/>
                </a:lnTo>
                <a:close/>
              </a:path>
              <a:path w="777239" h="373380">
                <a:moveTo>
                  <a:pt x="605028" y="124968"/>
                </a:moveTo>
                <a:lnTo>
                  <a:pt x="605028" y="96012"/>
                </a:lnTo>
                <a:lnTo>
                  <a:pt x="591312" y="111252"/>
                </a:lnTo>
                <a:lnTo>
                  <a:pt x="591312" y="124968"/>
                </a:lnTo>
                <a:lnTo>
                  <a:pt x="605028" y="124968"/>
                </a:lnTo>
                <a:close/>
              </a:path>
              <a:path w="777239" h="373380">
                <a:moveTo>
                  <a:pt x="605028" y="277368"/>
                </a:moveTo>
                <a:lnTo>
                  <a:pt x="591312" y="263652"/>
                </a:lnTo>
                <a:lnTo>
                  <a:pt x="591312" y="277368"/>
                </a:lnTo>
                <a:lnTo>
                  <a:pt x="605028" y="277368"/>
                </a:lnTo>
                <a:close/>
              </a:path>
              <a:path w="777239" h="373380">
                <a:moveTo>
                  <a:pt x="605028" y="318516"/>
                </a:moveTo>
                <a:lnTo>
                  <a:pt x="605028" y="277368"/>
                </a:lnTo>
                <a:lnTo>
                  <a:pt x="591312" y="277368"/>
                </a:lnTo>
                <a:lnTo>
                  <a:pt x="591312" y="373380"/>
                </a:lnTo>
                <a:lnTo>
                  <a:pt x="594360" y="370332"/>
                </a:lnTo>
                <a:lnTo>
                  <a:pt x="594360" y="329184"/>
                </a:lnTo>
                <a:lnTo>
                  <a:pt x="605028" y="318516"/>
                </a:lnTo>
                <a:close/>
              </a:path>
              <a:path w="777239" h="373380">
                <a:moveTo>
                  <a:pt x="618744" y="68580"/>
                </a:moveTo>
                <a:lnTo>
                  <a:pt x="618744" y="35052"/>
                </a:lnTo>
                <a:lnTo>
                  <a:pt x="594360" y="44196"/>
                </a:lnTo>
                <a:lnTo>
                  <a:pt x="618744" y="68580"/>
                </a:lnTo>
                <a:close/>
              </a:path>
              <a:path w="777239" h="373380">
                <a:moveTo>
                  <a:pt x="618744" y="124968"/>
                </a:moveTo>
                <a:lnTo>
                  <a:pt x="618744" y="68580"/>
                </a:lnTo>
                <a:lnTo>
                  <a:pt x="594360" y="44196"/>
                </a:lnTo>
                <a:lnTo>
                  <a:pt x="594360" y="96012"/>
                </a:lnTo>
                <a:lnTo>
                  <a:pt x="605028" y="96012"/>
                </a:lnTo>
                <a:lnTo>
                  <a:pt x="605028" y="124968"/>
                </a:lnTo>
                <a:lnTo>
                  <a:pt x="618744" y="124968"/>
                </a:lnTo>
                <a:close/>
              </a:path>
              <a:path w="777239" h="373380">
                <a:moveTo>
                  <a:pt x="746760" y="217932"/>
                </a:moveTo>
                <a:lnTo>
                  <a:pt x="746760" y="196596"/>
                </a:lnTo>
                <a:lnTo>
                  <a:pt x="736854" y="186690"/>
                </a:lnTo>
                <a:lnTo>
                  <a:pt x="594360" y="329184"/>
                </a:lnTo>
                <a:lnTo>
                  <a:pt x="618744" y="339852"/>
                </a:lnTo>
                <a:lnTo>
                  <a:pt x="618744" y="345948"/>
                </a:lnTo>
                <a:lnTo>
                  <a:pt x="746760" y="217932"/>
                </a:lnTo>
                <a:close/>
              </a:path>
              <a:path w="777239" h="373380">
                <a:moveTo>
                  <a:pt x="618744" y="345948"/>
                </a:moveTo>
                <a:lnTo>
                  <a:pt x="618744" y="339852"/>
                </a:lnTo>
                <a:lnTo>
                  <a:pt x="594360" y="329184"/>
                </a:lnTo>
                <a:lnTo>
                  <a:pt x="594360" y="370332"/>
                </a:lnTo>
                <a:lnTo>
                  <a:pt x="618744" y="345948"/>
                </a:lnTo>
                <a:close/>
              </a:path>
              <a:path w="777239" h="373380">
                <a:moveTo>
                  <a:pt x="746760" y="196596"/>
                </a:moveTo>
                <a:lnTo>
                  <a:pt x="746760" y="176784"/>
                </a:lnTo>
                <a:lnTo>
                  <a:pt x="736854" y="186690"/>
                </a:lnTo>
                <a:lnTo>
                  <a:pt x="746760" y="1965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Taget </a:t>
            </a:r>
            <a:r>
              <a:rPr spc="-70" dirty="0"/>
              <a:t>variable </a:t>
            </a:r>
            <a:r>
              <a:rPr spc="-5" dirty="0"/>
              <a:t>of </a:t>
            </a:r>
            <a:r>
              <a:rPr spc="-55" dirty="0"/>
              <a:t>nominal</a:t>
            </a:r>
            <a:r>
              <a:rPr spc="-210" dirty="0"/>
              <a:t> </a:t>
            </a:r>
            <a:r>
              <a:rPr spc="-35" dirty="0"/>
              <a:t>type;</a:t>
            </a:r>
          </a:p>
          <a:p>
            <a:pPr marL="2565400">
              <a:lnSpc>
                <a:spcPct val="100000"/>
              </a:lnSpc>
            </a:pPr>
            <a:r>
              <a:rPr spc="-170" dirty="0"/>
              <a:t>Use </a:t>
            </a:r>
            <a:r>
              <a:rPr spc="-55" dirty="0"/>
              <a:t>only </a:t>
            </a:r>
            <a:r>
              <a:rPr spc="-20" dirty="0"/>
              <a:t>the </a:t>
            </a:r>
            <a:r>
              <a:rPr spc="-65" dirty="0"/>
              <a:t>numerical </a:t>
            </a:r>
            <a:r>
              <a:rPr spc="-15" dirty="0"/>
              <a:t>input</a:t>
            </a:r>
            <a:r>
              <a:rPr spc="-250" dirty="0"/>
              <a:t> </a:t>
            </a:r>
            <a:r>
              <a:rPr spc="-85" dirty="0"/>
              <a:t>variables.</a:t>
            </a:r>
          </a:p>
        </p:txBody>
      </p:sp>
      <p:sp>
        <p:nvSpPr>
          <p:cNvPr id="8" name="object 8"/>
          <p:cNvSpPr/>
          <p:nvPr/>
        </p:nvSpPr>
        <p:spPr>
          <a:xfrm>
            <a:off x="2323978" y="935736"/>
            <a:ext cx="2204085" cy="1286510"/>
          </a:xfrm>
          <a:custGeom>
            <a:avLst/>
            <a:gdLst/>
            <a:ahLst/>
            <a:cxnLst/>
            <a:rect l="l" t="t" r="r" b="b"/>
            <a:pathLst>
              <a:path w="2204085" h="1286510">
                <a:moveTo>
                  <a:pt x="2033016" y="240182"/>
                </a:moveTo>
                <a:lnTo>
                  <a:pt x="2033016" y="67056"/>
                </a:lnTo>
                <a:lnTo>
                  <a:pt x="0" y="1152144"/>
                </a:lnTo>
                <a:lnTo>
                  <a:pt x="71628" y="1286256"/>
                </a:lnTo>
                <a:lnTo>
                  <a:pt x="2033016" y="240182"/>
                </a:lnTo>
                <a:close/>
              </a:path>
              <a:path w="2204085" h="1286510">
                <a:moveTo>
                  <a:pt x="2203704" y="62484"/>
                </a:moveTo>
                <a:lnTo>
                  <a:pt x="1997964" y="0"/>
                </a:lnTo>
                <a:lnTo>
                  <a:pt x="2033016" y="67056"/>
                </a:lnTo>
                <a:lnTo>
                  <a:pt x="2033016" y="240182"/>
                </a:lnTo>
                <a:lnTo>
                  <a:pt x="2106168" y="201168"/>
                </a:lnTo>
                <a:lnTo>
                  <a:pt x="2141220" y="268224"/>
                </a:lnTo>
                <a:lnTo>
                  <a:pt x="2203704" y="62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4166" y="911352"/>
            <a:ext cx="2242185" cy="1330960"/>
          </a:xfrm>
          <a:custGeom>
            <a:avLst/>
            <a:gdLst/>
            <a:ahLst/>
            <a:cxnLst/>
            <a:rect l="l" t="t" r="r" b="b"/>
            <a:pathLst>
              <a:path w="2242185" h="1330960">
                <a:moveTo>
                  <a:pt x="2046732" y="111348"/>
                </a:moveTo>
                <a:lnTo>
                  <a:pt x="2046732" y="79248"/>
                </a:lnTo>
                <a:lnTo>
                  <a:pt x="2040636" y="99060"/>
                </a:lnTo>
                <a:lnTo>
                  <a:pt x="2033861" y="86109"/>
                </a:lnTo>
                <a:lnTo>
                  <a:pt x="0" y="1170432"/>
                </a:lnTo>
                <a:lnTo>
                  <a:pt x="25908" y="1219009"/>
                </a:lnTo>
                <a:lnTo>
                  <a:pt x="25908" y="1188720"/>
                </a:lnTo>
                <a:lnTo>
                  <a:pt x="32004" y="1168908"/>
                </a:lnTo>
                <a:lnTo>
                  <a:pt x="38828" y="1181831"/>
                </a:lnTo>
                <a:lnTo>
                  <a:pt x="2046732" y="111348"/>
                </a:lnTo>
                <a:close/>
              </a:path>
              <a:path w="2242185" h="1330960">
                <a:moveTo>
                  <a:pt x="38828" y="1181831"/>
                </a:moveTo>
                <a:lnTo>
                  <a:pt x="32004" y="1168908"/>
                </a:lnTo>
                <a:lnTo>
                  <a:pt x="25908" y="1188720"/>
                </a:lnTo>
                <a:lnTo>
                  <a:pt x="38828" y="1181831"/>
                </a:lnTo>
                <a:close/>
              </a:path>
              <a:path w="2242185" h="1330960">
                <a:moveTo>
                  <a:pt x="96767" y="1291545"/>
                </a:moveTo>
                <a:lnTo>
                  <a:pt x="38828" y="1181831"/>
                </a:lnTo>
                <a:lnTo>
                  <a:pt x="25908" y="1188720"/>
                </a:lnTo>
                <a:lnTo>
                  <a:pt x="25908" y="1219009"/>
                </a:lnTo>
                <a:lnTo>
                  <a:pt x="83820" y="1327594"/>
                </a:lnTo>
                <a:lnTo>
                  <a:pt x="83820" y="1298448"/>
                </a:lnTo>
                <a:lnTo>
                  <a:pt x="96767" y="1291545"/>
                </a:lnTo>
                <a:close/>
              </a:path>
              <a:path w="2242185" h="1330960">
                <a:moveTo>
                  <a:pt x="103632" y="1304544"/>
                </a:moveTo>
                <a:lnTo>
                  <a:pt x="96767" y="1291545"/>
                </a:lnTo>
                <a:lnTo>
                  <a:pt x="83820" y="1298448"/>
                </a:lnTo>
                <a:lnTo>
                  <a:pt x="103632" y="1304544"/>
                </a:lnTo>
                <a:close/>
              </a:path>
              <a:path w="2242185" h="1330960">
                <a:moveTo>
                  <a:pt x="103632" y="1320702"/>
                </a:moveTo>
                <a:lnTo>
                  <a:pt x="103632" y="1304544"/>
                </a:lnTo>
                <a:lnTo>
                  <a:pt x="83820" y="1298448"/>
                </a:lnTo>
                <a:lnTo>
                  <a:pt x="83820" y="1327594"/>
                </a:lnTo>
                <a:lnTo>
                  <a:pt x="85344" y="1330452"/>
                </a:lnTo>
                <a:lnTo>
                  <a:pt x="103632" y="1320702"/>
                </a:lnTo>
                <a:close/>
              </a:path>
              <a:path w="2242185" h="1330960">
                <a:moveTo>
                  <a:pt x="2157250" y="256847"/>
                </a:moveTo>
                <a:lnTo>
                  <a:pt x="2130552" y="207264"/>
                </a:lnTo>
                <a:lnTo>
                  <a:pt x="96767" y="1291545"/>
                </a:lnTo>
                <a:lnTo>
                  <a:pt x="103632" y="1304544"/>
                </a:lnTo>
                <a:lnTo>
                  <a:pt x="103632" y="1320702"/>
                </a:lnTo>
                <a:lnTo>
                  <a:pt x="2112264" y="249830"/>
                </a:lnTo>
                <a:lnTo>
                  <a:pt x="2112264" y="233172"/>
                </a:lnTo>
                <a:lnTo>
                  <a:pt x="2132076" y="239268"/>
                </a:lnTo>
                <a:lnTo>
                  <a:pt x="2132076" y="270465"/>
                </a:lnTo>
                <a:lnTo>
                  <a:pt x="2147316" y="299152"/>
                </a:lnTo>
                <a:lnTo>
                  <a:pt x="2147316" y="289560"/>
                </a:lnTo>
                <a:lnTo>
                  <a:pt x="2157250" y="256847"/>
                </a:lnTo>
                <a:close/>
              </a:path>
              <a:path w="2242185" h="1330960">
                <a:moveTo>
                  <a:pt x="2241804" y="77724"/>
                </a:moveTo>
                <a:lnTo>
                  <a:pt x="1988820" y="0"/>
                </a:lnTo>
                <a:lnTo>
                  <a:pt x="2013204" y="46616"/>
                </a:lnTo>
                <a:lnTo>
                  <a:pt x="2013204" y="38100"/>
                </a:lnTo>
                <a:lnTo>
                  <a:pt x="2029968" y="18288"/>
                </a:lnTo>
                <a:lnTo>
                  <a:pt x="2045999" y="48059"/>
                </a:lnTo>
                <a:lnTo>
                  <a:pt x="2205910" y="96625"/>
                </a:lnTo>
                <a:lnTo>
                  <a:pt x="2209800" y="83820"/>
                </a:lnTo>
                <a:lnTo>
                  <a:pt x="2218944" y="100584"/>
                </a:lnTo>
                <a:lnTo>
                  <a:pt x="2218944" y="152131"/>
                </a:lnTo>
                <a:lnTo>
                  <a:pt x="2241804" y="77724"/>
                </a:lnTo>
                <a:close/>
              </a:path>
              <a:path w="2242185" h="1330960">
                <a:moveTo>
                  <a:pt x="2045999" y="48059"/>
                </a:moveTo>
                <a:lnTo>
                  <a:pt x="2029968" y="18288"/>
                </a:lnTo>
                <a:lnTo>
                  <a:pt x="2013204" y="38100"/>
                </a:lnTo>
                <a:lnTo>
                  <a:pt x="2045999" y="48059"/>
                </a:lnTo>
                <a:close/>
              </a:path>
              <a:path w="2242185" h="1330960">
                <a:moveTo>
                  <a:pt x="2072640" y="97536"/>
                </a:moveTo>
                <a:lnTo>
                  <a:pt x="2045999" y="48059"/>
                </a:lnTo>
                <a:lnTo>
                  <a:pt x="2013204" y="38100"/>
                </a:lnTo>
                <a:lnTo>
                  <a:pt x="2013204" y="46616"/>
                </a:lnTo>
                <a:lnTo>
                  <a:pt x="2033861" y="86109"/>
                </a:lnTo>
                <a:lnTo>
                  <a:pt x="2046732" y="79248"/>
                </a:lnTo>
                <a:lnTo>
                  <a:pt x="2046732" y="111348"/>
                </a:lnTo>
                <a:lnTo>
                  <a:pt x="2072640" y="97536"/>
                </a:lnTo>
                <a:close/>
              </a:path>
              <a:path w="2242185" h="1330960">
                <a:moveTo>
                  <a:pt x="2046732" y="79248"/>
                </a:moveTo>
                <a:lnTo>
                  <a:pt x="2033861" y="86109"/>
                </a:lnTo>
                <a:lnTo>
                  <a:pt x="2040636" y="99060"/>
                </a:lnTo>
                <a:lnTo>
                  <a:pt x="2046732" y="79248"/>
                </a:lnTo>
                <a:close/>
              </a:path>
              <a:path w="2242185" h="1330960">
                <a:moveTo>
                  <a:pt x="2132076" y="239268"/>
                </a:moveTo>
                <a:lnTo>
                  <a:pt x="2112264" y="233172"/>
                </a:lnTo>
                <a:lnTo>
                  <a:pt x="2119160" y="246153"/>
                </a:lnTo>
                <a:lnTo>
                  <a:pt x="2132076" y="239268"/>
                </a:lnTo>
                <a:close/>
              </a:path>
              <a:path w="2242185" h="1330960">
                <a:moveTo>
                  <a:pt x="2119160" y="246153"/>
                </a:moveTo>
                <a:lnTo>
                  <a:pt x="2112264" y="233172"/>
                </a:lnTo>
                <a:lnTo>
                  <a:pt x="2112264" y="249830"/>
                </a:lnTo>
                <a:lnTo>
                  <a:pt x="2119160" y="246153"/>
                </a:lnTo>
                <a:close/>
              </a:path>
              <a:path w="2242185" h="1330960">
                <a:moveTo>
                  <a:pt x="2132076" y="270465"/>
                </a:moveTo>
                <a:lnTo>
                  <a:pt x="2132076" y="239268"/>
                </a:lnTo>
                <a:lnTo>
                  <a:pt x="2119160" y="246153"/>
                </a:lnTo>
                <a:lnTo>
                  <a:pt x="2132076" y="270465"/>
                </a:lnTo>
                <a:close/>
              </a:path>
              <a:path w="2242185" h="1330960">
                <a:moveTo>
                  <a:pt x="2173224" y="286512"/>
                </a:moveTo>
                <a:lnTo>
                  <a:pt x="2157250" y="256847"/>
                </a:lnTo>
                <a:lnTo>
                  <a:pt x="2147316" y="289560"/>
                </a:lnTo>
                <a:lnTo>
                  <a:pt x="2173224" y="286512"/>
                </a:lnTo>
                <a:close/>
              </a:path>
              <a:path w="2242185" h="1330960">
                <a:moveTo>
                  <a:pt x="2173224" y="300945"/>
                </a:moveTo>
                <a:lnTo>
                  <a:pt x="2173224" y="286512"/>
                </a:lnTo>
                <a:lnTo>
                  <a:pt x="2147316" y="289560"/>
                </a:lnTo>
                <a:lnTo>
                  <a:pt x="2147316" y="299152"/>
                </a:lnTo>
                <a:lnTo>
                  <a:pt x="2164080" y="330708"/>
                </a:lnTo>
                <a:lnTo>
                  <a:pt x="2173224" y="300945"/>
                </a:lnTo>
                <a:close/>
              </a:path>
              <a:path w="2242185" h="1330960">
                <a:moveTo>
                  <a:pt x="2218944" y="152131"/>
                </a:moveTo>
                <a:lnTo>
                  <a:pt x="2218944" y="100584"/>
                </a:lnTo>
                <a:lnTo>
                  <a:pt x="2205910" y="96625"/>
                </a:lnTo>
                <a:lnTo>
                  <a:pt x="2157250" y="256847"/>
                </a:lnTo>
                <a:lnTo>
                  <a:pt x="2173224" y="286512"/>
                </a:lnTo>
                <a:lnTo>
                  <a:pt x="2173224" y="300945"/>
                </a:lnTo>
                <a:lnTo>
                  <a:pt x="2218944" y="152131"/>
                </a:lnTo>
                <a:close/>
              </a:path>
              <a:path w="2242185" h="1330960">
                <a:moveTo>
                  <a:pt x="2218944" y="100584"/>
                </a:moveTo>
                <a:lnTo>
                  <a:pt x="2209800" y="83820"/>
                </a:lnTo>
                <a:lnTo>
                  <a:pt x="2205910" y="96625"/>
                </a:lnTo>
                <a:lnTo>
                  <a:pt x="2218944" y="1005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2812" y="6118349"/>
            <a:ext cx="837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Arial"/>
                <a:cs typeface="Arial"/>
              </a:rPr>
              <a:t>Test </a:t>
            </a:r>
            <a:r>
              <a:rPr sz="1800" spc="-25" dirty="0">
                <a:latin typeface="Arial"/>
                <a:cs typeface="Arial"/>
              </a:rPr>
              <a:t>different </a:t>
            </a:r>
            <a:r>
              <a:rPr sz="1800" spc="-65" dirty="0">
                <a:latin typeface="Arial"/>
                <a:cs typeface="Arial"/>
              </a:rPr>
              <a:t>methods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50" dirty="0">
                <a:latin typeface="Arial"/>
                <a:cs typeface="Arial"/>
              </a:rPr>
              <a:t>polynomial </a:t>
            </a:r>
            <a:r>
              <a:rPr sz="1800" spc="-70" dirty="0">
                <a:latin typeface="Arial"/>
                <a:cs typeface="Arial"/>
              </a:rPr>
              <a:t>classification </a:t>
            </a:r>
            <a:r>
              <a:rPr sz="1800" spc="-95" dirty="0">
                <a:latin typeface="Arial"/>
                <a:cs typeface="Arial"/>
              </a:rPr>
              <a:t>using </a:t>
            </a:r>
            <a:r>
              <a:rPr sz="1800" spc="-50" dirty="0">
                <a:latin typeface="Arial"/>
                <a:cs typeface="Arial"/>
              </a:rPr>
              <a:t>binary </a:t>
            </a:r>
            <a:r>
              <a:rPr sz="1800" spc="-85" dirty="0">
                <a:latin typeface="Arial"/>
                <a:cs typeface="Arial"/>
              </a:rPr>
              <a:t>classifiers </a:t>
            </a:r>
            <a:r>
              <a:rPr sz="1800" spc="-175" dirty="0">
                <a:latin typeface="Arial"/>
                <a:cs typeface="Arial"/>
              </a:rPr>
              <a:t>(OAO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55" dirty="0">
                <a:latin typeface="Arial"/>
                <a:cs typeface="Arial"/>
              </a:rPr>
              <a:t>OAA)  Test </a:t>
            </a:r>
            <a:r>
              <a:rPr sz="1800" spc="-25" dirty="0">
                <a:latin typeface="Arial"/>
                <a:cs typeface="Arial"/>
              </a:rPr>
              <a:t>different </a:t>
            </a:r>
            <a:r>
              <a:rPr sz="1800" spc="-85" dirty="0">
                <a:latin typeface="Arial"/>
                <a:cs typeface="Arial"/>
              </a:rPr>
              <a:t>kernels </a:t>
            </a:r>
            <a:r>
              <a:rPr sz="1800" spc="-30" dirty="0">
                <a:latin typeface="Arial"/>
                <a:cs typeface="Arial"/>
              </a:rPr>
              <a:t>(dot, </a:t>
            </a:r>
            <a:r>
              <a:rPr sz="1800" spc="-55" dirty="0">
                <a:latin typeface="Arial"/>
                <a:cs typeface="Arial"/>
              </a:rPr>
              <a:t>radial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55" dirty="0">
                <a:latin typeface="Arial"/>
                <a:cs typeface="Arial"/>
              </a:rPr>
              <a:t>polynomial)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different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parameters.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265" y="2863086"/>
            <a:ext cx="4006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Support </a:t>
            </a:r>
            <a:r>
              <a:rPr sz="2000" spc="-60" dirty="0">
                <a:latin typeface="Arial"/>
                <a:cs typeface="Arial"/>
              </a:rPr>
              <a:t>vector </a:t>
            </a:r>
            <a:r>
              <a:rPr sz="2000" spc="-95" dirty="0">
                <a:latin typeface="Arial"/>
                <a:cs typeface="Arial"/>
              </a:rPr>
              <a:t>machines: </a:t>
            </a:r>
            <a:r>
              <a:rPr sz="2000" spc="-60" dirty="0">
                <a:latin typeface="Arial"/>
                <a:cs typeface="Arial"/>
              </a:rPr>
              <a:t>radial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9265" y="950467"/>
            <a:ext cx="4582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Support </a:t>
            </a:r>
            <a:r>
              <a:rPr sz="2000" spc="-60" dirty="0">
                <a:latin typeface="Arial"/>
                <a:cs typeface="Arial"/>
              </a:rPr>
              <a:t>vector </a:t>
            </a:r>
            <a:r>
              <a:rPr sz="2000" spc="-95" dirty="0">
                <a:latin typeface="Arial"/>
                <a:cs typeface="Arial"/>
              </a:rPr>
              <a:t>machines: </a:t>
            </a:r>
            <a:r>
              <a:rPr sz="2000" spc="-50" dirty="0">
                <a:latin typeface="Arial"/>
                <a:cs typeface="Arial"/>
              </a:rPr>
              <a:t>linear </a:t>
            </a:r>
            <a:r>
              <a:rPr sz="2000" spc="-25" dirty="0">
                <a:latin typeface="Arial"/>
                <a:cs typeface="Arial"/>
              </a:rPr>
              <a:t>(dot)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73" y="3262884"/>
            <a:ext cx="9143996" cy="132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1691" y="1330452"/>
            <a:ext cx="9136378" cy="1342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073" y="5253228"/>
            <a:ext cx="9143996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9265" y="4883910"/>
            <a:ext cx="4577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Support </a:t>
            </a:r>
            <a:r>
              <a:rPr sz="2000" spc="-60" dirty="0">
                <a:latin typeface="Arial"/>
                <a:cs typeface="Arial"/>
              </a:rPr>
              <a:t>vector </a:t>
            </a:r>
            <a:r>
              <a:rPr sz="2000" spc="-95" dirty="0">
                <a:latin typeface="Arial"/>
                <a:cs typeface="Arial"/>
              </a:rPr>
              <a:t>machines: </a:t>
            </a:r>
            <a:r>
              <a:rPr sz="2000" spc="-55" dirty="0">
                <a:latin typeface="Arial"/>
                <a:cs typeface="Arial"/>
              </a:rPr>
              <a:t>polynomial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90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Lab NN and SVM</vt:lpstr>
      <vt:lpstr>Slide 2</vt:lpstr>
      <vt:lpstr>Slide 3</vt:lpstr>
      <vt:lpstr>Neural Network</vt:lpstr>
      <vt:lpstr>Neural Network</vt:lpstr>
      <vt:lpstr>Taget variable of nominal type; Use only the numerical input variables.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\376\377\000w\000e\000e\000k\0001\0000\000-\000l\000a\000b\000J\000M\000M</dc:title>
  <dc:creator>\376\377\000j\000m\000o\000r\000e\000i\000r\000a</dc:creator>
  <cp:lastModifiedBy>Muhammad</cp:lastModifiedBy>
  <cp:revision>2</cp:revision>
  <dcterms:created xsi:type="dcterms:W3CDTF">2018-04-22T19:12:02Z</dcterms:created>
  <dcterms:modified xsi:type="dcterms:W3CDTF">2018-04-23T20:46:54Z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2011-11-30T00:00:00Z</vt:filetime>
  </property>
  <property fmtid="{D5CDD505-2E9C-101B-9397-08002B2CF9AE}" pid="3" name="Creator">
    <vt:lpwstr>\376\377\000P\000D\000F\000C\000r\000e\000a\000t\000o\000r\000 \000V\000e\000r\000s\000i\000o\000n\000 \0000\000.\0009\000.\0006</vt:lpwstr>
  </property>
  <property fmtid="{D5CDD505-2E9C-101B-9397-08002B2CF9AE}" pid="4" name="LastSaved">
    <vt:filetime>2018-04-22T00:00:00Z</vt:filetime>
  </property>
</Properties>
</file>