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9E963-CA35-40E6-9746-5737D0EB4F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B338-8333-443C-A522-C6FF53AFE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7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4B338-8333-443C-A522-C6FF53AFE10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1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4B338-8333-443C-A522-C6FF53AFE10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9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715D-A39C-17C5-A0F8-98F5F8B5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A9611-AD4D-76B1-E73E-B04750A1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D9D7-B75C-E0B8-399C-ED2A037D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8CFD-3629-EF02-F4D5-F37FCDB1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A0C5-9DA4-5D9F-6972-A2A33403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6EB-F11E-9C3B-F766-D38B121C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240C5-282A-4780-307D-276727BF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B751-67B4-9CE9-8276-D3A92690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DA0B-94F9-CA62-B788-8B4C0BFA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5FE5-FB1D-83E6-BFFB-001A709D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7044C-4EB4-3D76-A7C2-F6923CFAE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2F0D-C520-C9E5-B8B9-7ECE33FB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5E0A-3AEF-F17B-3E84-F7C318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DB82-4B65-D73F-C7C0-FD8B0975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9EA8-E251-0CCC-4F02-DC860A8F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8BB1-CDD8-CBDD-4570-39758CDC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A197-1DA4-D5A0-A7D2-D1133F66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BD98-FAB7-A9DF-7DED-073C9A14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1495-8049-015B-BF21-460EF01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22E8-A202-78B8-D08F-13EC13A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429A-D8BE-ED51-03F1-4C564787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990F1-7AD4-0A87-5451-4E6078A8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F203-5BB2-5757-07E2-DE503C3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1FE0-B66D-31C4-7F43-E7DD2A31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28A8-41B8-5402-6453-10F5B471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12BC-13AA-F91E-535D-04789C42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CF64-0B53-F9C1-ACA9-A4EDD921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544C9-0915-8CEF-21CA-EC84495C8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FB6D-0262-1DAE-5FF6-F0CA099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1391-6DE5-B4EF-5494-FD03A528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51F0-964A-196C-F8A2-577E69EA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B6A0-77BD-DFA2-A949-D250ADD9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AE8F-8A78-9933-5C18-EFB798ED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A4CDE-2278-AD16-69D1-457D1284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57AD5-E19B-E1D2-75CE-9AE30BC8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37B44-09F9-F066-2EED-DFDCF4A46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44218-6DF4-E688-28A5-19DFD5DB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0365-9A64-4952-506B-1AD8908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6DDB1-5E53-7F44-FEDD-03FAA51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B4C5-3F13-DA85-D645-5B5C5419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C95B3-8928-54D6-6618-E08074D4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24A36-4530-3247-6069-756708AC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6A720-DD2F-21A8-A44E-0D2A8B68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2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F0618-B022-EA89-ECD2-69931550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15B04-E92F-E5DF-E4BE-115BD204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E7E9-A72D-AE48-C3BE-253E55C1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D990-26FC-7AF5-0999-72FA468F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FB57-EE62-16FF-DDFE-6EA50A62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A6CE-C856-4AEA-D4B3-D79D713E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0A353-7281-4ED1-E972-DE346791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6AA8-3669-A18D-3CA2-F92E3A8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EB96-1BCF-89D7-3D6B-F1D36C02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B91E-8D0C-C1AC-4F48-6E67854B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C6097-E026-C302-6C00-DA1962E85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3F67C-3509-7465-EAB7-4CE37F5D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6E60-5F9A-F163-053E-52BE630A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8C43-7695-7027-4B9A-8B6F8900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E9B9F-D386-6DB9-93EF-1DB49D3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CA02B-E4EE-DBC5-9C7E-FA406E70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C0CF-4B90-E6E8-BB33-2E90E6CC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6CE4-AB66-5091-FB03-01DB61105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928A-F332-4B09-B52D-2C7750DD007C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4D1E-6015-205B-0BFB-80A524F3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8919-15F8-4ACB-61B4-06AA70C6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B1FE-F19A-45ED-8536-5CE33988C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jaswiblog.blogspot.com/2019/02/pretentious-traffic-rules-of-namm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EC9923D-816E-454C-8413-4DA696EF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60" y="-1728518"/>
            <a:ext cx="850636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PSG COLLEGE OF 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PSG INDUSTRIAL INSTITUTE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5">
            <a:extLst>
              <a:ext uri="{FF2B5EF4-FFF2-40B4-BE49-F238E27FC236}">
                <a16:creationId xmlns:a16="http://schemas.microsoft.com/office/drawing/2014/main" id="{CAD3B547-853F-0658-7DB4-57618526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15" y="2026356"/>
            <a:ext cx="1814945" cy="21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E396E50-2EBF-8697-F326-00E8D571A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6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3E70F-BB12-AFF8-7805-1BAB6A8B842F}"/>
              </a:ext>
            </a:extLst>
          </p:cNvPr>
          <p:cNvSpPr txBox="1"/>
          <p:nvPr/>
        </p:nvSpPr>
        <p:spPr>
          <a:xfrm>
            <a:off x="4840962" y="448917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28171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340-9CD9-17BF-610D-A0979E08A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7985"/>
            <a:ext cx="9144000" cy="109927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063D1-DA81-AE7A-2D16-8A62C8D2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649"/>
            <a:ext cx="9144000" cy="133834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AUTOMATION FOR HIGH PRIORITY VEHICLES USING LORA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306FA-4942-F64E-470D-226DFC0A23EB}"/>
              </a:ext>
            </a:extLst>
          </p:cNvPr>
          <p:cNvSpPr txBox="1"/>
          <p:nvPr/>
        </p:nvSpPr>
        <p:spPr>
          <a:xfrm>
            <a:off x="6425739" y="3918690"/>
            <a:ext cx="551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LAKSHMI PRIYADARSHINI R(22E619)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SHAMYUKTHA M(22E634)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SUWETHA J(22E641)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RAM PRASANTH J(23E905)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VIVIN VEERA M(23E909)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6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C7C2-D701-D10F-344A-82D883C8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4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DDFB-EA86-F7C3-FD07-9567DF00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0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atha" panose="020B0604020202020204" pitchFamily="34" charset="0"/>
              </a:rPr>
              <a:t>The primary objective of this project is to provide efficient routes for high-priority vehicles, allowing them to navigate congested intersections swiftly and without delays.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atha" panose="020B0604020202020204" pitchFamily="34" charset="0"/>
              </a:rPr>
              <a:t>By implementing LoRa WAN module technology, which offers a range exceeding 10 km, high-priority vehicles can bypass traffic signals, ensuring seamless passage.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atha" panose="020B0604020202020204" pitchFamily="34" charset="0"/>
              </a:rPr>
              <a:t> This system allows authorities to monitor and track vehicles in real-time, thereby enhancing operational efficiency and reducing delays.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Lath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Lath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1703D-93BA-DF3C-6752-309079DC3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4389873" y="3839559"/>
            <a:ext cx="3412253" cy="2130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90740-E262-6A80-923D-52C9B16A087C}"/>
              </a:ext>
            </a:extLst>
          </p:cNvPr>
          <p:cNvSpPr txBox="1"/>
          <p:nvPr/>
        </p:nvSpPr>
        <p:spPr>
          <a:xfrm rot="10800000" flipV="1">
            <a:off x="5620704" y="10455235"/>
            <a:ext cx="31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jaswiblog.blogspot.com/2019/02/pretentious-traffic-rules-of-namma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571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2286-443A-B479-8637-B4C955F4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589"/>
            <a:ext cx="10515600" cy="71809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( Bluetooth module for simulation 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51863D-C292-F2CC-42AD-36B8C2DC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" y="1592826"/>
            <a:ext cx="10097729" cy="5265174"/>
          </a:xfrm>
        </p:spPr>
      </p:pic>
    </p:spTree>
    <p:extLst>
      <p:ext uri="{BB962C8B-B14F-4D97-AF65-F5344CB8AC3E}">
        <p14:creationId xmlns:p14="http://schemas.microsoft.com/office/powerpoint/2010/main" val="86677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46CC-3641-E461-DF1F-3A55DD2C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1" y="309195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27C36-AD00-E036-4B20-6B2046C4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8004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0202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Proteus 8 Professional is a powerful software tool that is widely used by electronics engineers and designers for circuit simulation, PCB layout, and firmware development.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202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seamless workflow from schematic capture to physical design implementation.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extensive component library and advanced simulation capabilities, Proteus 8 Professional allows engineers to prototype and test their designs before manufacturing.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8CDEA-2FF4-2055-DD65-7FF7A3A5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93" y="4306422"/>
            <a:ext cx="2516978" cy="1870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A3F5D-2A09-E012-EA59-576BEC8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26" y="4097396"/>
            <a:ext cx="4084209" cy="23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8D01-C311-2CF7-C83E-4AC3761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DFDD-3AEE-3519-2CF4-6741349E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Covers large areas without repeaters.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Operates on low energy consumption.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Maintains communication integrity in busy RF environments.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instant traffic data updates.</a:t>
            </a:r>
          </a:p>
        </p:txBody>
      </p:sp>
    </p:spTree>
    <p:extLst>
      <p:ext uri="{BB962C8B-B14F-4D97-AF65-F5344CB8AC3E}">
        <p14:creationId xmlns:p14="http://schemas.microsoft.com/office/powerpoint/2010/main" val="85614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8D01-C311-2CF7-C83E-4AC3761B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DFDD-3AEE-3519-2CF4-6741349E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Light Control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Adjusts light timings based on traffic density &amp; reduces congestion and travel time.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Priority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Changes lights to green for approaching emergency vehicles , ensuring quick passage for emergency vehicles.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Safety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Adjusts light timings for safe crossing , hence reduces accidents for pedestrians.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Flow Monitoring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Collects and analyzes traffic data &amp; provides insights for better traffic management</a:t>
            </a:r>
            <a:r>
              <a:rPr lang="en-US" sz="2000" dirty="0">
                <a:latin typeface="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331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New roman</vt:lpstr>
      <vt:lpstr>Times New Roman</vt:lpstr>
      <vt:lpstr>Verdana</vt:lpstr>
      <vt:lpstr>Office Theme</vt:lpstr>
      <vt:lpstr>PowerPoint Presentation</vt:lpstr>
      <vt:lpstr>PROJECT TITLE </vt:lpstr>
      <vt:lpstr>ABSTRACT</vt:lpstr>
      <vt:lpstr>BLOCK DIAGRAM ( Bluetooth module for simulation )</vt:lpstr>
      <vt:lpstr>SIMULATION TOOL</vt:lpstr>
      <vt:lpstr>ADVANTAGES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Shamyuktha M</dc:creator>
  <cp:lastModifiedBy>Vivin Veera</cp:lastModifiedBy>
  <cp:revision>10</cp:revision>
  <dcterms:created xsi:type="dcterms:W3CDTF">2024-07-23T04:22:51Z</dcterms:created>
  <dcterms:modified xsi:type="dcterms:W3CDTF">2024-09-19T01:30:12Z</dcterms:modified>
</cp:coreProperties>
</file>