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32B5D-344B-4B7D-ACEC-8099D8F2A799}" v="8" dt="2024-06-27T09:31:40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NESHKUMAR M" userId="174ef653e1f218f6" providerId="LiveId" clId="{1D432B5D-344B-4B7D-ACEC-8099D8F2A799}"/>
    <pc:docChg chg="undo custSel addSld modSld sldOrd">
      <pc:chgData name="DHINESHKUMAR M" userId="174ef653e1f218f6" providerId="LiveId" clId="{1D432B5D-344B-4B7D-ACEC-8099D8F2A799}" dt="2024-06-27T09:32:23.566" v="43" actId="1076"/>
      <pc:docMkLst>
        <pc:docMk/>
      </pc:docMkLst>
      <pc:sldChg chg="addSp delSp modSp new mod ord">
        <pc:chgData name="DHINESHKUMAR M" userId="174ef653e1f218f6" providerId="LiveId" clId="{1D432B5D-344B-4B7D-ACEC-8099D8F2A799}" dt="2024-06-27T09:31:44.727" v="32"/>
        <pc:sldMkLst>
          <pc:docMk/>
          <pc:sldMk cId="606789105" sldId="256"/>
        </pc:sldMkLst>
        <pc:graphicFrameChg chg="add del modGraphic">
          <ac:chgData name="DHINESHKUMAR M" userId="174ef653e1f218f6" providerId="LiveId" clId="{1D432B5D-344B-4B7D-ACEC-8099D8F2A799}" dt="2024-06-27T09:31:24.184" v="21" actId="27309"/>
          <ac:graphicFrameMkLst>
            <pc:docMk/>
            <pc:sldMk cId="606789105" sldId="256"/>
            <ac:graphicFrameMk id="19" creationId="{D82D7222-088A-574E-EB85-61E0FD4A72AD}"/>
          </ac:graphicFrameMkLst>
        </pc:graphicFrameChg>
        <pc:picChg chg="add mod">
          <ac:chgData name="DHINESHKUMAR M" userId="174ef653e1f218f6" providerId="LiveId" clId="{1D432B5D-344B-4B7D-ACEC-8099D8F2A799}" dt="2024-06-27T09:30:13.198" v="1" actId="931"/>
          <ac:picMkLst>
            <pc:docMk/>
            <pc:sldMk cId="606789105" sldId="256"/>
            <ac:picMk id="3" creationId="{5C734CB7-1425-4890-FF15-DF779EF8705F}"/>
          </ac:picMkLst>
        </pc:picChg>
        <pc:picChg chg="add del mod">
          <ac:chgData name="DHINESHKUMAR M" userId="174ef653e1f218f6" providerId="LiveId" clId="{1D432B5D-344B-4B7D-ACEC-8099D8F2A799}" dt="2024-06-27T09:31:37.530" v="29" actId="21"/>
          <ac:picMkLst>
            <pc:docMk/>
            <pc:sldMk cId="606789105" sldId="256"/>
            <ac:picMk id="5" creationId="{C05161B7-AE39-A11A-0945-85B751EDE0C1}"/>
          </ac:picMkLst>
        </pc:picChg>
        <pc:picChg chg="add del mod">
          <ac:chgData name="DHINESHKUMAR M" userId="174ef653e1f218f6" providerId="LiveId" clId="{1D432B5D-344B-4B7D-ACEC-8099D8F2A799}" dt="2024-06-27T09:31:26.397" v="22" actId="21"/>
          <ac:picMkLst>
            <pc:docMk/>
            <pc:sldMk cId="606789105" sldId="256"/>
            <ac:picMk id="7" creationId="{7862B377-B9D2-B0BD-E0F2-EB24C02F6EC5}"/>
          </ac:picMkLst>
        </pc:picChg>
        <pc:picChg chg="add del mod">
          <ac:chgData name="DHINESHKUMAR M" userId="174ef653e1f218f6" providerId="LiveId" clId="{1D432B5D-344B-4B7D-ACEC-8099D8F2A799}" dt="2024-06-27T09:31:15.871" v="18" actId="21"/>
          <ac:picMkLst>
            <pc:docMk/>
            <pc:sldMk cId="606789105" sldId="256"/>
            <ac:picMk id="9" creationId="{235C4663-2F24-8987-34FD-28EBF4FCEE20}"/>
          </ac:picMkLst>
        </pc:picChg>
        <pc:picChg chg="add del mod">
          <ac:chgData name="DHINESHKUMAR M" userId="174ef653e1f218f6" providerId="LiveId" clId="{1D432B5D-344B-4B7D-ACEC-8099D8F2A799}" dt="2024-06-27T09:31:09.237" v="16" actId="21"/>
          <ac:picMkLst>
            <pc:docMk/>
            <pc:sldMk cId="606789105" sldId="256"/>
            <ac:picMk id="11" creationId="{ECB66B9E-3839-6D3C-0CC1-A303614396E1}"/>
          </ac:picMkLst>
        </pc:picChg>
        <pc:picChg chg="add del mod">
          <ac:chgData name="DHINESHKUMAR M" userId="174ef653e1f218f6" providerId="LiveId" clId="{1D432B5D-344B-4B7D-ACEC-8099D8F2A799}" dt="2024-06-27T09:31:02.057" v="14" actId="21"/>
          <ac:picMkLst>
            <pc:docMk/>
            <pc:sldMk cId="606789105" sldId="256"/>
            <ac:picMk id="13" creationId="{8B8F567F-210B-0C70-C1CE-06E4ECFB4E71}"/>
          </ac:picMkLst>
        </pc:picChg>
        <pc:picChg chg="add del mod">
          <ac:chgData name="DHINESHKUMAR M" userId="174ef653e1f218f6" providerId="LiveId" clId="{1D432B5D-344B-4B7D-ACEC-8099D8F2A799}" dt="2024-06-27T09:30:54.576" v="12" actId="21"/>
          <ac:picMkLst>
            <pc:docMk/>
            <pc:sldMk cId="606789105" sldId="256"/>
            <ac:picMk id="15" creationId="{5850F408-5668-99B8-D050-FAE64EE466BC}"/>
          </ac:picMkLst>
        </pc:picChg>
        <pc:picChg chg="add del mod">
          <ac:chgData name="DHINESHKUMAR M" userId="174ef653e1f218f6" providerId="LiveId" clId="{1D432B5D-344B-4B7D-ACEC-8099D8F2A799}" dt="2024-06-27T09:30:35.930" v="9" actId="21"/>
          <ac:picMkLst>
            <pc:docMk/>
            <pc:sldMk cId="606789105" sldId="256"/>
            <ac:picMk id="17" creationId="{481733A9-18BB-5462-D5DD-B0C596B4856E}"/>
          </ac:picMkLst>
        </pc:picChg>
      </pc:sldChg>
      <pc:sldChg chg="addSp modSp new mod ord">
        <pc:chgData name="DHINESHKUMAR M" userId="174ef653e1f218f6" providerId="LiveId" clId="{1D432B5D-344B-4B7D-ACEC-8099D8F2A799}" dt="2024-06-27T09:31:53.934" v="33" actId="1076"/>
        <pc:sldMkLst>
          <pc:docMk/>
          <pc:sldMk cId="2811629716" sldId="257"/>
        </pc:sldMkLst>
        <pc:picChg chg="add mod">
          <ac:chgData name="DHINESHKUMAR M" userId="174ef653e1f218f6" providerId="LiveId" clId="{1D432B5D-344B-4B7D-ACEC-8099D8F2A799}" dt="2024-06-27T09:31:53.934" v="33" actId="1076"/>
          <ac:picMkLst>
            <pc:docMk/>
            <pc:sldMk cId="2811629716" sldId="257"/>
            <ac:picMk id="5" creationId="{C05161B7-AE39-A11A-0945-85B751EDE0C1}"/>
          </ac:picMkLst>
        </pc:picChg>
      </pc:sldChg>
      <pc:sldChg chg="addSp delSp modSp new mod ord">
        <pc:chgData name="DHINESHKUMAR M" userId="174ef653e1f218f6" providerId="LiveId" clId="{1D432B5D-344B-4B7D-ACEC-8099D8F2A799}" dt="2024-06-27T09:31:57.102" v="34" actId="1076"/>
        <pc:sldMkLst>
          <pc:docMk/>
          <pc:sldMk cId="3887141144" sldId="258"/>
        </pc:sldMkLst>
        <pc:graphicFrameChg chg="add del modGraphic">
          <ac:chgData name="DHINESHKUMAR M" userId="174ef653e1f218f6" providerId="LiveId" clId="{1D432B5D-344B-4B7D-ACEC-8099D8F2A799}" dt="2024-06-27T09:31:30.559" v="25" actId="478"/>
          <ac:graphicFrameMkLst>
            <pc:docMk/>
            <pc:sldMk cId="3887141144" sldId="258"/>
            <ac:graphicFrameMk id="3" creationId="{2ACA4285-FA3A-8400-34A7-645C5B1E76B3}"/>
          </ac:graphicFrameMkLst>
        </pc:graphicFrameChg>
        <pc:picChg chg="add mod">
          <ac:chgData name="DHINESHKUMAR M" userId="174ef653e1f218f6" providerId="LiveId" clId="{1D432B5D-344B-4B7D-ACEC-8099D8F2A799}" dt="2024-06-27T09:31:57.102" v="34" actId="1076"/>
          <ac:picMkLst>
            <pc:docMk/>
            <pc:sldMk cId="3887141144" sldId="258"/>
            <ac:picMk id="7" creationId="{7862B377-B9D2-B0BD-E0F2-EB24C02F6EC5}"/>
          </ac:picMkLst>
        </pc:picChg>
      </pc:sldChg>
      <pc:sldChg chg="addSp modSp new mod">
        <pc:chgData name="DHINESHKUMAR M" userId="174ef653e1f218f6" providerId="LiveId" clId="{1D432B5D-344B-4B7D-ACEC-8099D8F2A799}" dt="2024-06-27T09:31:59.892" v="35" actId="1076"/>
        <pc:sldMkLst>
          <pc:docMk/>
          <pc:sldMk cId="3097609530" sldId="259"/>
        </pc:sldMkLst>
        <pc:picChg chg="add mod">
          <ac:chgData name="DHINESHKUMAR M" userId="174ef653e1f218f6" providerId="LiveId" clId="{1D432B5D-344B-4B7D-ACEC-8099D8F2A799}" dt="2024-06-27T09:31:59.892" v="35" actId="1076"/>
          <ac:picMkLst>
            <pc:docMk/>
            <pc:sldMk cId="3097609530" sldId="259"/>
            <ac:picMk id="9" creationId="{235C4663-2F24-8987-34FD-28EBF4FCEE20}"/>
          </ac:picMkLst>
        </pc:picChg>
      </pc:sldChg>
      <pc:sldChg chg="addSp delSp modSp new mod ord">
        <pc:chgData name="DHINESHKUMAR M" userId="174ef653e1f218f6" providerId="LiveId" clId="{1D432B5D-344B-4B7D-ACEC-8099D8F2A799}" dt="2024-06-27T09:32:07.582" v="40" actId="1076"/>
        <pc:sldMkLst>
          <pc:docMk/>
          <pc:sldMk cId="1174620277" sldId="260"/>
        </pc:sldMkLst>
        <pc:graphicFrameChg chg="add del modGraphic">
          <ac:chgData name="DHINESHKUMAR M" userId="174ef653e1f218f6" providerId="LiveId" clId="{1D432B5D-344B-4B7D-ACEC-8099D8F2A799}" dt="2024-06-27T09:32:04.419" v="39" actId="27309"/>
          <ac:graphicFrameMkLst>
            <pc:docMk/>
            <pc:sldMk cId="1174620277" sldId="260"/>
            <ac:graphicFrameMk id="3" creationId="{8D901143-26F6-DA5B-90CE-8CB60446B7CD}"/>
          </ac:graphicFrameMkLst>
        </pc:graphicFrameChg>
        <pc:picChg chg="add mod">
          <ac:chgData name="DHINESHKUMAR M" userId="174ef653e1f218f6" providerId="LiveId" clId="{1D432B5D-344B-4B7D-ACEC-8099D8F2A799}" dt="2024-06-27T09:32:07.582" v="40" actId="1076"/>
          <ac:picMkLst>
            <pc:docMk/>
            <pc:sldMk cId="1174620277" sldId="260"/>
            <ac:picMk id="11" creationId="{ECB66B9E-3839-6D3C-0CC1-A303614396E1}"/>
          </ac:picMkLst>
        </pc:picChg>
      </pc:sldChg>
      <pc:sldChg chg="addSp modSp new mod">
        <pc:chgData name="DHINESHKUMAR M" userId="174ef653e1f218f6" providerId="LiveId" clId="{1D432B5D-344B-4B7D-ACEC-8099D8F2A799}" dt="2024-06-27T09:32:12.672" v="41" actId="1076"/>
        <pc:sldMkLst>
          <pc:docMk/>
          <pc:sldMk cId="2271424322" sldId="261"/>
        </pc:sldMkLst>
        <pc:picChg chg="add mod">
          <ac:chgData name="DHINESHKUMAR M" userId="174ef653e1f218f6" providerId="LiveId" clId="{1D432B5D-344B-4B7D-ACEC-8099D8F2A799}" dt="2024-06-27T09:32:12.672" v="41" actId="1076"/>
          <ac:picMkLst>
            <pc:docMk/>
            <pc:sldMk cId="2271424322" sldId="261"/>
            <ac:picMk id="13" creationId="{8B8F567F-210B-0C70-C1CE-06E4ECFB4E71}"/>
          </ac:picMkLst>
        </pc:picChg>
      </pc:sldChg>
      <pc:sldChg chg="addSp modSp new mod">
        <pc:chgData name="DHINESHKUMAR M" userId="174ef653e1f218f6" providerId="LiveId" clId="{1D432B5D-344B-4B7D-ACEC-8099D8F2A799}" dt="2024-06-27T09:32:19.209" v="42" actId="1076"/>
        <pc:sldMkLst>
          <pc:docMk/>
          <pc:sldMk cId="2371357987" sldId="262"/>
        </pc:sldMkLst>
        <pc:picChg chg="add mod">
          <ac:chgData name="DHINESHKUMAR M" userId="174ef653e1f218f6" providerId="LiveId" clId="{1D432B5D-344B-4B7D-ACEC-8099D8F2A799}" dt="2024-06-27T09:32:19.209" v="42" actId="1076"/>
          <ac:picMkLst>
            <pc:docMk/>
            <pc:sldMk cId="2371357987" sldId="262"/>
            <ac:picMk id="15" creationId="{5850F408-5668-99B8-D050-FAE64EE466BC}"/>
          </ac:picMkLst>
        </pc:picChg>
      </pc:sldChg>
      <pc:sldChg chg="addSp modSp new mod">
        <pc:chgData name="DHINESHKUMAR M" userId="174ef653e1f218f6" providerId="LiveId" clId="{1D432B5D-344B-4B7D-ACEC-8099D8F2A799}" dt="2024-06-27T09:32:23.566" v="43" actId="1076"/>
        <pc:sldMkLst>
          <pc:docMk/>
          <pc:sldMk cId="1242410648" sldId="263"/>
        </pc:sldMkLst>
        <pc:picChg chg="add mod">
          <ac:chgData name="DHINESHKUMAR M" userId="174ef653e1f218f6" providerId="LiveId" clId="{1D432B5D-344B-4B7D-ACEC-8099D8F2A799}" dt="2024-06-27T09:32:23.566" v="43" actId="1076"/>
          <ac:picMkLst>
            <pc:docMk/>
            <pc:sldMk cId="1242410648" sldId="263"/>
            <ac:picMk id="17" creationId="{481733A9-18BB-5462-D5DD-B0C596B485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4FE5-EC08-BA95-FA79-056E375E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3588E-56BC-7BF3-D2B9-73069479B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A7DC-D420-3F72-7CAF-164CB97F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37824-D351-E536-5538-DF71F300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705D7-24E5-C415-611C-0397D5A0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E6E2-A364-8E0A-8A0A-CB1B6F73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8E50B-CEC4-014B-19FE-DDBA0423C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EA15-13CF-D498-A24D-89186352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2000-F595-2A95-935A-90B84D5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424EB-2164-F89B-3782-235EFDC5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57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367A2-79C2-8FD7-BB7A-70B4C08F5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34E32-4C10-E429-43E0-DD6A8564A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ABF9C-4296-E88C-2437-3D32567C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34C6-F667-6EC9-2D55-8FDB089B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BDAB-E888-C443-EDEB-BCF3E384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1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7102-96E4-0F2B-2F61-9FA07147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9CE9-234D-CEB0-52F3-8DBD4F0A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671C-E4C7-FC70-BC5F-4AB2F361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5C39C-31A8-47C0-A3A3-E4172802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0D5E-3A00-DCF3-33EB-EDA34478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3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BD31-F3D2-C942-9A60-8EAE0525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9B7E2-046E-EEEF-070F-DBC568F8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37221-338C-DB4E-00DF-C7E69318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2341-57B2-4DAA-E93B-2FAA9F708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58B8-34A8-FC7F-0977-FF31C0B4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75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C1F4-EA48-845F-A9D1-835D4955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82C9-FD5B-47D0-B464-6F6F6317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FED34-3286-C880-CF33-67C00C8D8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5F81B-0DE6-8B68-8715-6F42A073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5D844-C3FE-7822-52D8-13366344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E6CDC-455C-725D-55F4-4878F4F5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38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173-9C32-5E49-7A65-6DFE0A35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12402-02A7-B654-C458-D87EC6475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6C5A1-CB8C-E46B-B491-12CA8DBC7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4BB07-C938-7E32-917D-AF477EACE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DC0C3-EC77-4D5C-E70E-EBAC3EA30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FF777-4361-E3B9-8D68-69FA6A3E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4D653-06E6-DE7F-9154-69B75E24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71BA8-A82C-D8CE-714C-5181928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7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1EBA-FC78-5D92-7947-3A0D4FB5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8CC79-5999-6AC6-CCD9-9ED37EA6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431A0-7EF6-8CB6-8A7C-076DF35E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A4C71-D008-3ADA-BC59-E231E213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5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8CAD8-35B7-9F67-8AB2-A6A6DDCE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0165C-7FC5-2ECC-65F4-28D43E5E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373E8-93D7-1B1F-BCCE-B76A0AF5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61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87EC-2D50-AE6A-E383-5DBF1FBD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F8EEC-916A-1AD7-BE5B-150E71CA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656B1-8E5C-F304-9EA2-F3D42145E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A4EB5-06A7-15C3-6864-1B19C451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C85A9-2552-EB96-41DC-741A812D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43E97-D7FD-7A6C-535B-3D33A86E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8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DFAE-9DAD-5156-D7CB-548B6EF7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93110-727A-E2CF-7118-0987ED0AD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F0817-98C0-8077-592E-38E22663B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3466D-E229-0549-E8F2-FA635C46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7F226-2DD9-FC8F-B922-999E1571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49975-5661-F543-84AD-3A291FD3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6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49F8D-7066-EA3D-A288-98BA67EA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D7BCD-6D3F-61DA-EFD8-CEA1E34AC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74FA-A17A-F0F9-EA5A-A2ECBBE18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F215A-32EE-48BB-B8BC-F958AD28A806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E9AFC-E3C2-AD28-BABD-06EF0812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F73F6-AE33-2774-FDD6-8196D9F6B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A148-4B90-4ABF-BFFD-C2B04F29D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28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34CB7-1425-4890-FF15-DF779EF87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8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5161B7-AE39-A11A-0945-85B751EDE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2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862B377-B9D2-B0BD-E0F2-EB24C02F6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4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5C4663-2F24-8987-34FD-28EBF4FCE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0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B66B9E-3839-6D3C-0CC1-A3036143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20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B8F567F-210B-0C70-C1CE-06E4ECFB4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2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850F408-5668-99B8-D050-FAE64EE4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5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81733A9-18BB-5462-D5DD-B0C596B48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1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DHINESHKUMAR M</dc:creator>
  <cp:lastModifiedBy>DHINESHKUMAR M</cp:lastModifiedBy>
  <cp:revision>1</cp:revision>
  <dcterms:created xsi:type="dcterms:W3CDTF">2024-06-27T09:28:46Z</dcterms:created>
  <dcterms:modified xsi:type="dcterms:W3CDTF">2024-06-27T09:32:23Z</dcterms:modified>
</cp:coreProperties>
</file>