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61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03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5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0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6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2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6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2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19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BF7ED-97FD-44DA-81E9-0FCF24EF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241515"/>
          </a:xfrm>
        </p:spPr>
        <p:txBody>
          <a:bodyPr anchor="ctr">
            <a:normAutofit/>
          </a:bodyPr>
          <a:lstStyle/>
          <a:p>
            <a:r>
              <a:rPr lang="en-AU" sz="5400"/>
              <a:t>Team Y_2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CE22F-4FD3-4869-B94F-BF5433721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5132139"/>
            <a:ext cx="8686800" cy="631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AU" sz="1300"/>
              <a:t>Jordan Aronson, Shantanu Kulkarni, Haodong Mo, Ben Phoebus, Gaurang Rustagi, Malavika Thakore</a:t>
            </a:r>
            <a:endParaRPr lang="en-US" sz="1300"/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DBA74-EE72-41C6-A21A-1604251B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015" y="804519"/>
            <a:ext cx="3281924" cy="4431360"/>
          </a:xfrm>
        </p:spPr>
        <p:txBody>
          <a:bodyPr>
            <a:normAutofit/>
          </a:bodyPr>
          <a:lstStyle/>
          <a:p>
            <a:r>
              <a:rPr lang="en-AU"/>
              <a:t>Business Value</a:t>
            </a:r>
            <a:endParaRPr lang="en-US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E87BB6E0-3CF4-4F8F-96F2-92240A97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04520"/>
            <a:ext cx="6102559" cy="4431359"/>
          </a:xfrm>
        </p:spPr>
        <p:txBody>
          <a:bodyPr>
            <a:normAutofit/>
          </a:bodyPr>
          <a:lstStyle/>
          <a:p>
            <a:r>
              <a:rPr lang="en-AU"/>
              <a:t>An application to help travellers travel safely in a post-COVID-19 world</a:t>
            </a:r>
          </a:p>
          <a:p>
            <a:r>
              <a:rPr lang="en-AU"/>
              <a:t>Input your travel itinerary to get a summary of disease outbreak reports in places you are going</a:t>
            </a:r>
          </a:p>
          <a:p>
            <a:r>
              <a:rPr lang="en-AU"/>
              <a:t>Understand restrictions such as lockdowns, mask requirements, and travel bans ahead of time</a:t>
            </a:r>
          </a:p>
          <a:p>
            <a:r>
              <a:rPr lang="en-US"/>
              <a:t>More convenient than manually researching by going to lots of news sites and local outlets, potentially from around the world in different languages</a:t>
            </a:r>
          </a:p>
          <a:p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24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19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DD4F-94AC-4EFD-BCB3-68DD22B6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Analytics 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B509-1F07-49E1-BB55-95542B60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3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7D9FE8-E05D-4B49-9F46-172E0380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AU"/>
              <a:t>Technical Architecture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17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2E37CD3-8601-461E-9F2D-2757B4B66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9" r="25041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D0DE77B-62B0-4AD4-8CBD-A51E67BA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7" name="Picture 19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0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D226DA-E368-46E4-BF0C-D467A1E86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A7562-911D-4CDA-A772-FAE96EF1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695" y="938717"/>
            <a:ext cx="8689157" cy="35418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Demonstration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05F2EF-F4AA-488F-8E74-484FA0078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2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</TotalTime>
  <Words>95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Team Y_2</vt:lpstr>
      <vt:lpstr>Business Value</vt:lpstr>
      <vt:lpstr>Analytics Platform</vt:lpstr>
      <vt:lpstr>Technical Architecture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Y_2</dc:title>
  <dc:creator>Haodong Mo</dc:creator>
  <cp:lastModifiedBy>Haodong Mo</cp:lastModifiedBy>
  <cp:revision>5</cp:revision>
  <dcterms:created xsi:type="dcterms:W3CDTF">2021-04-06T04:31:08Z</dcterms:created>
  <dcterms:modified xsi:type="dcterms:W3CDTF">2021-04-06T04:53:45Z</dcterms:modified>
</cp:coreProperties>
</file>